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4" r:id="rId1"/>
  </p:sldMasterIdLst>
  <p:notesMasterIdLst>
    <p:notesMasterId r:id="rId24"/>
  </p:notesMasterIdLst>
  <p:sldIdLst>
    <p:sldId id="256" r:id="rId2"/>
    <p:sldId id="375" r:id="rId3"/>
    <p:sldId id="343" r:id="rId4"/>
    <p:sldId id="342" r:id="rId5"/>
    <p:sldId id="376" r:id="rId6"/>
    <p:sldId id="377" r:id="rId7"/>
    <p:sldId id="378" r:id="rId8"/>
    <p:sldId id="390" r:id="rId9"/>
    <p:sldId id="379" r:id="rId10"/>
    <p:sldId id="380" r:id="rId11"/>
    <p:sldId id="268" r:id="rId12"/>
    <p:sldId id="381" r:id="rId13"/>
    <p:sldId id="382" r:id="rId14"/>
    <p:sldId id="383" r:id="rId15"/>
    <p:sldId id="278" r:id="rId16"/>
    <p:sldId id="384" r:id="rId17"/>
    <p:sldId id="385" r:id="rId18"/>
    <p:sldId id="386" r:id="rId19"/>
    <p:sldId id="274" r:id="rId20"/>
    <p:sldId id="387" r:id="rId21"/>
    <p:sldId id="315" r:id="rId22"/>
    <p:sldId id="389" r:id="rId23"/>
  </p:sldIdLst>
  <p:sldSz cx="9144000" cy="5143500" type="screen16x9"/>
  <p:notesSz cx="6858000" cy="9144000"/>
  <p:embeddedFontLst>
    <p:embeddedFont>
      <p:font typeface="Didact Gothic" panose="00000500000000000000" pitchFamily="2" charset="0"/>
      <p:regular r:id="rId25"/>
    </p:embeddedFont>
    <p:embeddedFont>
      <p:font typeface="DM Sans" pitchFamily="2" charset="0"/>
      <p:regular r:id="rId26"/>
      <p:bold r:id="rId27"/>
      <p:italic r:id="rId28"/>
      <p:boldItalic r:id="rId29"/>
    </p:embeddedFont>
    <p:embeddedFont>
      <p:font typeface="DM Sans" pitchFamily="2" charset="0"/>
      <p:regular r:id="rId26"/>
      <p:bold r:id="rId27"/>
      <p:italic r:id="rId28"/>
      <p:boldItalic r:id="rId29"/>
    </p:embeddedFont>
    <p:embeddedFont>
      <p:font typeface="Fredoka One" panose="02000000000000000000" pitchFamily="2" charset="0"/>
      <p:regular r:id="rId30"/>
    </p:embeddedFont>
    <p:embeddedFont>
      <p:font typeface="Kanit" panose="020B0604020202020204" charset="-34"/>
      <p:regular r:id="rId31"/>
      <p:bold r:id="rId32"/>
      <p:italic r:id="rId33"/>
      <p:boldItalic r:id="rId34"/>
    </p:embeddedFont>
    <p:embeddedFont>
      <p:font typeface="Lato" panose="020F0502020204030203" pitchFamily="3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69705ABE-76F3-43F0-BBBE-8AAFD1807673}">
          <p14:sldIdLst>
            <p14:sldId id="256"/>
            <p14:sldId id="375"/>
            <p14:sldId id="343"/>
            <p14:sldId id="342"/>
            <p14:sldId id="376"/>
            <p14:sldId id="377"/>
            <p14:sldId id="378"/>
            <p14:sldId id="390"/>
            <p14:sldId id="379"/>
            <p14:sldId id="380"/>
            <p14:sldId id="268"/>
            <p14:sldId id="381"/>
            <p14:sldId id="382"/>
            <p14:sldId id="383"/>
            <p14:sldId id="278"/>
            <p14:sldId id="384"/>
            <p14:sldId id="385"/>
            <p14:sldId id="386"/>
            <p14:sldId id="274"/>
            <p14:sldId id="387"/>
            <p14:sldId id="315"/>
            <p14:sldId id="38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3D8C"/>
    <a:srgbClr val="F2911B"/>
    <a:srgbClr val="025959"/>
    <a:srgbClr val="F291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6492C5A-049B-4CEB-9E0C-8BE15A6FD2FE}">
  <a:tblStyle styleId="{16492C5A-049B-4CEB-9E0C-8BE15A6FD2F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28" autoAdjust="0"/>
    <p:restoredTop sz="91350" autoAdjust="0"/>
  </p:normalViewPr>
  <p:slideViewPr>
    <p:cSldViewPr snapToGrid="0">
      <p:cViewPr varScale="1">
        <p:scale>
          <a:sx n="61" d="100"/>
          <a:sy n="61" d="100"/>
        </p:scale>
        <p:origin x="43" y="6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8794a74c9d_0_2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8794a74c9d_0_2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g10f8727f040_0_6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7" name="Google Shape;1107;g10f8727f040_0_6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5">
          <a:extLst>
            <a:ext uri="{FF2B5EF4-FFF2-40B4-BE49-F238E27FC236}">
              <a16:creationId xmlns:a16="http://schemas.microsoft.com/office/drawing/2014/main" id="{68B98DB0-1D40-5AFA-894B-D2FC704A9A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g10f8727f040_0_622:notes">
            <a:extLst>
              <a:ext uri="{FF2B5EF4-FFF2-40B4-BE49-F238E27FC236}">
                <a16:creationId xmlns:a16="http://schemas.microsoft.com/office/drawing/2014/main" id="{E363258A-0846-43CE-0351-2B6CDBA4EE4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7" name="Google Shape;1107;g10f8727f040_0_622:notes">
            <a:extLst>
              <a:ext uri="{FF2B5EF4-FFF2-40B4-BE49-F238E27FC236}">
                <a16:creationId xmlns:a16="http://schemas.microsoft.com/office/drawing/2014/main" id="{381DF78A-DED1-F454-6876-E0D1FD2160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83533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5">
          <a:extLst>
            <a:ext uri="{FF2B5EF4-FFF2-40B4-BE49-F238E27FC236}">
              <a16:creationId xmlns:a16="http://schemas.microsoft.com/office/drawing/2014/main" id="{242F81B4-7ED0-35C8-7AE8-2D7D2A756F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g10f8727f040_0_622:notes">
            <a:extLst>
              <a:ext uri="{FF2B5EF4-FFF2-40B4-BE49-F238E27FC236}">
                <a16:creationId xmlns:a16="http://schemas.microsoft.com/office/drawing/2014/main" id="{B115C210-1223-A320-5E22-7C6D99A5801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7" name="Google Shape;1107;g10f8727f040_0_622:notes">
            <a:extLst>
              <a:ext uri="{FF2B5EF4-FFF2-40B4-BE49-F238E27FC236}">
                <a16:creationId xmlns:a16="http://schemas.microsoft.com/office/drawing/2014/main" id="{BA7104DA-8B35-30C6-30B3-F71DEB698FA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5696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5">
          <a:extLst>
            <a:ext uri="{FF2B5EF4-FFF2-40B4-BE49-F238E27FC236}">
              <a16:creationId xmlns:a16="http://schemas.microsoft.com/office/drawing/2014/main" id="{C3548976-0E52-3562-6E42-CE78E8B1ED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g10f8727f040_0_622:notes">
            <a:extLst>
              <a:ext uri="{FF2B5EF4-FFF2-40B4-BE49-F238E27FC236}">
                <a16:creationId xmlns:a16="http://schemas.microsoft.com/office/drawing/2014/main" id="{4B6183B7-2FA3-BD92-0783-015A17E1382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7" name="Google Shape;1107;g10f8727f040_0_622:notes">
            <a:extLst>
              <a:ext uri="{FF2B5EF4-FFF2-40B4-BE49-F238E27FC236}">
                <a16:creationId xmlns:a16="http://schemas.microsoft.com/office/drawing/2014/main" id="{B3C639BD-3118-4A54-0B00-E655361BC82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02156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0" name="Google Shape;1850;g10c857b7942_0_24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1" name="Google Shape;1851;g10c857b7942_0_24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9">
          <a:extLst>
            <a:ext uri="{FF2B5EF4-FFF2-40B4-BE49-F238E27FC236}">
              <a16:creationId xmlns:a16="http://schemas.microsoft.com/office/drawing/2014/main" id="{DB6D7571-0E08-16E2-75AF-0B1730EF23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0" name="Google Shape;1850;g10c857b7942_0_2403:notes">
            <a:extLst>
              <a:ext uri="{FF2B5EF4-FFF2-40B4-BE49-F238E27FC236}">
                <a16:creationId xmlns:a16="http://schemas.microsoft.com/office/drawing/2014/main" id="{584404B0-7E45-9F25-13A4-671F9D8B389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1" name="Google Shape;1851;g10c857b7942_0_2403:notes">
            <a:extLst>
              <a:ext uri="{FF2B5EF4-FFF2-40B4-BE49-F238E27FC236}">
                <a16:creationId xmlns:a16="http://schemas.microsoft.com/office/drawing/2014/main" id="{E9968D61-5D36-36D0-919B-7F084C32AC4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84185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9">
          <a:extLst>
            <a:ext uri="{FF2B5EF4-FFF2-40B4-BE49-F238E27FC236}">
              <a16:creationId xmlns:a16="http://schemas.microsoft.com/office/drawing/2014/main" id="{1CC5E7C8-8721-A122-1F2F-F259A5FDB0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0" name="Google Shape;1850;g10c857b7942_0_2403:notes">
            <a:extLst>
              <a:ext uri="{FF2B5EF4-FFF2-40B4-BE49-F238E27FC236}">
                <a16:creationId xmlns:a16="http://schemas.microsoft.com/office/drawing/2014/main" id="{5FFA01C1-16A0-C140-6849-B532CC4B723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1" name="Google Shape;1851;g10c857b7942_0_2403:notes">
            <a:extLst>
              <a:ext uri="{FF2B5EF4-FFF2-40B4-BE49-F238E27FC236}">
                <a16:creationId xmlns:a16="http://schemas.microsoft.com/office/drawing/2014/main" id="{3EDC6B13-AF2B-688F-FB48-1A14A1F4FE7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68378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9">
          <a:extLst>
            <a:ext uri="{FF2B5EF4-FFF2-40B4-BE49-F238E27FC236}">
              <a16:creationId xmlns:a16="http://schemas.microsoft.com/office/drawing/2014/main" id="{626B6ADA-D361-DCE6-0AF8-E5717FAC6E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0" name="Google Shape;1850;g10c857b7942_0_2403:notes">
            <a:extLst>
              <a:ext uri="{FF2B5EF4-FFF2-40B4-BE49-F238E27FC236}">
                <a16:creationId xmlns:a16="http://schemas.microsoft.com/office/drawing/2014/main" id="{31885988-438D-E636-521F-E24DCFF2CB6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1" name="Google Shape;1851;g10c857b7942_0_2403:notes">
            <a:extLst>
              <a:ext uri="{FF2B5EF4-FFF2-40B4-BE49-F238E27FC236}">
                <a16:creationId xmlns:a16="http://schemas.microsoft.com/office/drawing/2014/main" id="{F6427989-6674-3218-FDD3-BE5E4B5B955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53337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2" name="Google Shape;1512;g10f8727f040_0_8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3" name="Google Shape;1513;g10f8727f040_0_8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0" name="Google Shape;1850;g10c857b7942_0_24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1" name="Google Shape;1851;g10c857b7942_0_24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4">
          <a:extLst>
            <a:ext uri="{FF2B5EF4-FFF2-40B4-BE49-F238E27FC236}">
              <a16:creationId xmlns:a16="http://schemas.microsoft.com/office/drawing/2014/main" id="{44E0D964-170C-E0BE-FBDB-2FE56DF945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" name="Google Shape;1605;g10f8727f040_0_1550:notes">
            <a:extLst>
              <a:ext uri="{FF2B5EF4-FFF2-40B4-BE49-F238E27FC236}">
                <a16:creationId xmlns:a16="http://schemas.microsoft.com/office/drawing/2014/main" id="{6991D003-3CBF-7D72-E620-749F31403C7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6" name="Google Shape;1606;g10f8727f040_0_1550:notes">
            <a:extLst>
              <a:ext uri="{FF2B5EF4-FFF2-40B4-BE49-F238E27FC236}">
                <a16:creationId xmlns:a16="http://schemas.microsoft.com/office/drawing/2014/main" id="{8D20DA39-E27D-5F9C-67E8-D8E7D89D575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03026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5" name="Google Shape;3465;gf9b6aba62e_0_16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6" name="Google Shape;3466;gf9b6aba62e_0_16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6">
          <a:extLst>
            <a:ext uri="{FF2B5EF4-FFF2-40B4-BE49-F238E27FC236}">
              <a16:creationId xmlns:a16="http://schemas.microsoft.com/office/drawing/2014/main" id="{8CF55F07-3BA7-110C-479A-98E16860A6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7" name="Google Shape;2697;gf9b6aba62e_0_960:notes">
            <a:extLst>
              <a:ext uri="{FF2B5EF4-FFF2-40B4-BE49-F238E27FC236}">
                <a16:creationId xmlns:a16="http://schemas.microsoft.com/office/drawing/2014/main" id="{6681CCF1-B3BA-B394-4EE5-14DEEB1C7B5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8" name="Google Shape;2698;gf9b6aba62e_0_960:notes">
            <a:extLst>
              <a:ext uri="{FF2B5EF4-FFF2-40B4-BE49-F238E27FC236}">
                <a16:creationId xmlns:a16="http://schemas.microsoft.com/office/drawing/2014/main" id="{449B6937-2C26-DC82-1645-F0F6D7EDB9D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1653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3">
          <a:extLst>
            <a:ext uri="{FF2B5EF4-FFF2-40B4-BE49-F238E27FC236}">
              <a16:creationId xmlns:a16="http://schemas.microsoft.com/office/drawing/2014/main" id="{DF5CC49A-DCB7-BAF7-24DE-F4D4833194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" name="Google Shape;1914;g10f8727f040_0_2028:notes">
            <a:extLst>
              <a:ext uri="{FF2B5EF4-FFF2-40B4-BE49-F238E27FC236}">
                <a16:creationId xmlns:a16="http://schemas.microsoft.com/office/drawing/2014/main" id="{8863A3DA-D9B6-5CBE-B66B-F03AB642F8C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5" name="Google Shape;1915;g10f8727f040_0_2028:notes">
            <a:extLst>
              <a:ext uri="{FF2B5EF4-FFF2-40B4-BE49-F238E27FC236}">
                <a16:creationId xmlns:a16="http://schemas.microsoft.com/office/drawing/2014/main" id="{F185FED4-DDAE-D63C-2941-1959C445AA7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9904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3">
          <a:extLst>
            <a:ext uri="{FF2B5EF4-FFF2-40B4-BE49-F238E27FC236}">
              <a16:creationId xmlns:a16="http://schemas.microsoft.com/office/drawing/2014/main" id="{B1DB180C-C812-B6DE-D67A-E13C15E94E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" name="Google Shape;1914;g10f8727f040_0_2028:notes">
            <a:extLst>
              <a:ext uri="{FF2B5EF4-FFF2-40B4-BE49-F238E27FC236}">
                <a16:creationId xmlns:a16="http://schemas.microsoft.com/office/drawing/2014/main" id="{BBE0BEA1-82C3-E1FF-5355-4536223C1CF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5" name="Google Shape;1915;g10f8727f040_0_2028:notes">
            <a:extLst>
              <a:ext uri="{FF2B5EF4-FFF2-40B4-BE49-F238E27FC236}">
                <a16:creationId xmlns:a16="http://schemas.microsoft.com/office/drawing/2014/main" id="{B710569B-5045-9E2B-5C94-BFE2F894BD5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1608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3">
          <a:extLst>
            <a:ext uri="{FF2B5EF4-FFF2-40B4-BE49-F238E27FC236}">
              <a16:creationId xmlns:a16="http://schemas.microsoft.com/office/drawing/2014/main" id="{B14B7EE0-C9D3-CD21-0626-ADD8609DD0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" name="Google Shape;1914;g10f8727f040_0_2028:notes">
            <a:extLst>
              <a:ext uri="{FF2B5EF4-FFF2-40B4-BE49-F238E27FC236}">
                <a16:creationId xmlns:a16="http://schemas.microsoft.com/office/drawing/2014/main" id="{AB0B5598-949F-F21B-1001-A8A771AA4B2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5" name="Google Shape;1915;g10f8727f040_0_2028:notes">
            <a:extLst>
              <a:ext uri="{FF2B5EF4-FFF2-40B4-BE49-F238E27FC236}">
                <a16:creationId xmlns:a16="http://schemas.microsoft.com/office/drawing/2014/main" id="{08CC7874-43E3-0243-2021-D1D513CA6C3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5692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3">
          <a:extLst>
            <a:ext uri="{FF2B5EF4-FFF2-40B4-BE49-F238E27FC236}">
              <a16:creationId xmlns:a16="http://schemas.microsoft.com/office/drawing/2014/main" id="{0698896B-8607-E195-29C8-B46A6DDADA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" name="Google Shape;1914;g10f8727f040_0_2028:notes">
            <a:extLst>
              <a:ext uri="{FF2B5EF4-FFF2-40B4-BE49-F238E27FC236}">
                <a16:creationId xmlns:a16="http://schemas.microsoft.com/office/drawing/2014/main" id="{C94FDE44-80B6-7850-43AA-301E295248E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5" name="Google Shape;1915;g10f8727f040_0_2028:notes">
            <a:extLst>
              <a:ext uri="{FF2B5EF4-FFF2-40B4-BE49-F238E27FC236}">
                <a16:creationId xmlns:a16="http://schemas.microsoft.com/office/drawing/2014/main" id="{894BB9E0-97A6-E222-78EA-DA3DB0A5B9B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3914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3">
          <a:extLst>
            <a:ext uri="{FF2B5EF4-FFF2-40B4-BE49-F238E27FC236}">
              <a16:creationId xmlns:a16="http://schemas.microsoft.com/office/drawing/2014/main" id="{61B47B9D-2A03-065C-1369-7393382F28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" name="Google Shape;1914;g10f8727f040_0_2028:notes">
            <a:extLst>
              <a:ext uri="{FF2B5EF4-FFF2-40B4-BE49-F238E27FC236}">
                <a16:creationId xmlns:a16="http://schemas.microsoft.com/office/drawing/2014/main" id="{E7481337-340F-3D3C-BC48-618896F8881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5" name="Google Shape;1915;g10f8727f040_0_2028:notes">
            <a:extLst>
              <a:ext uri="{FF2B5EF4-FFF2-40B4-BE49-F238E27FC236}">
                <a16:creationId xmlns:a16="http://schemas.microsoft.com/office/drawing/2014/main" id="{76DB0161-8E30-1EB2-1930-E8BAB5A3FFE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8202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3">
          <a:extLst>
            <a:ext uri="{FF2B5EF4-FFF2-40B4-BE49-F238E27FC236}">
              <a16:creationId xmlns:a16="http://schemas.microsoft.com/office/drawing/2014/main" id="{BDB8E4A6-EC73-9C2B-2993-01987247AC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" name="Google Shape;1914;g10f8727f040_0_2028:notes">
            <a:extLst>
              <a:ext uri="{FF2B5EF4-FFF2-40B4-BE49-F238E27FC236}">
                <a16:creationId xmlns:a16="http://schemas.microsoft.com/office/drawing/2014/main" id="{D936F0BD-4BDC-BE0B-B9A7-3A5D8DCECA4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5" name="Google Shape;1915;g10f8727f040_0_2028:notes">
            <a:extLst>
              <a:ext uri="{FF2B5EF4-FFF2-40B4-BE49-F238E27FC236}">
                <a16:creationId xmlns:a16="http://schemas.microsoft.com/office/drawing/2014/main" id="{C3A78644-E0FC-BB91-E454-26141982B0E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0160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storyset.com/?utm_source=slidesgo_template&amp;utm_medium=referral-link&amp;utm_campaign=slidesgo_contents_of_this_template&amp;utm_term=storyset&amp;utm_content=storyset" TargetMode="External"/><Relationship Id="rId4" Type="http://schemas.openxmlformats.org/officeDocument/2006/relationships/hyperlink" Target="http://bit.ly/2TtBDfr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22375" y="1234782"/>
            <a:ext cx="4501200" cy="22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22375" y="3406509"/>
            <a:ext cx="4501200" cy="4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5732425" y="-3571249"/>
            <a:ext cx="2689200" cy="13732375"/>
            <a:chOff x="5732425" y="-5857249"/>
            <a:chExt cx="2689200" cy="13732375"/>
          </a:xfrm>
        </p:grpSpPr>
        <p:sp>
          <p:nvSpPr>
            <p:cNvPr id="12" name="Google Shape;12;p2"/>
            <p:cNvSpPr/>
            <p:nvPr/>
          </p:nvSpPr>
          <p:spPr>
            <a:xfrm>
              <a:off x="5732425" y="-5857249"/>
              <a:ext cx="2689200" cy="67827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732425" y="1092426"/>
              <a:ext cx="2689200" cy="67827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">
  <p:cSld name="Main point 1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/>
          <p:nvPr/>
        </p:nvSpPr>
        <p:spPr>
          <a:xfrm>
            <a:off x="2642712" y="1227600"/>
            <a:ext cx="8038800" cy="26883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title"/>
          </p:nvPr>
        </p:nvSpPr>
        <p:spPr>
          <a:xfrm>
            <a:off x="3082494" y="1669538"/>
            <a:ext cx="4995900" cy="18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7000">
                <a:solidFill>
                  <a:schemeClr val="lt1"/>
                </a:solidFill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3989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52"/>
          <p:cNvSpPr txBox="1">
            <a:spLocks noGrp="1"/>
          </p:cNvSpPr>
          <p:nvPr>
            <p:ph type="title"/>
          </p:nvPr>
        </p:nvSpPr>
        <p:spPr>
          <a:xfrm>
            <a:off x="722375" y="1317575"/>
            <a:ext cx="3835200" cy="9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68" name="Google Shape;368;p52"/>
          <p:cNvSpPr txBox="1">
            <a:spLocks noGrp="1"/>
          </p:cNvSpPr>
          <p:nvPr>
            <p:ph type="subTitle" idx="1"/>
          </p:nvPr>
        </p:nvSpPr>
        <p:spPr>
          <a:xfrm>
            <a:off x="722375" y="2248989"/>
            <a:ext cx="3835200" cy="101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69" name="Google Shape;369;p52"/>
          <p:cNvSpPr txBox="1"/>
          <p:nvPr/>
        </p:nvSpPr>
        <p:spPr>
          <a:xfrm>
            <a:off x="722375" y="3449950"/>
            <a:ext cx="33822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CREDITS: This presentation template was created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DM Sans"/>
                <a:ea typeface="DM Sans"/>
                <a:cs typeface="DM Sans"/>
                <a:sym typeface="DM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, including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DM Sans"/>
                <a:ea typeface="DM Sans"/>
                <a:cs typeface="DM Sans"/>
                <a:sym typeface="DM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, infographics &amp; images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DM Sans"/>
                <a:ea typeface="DM Sans"/>
                <a:cs typeface="DM Sans"/>
                <a:sym typeface="DM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and illustrations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DM Sans"/>
                <a:ea typeface="DM Sans"/>
                <a:cs typeface="DM Sans"/>
                <a:sym typeface="DM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Storyset</a:t>
            </a:r>
            <a:endParaRPr sz="1200" b="1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370" name="Google Shape;370;p52"/>
          <p:cNvGrpSpPr/>
          <p:nvPr/>
        </p:nvGrpSpPr>
        <p:grpSpPr>
          <a:xfrm>
            <a:off x="5353646" y="-4028450"/>
            <a:ext cx="3068377" cy="13732375"/>
            <a:chOff x="5732425" y="-5857249"/>
            <a:chExt cx="2689200" cy="13732375"/>
          </a:xfrm>
        </p:grpSpPr>
        <p:sp>
          <p:nvSpPr>
            <p:cNvPr id="371" name="Google Shape;371;p52"/>
            <p:cNvSpPr/>
            <p:nvPr/>
          </p:nvSpPr>
          <p:spPr>
            <a:xfrm>
              <a:off x="5732425" y="-5857249"/>
              <a:ext cx="2689200" cy="67827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52"/>
            <p:cNvSpPr/>
            <p:nvPr/>
          </p:nvSpPr>
          <p:spPr>
            <a:xfrm>
              <a:off x="5732425" y="1092426"/>
              <a:ext cx="2689200" cy="67827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89161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2">
  <p:cSld name="CUSTOM_28_1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>
            <a:spLocks noGrp="1"/>
          </p:cNvSpPr>
          <p:nvPr>
            <p:ph type="title"/>
          </p:nvPr>
        </p:nvSpPr>
        <p:spPr>
          <a:xfrm>
            <a:off x="2546999" y="1636350"/>
            <a:ext cx="4057500" cy="18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62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4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4" name="Google Shape;374;p53"/>
          <p:cNvGrpSpPr/>
          <p:nvPr/>
        </p:nvGrpSpPr>
        <p:grpSpPr>
          <a:xfrm>
            <a:off x="1776445" y="4270518"/>
            <a:ext cx="8632235" cy="269688"/>
            <a:chOff x="1309739" y="3938339"/>
            <a:chExt cx="7007253" cy="670200"/>
          </a:xfrm>
        </p:grpSpPr>
        <p:sp>
          <p:nvSpPr>
            <p:cNvPr id="375" name="Google Shape;375;p53"/>
            <p:cNvSpPr/>
            <p:nvPr/>
          </p:nvSpPr>
          <p:spPr>
            <a:xfrm>
              <a:off x="3682891" y="3938339"/>
              <a:ext cx="4634100" cy="670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53"/>
            <p:cNvSpPr/>
            <p:nvPr/>
          </p:nvSpPr>
          <p:spPr>
            <a:xfrm>
              <a:off x="1309739" y="3938339"/>
              <a:ext cx="2322300" cy="6702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7" name="Google Shape;377;p53"/>
          <p:cNvGrpSpPr/>
          <p:nvPr/>
        </p:nvGrpSpPr>
        <p:grpSpPr>
          <a:xfrm>
            <a:off x="-1264680" y="603293"/>
            <a:ext cx="8632235" cy="269688"/>
            <a:chOff x="1309739" y="3938339"/>
            <a:chExt cx="7007253" cy="670200"/>
          </a:xfrm>
        </p:grpSpPr>
        <p:sp>
          <p:nvSpPr>
            <p:cNvPr id="378" name="Google Shape;378;p53"/>
            <p:cNvSpPr/>
            <p:nvPr/>
          </p:nvSpPr>
          <p:spPr>
            <a:xfrm>
              <a:off x="3682891" y="3938339"/>
              <a:ext cx="4634100" cy="6702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53"/>
            <p:cNvSpPr/>
            <p:nvPr/>
          </p:nvSpPr>
          <p:spPr>
            <a:xfrm>
              <a:off x="1309739" y="3938339"/>
              <a:ext cx="2322300" cy="6702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5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54"/>
          <p:cNvSpPr/>
          <p:nvPr/>
        </p:nvSpPr>
        <p:spPr>
          <a:xfrm flipH="1">
            <a:off x="-1685454" y="1604101"/>
            <a:ext cx="2407800" cy="19353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54"/>
          <p:cNvSpPr/>
          <p:nvPr/>
        </p:nvSpPr>
        <p:spPr>
          <a:xfrm>
            <a:off x="8421654" y="538101"/>
            <a:ext cx="2407800" cy="19353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54"/>
          <p:cNvSpPr/>
          <p:nvPr/>
        </p:nvSpPr>
        <p:spPr>
          <a:xfrm>
            <a:off x="8421654" y="2670099"/>
            <a:ext cx="2407800" cy="19353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16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5636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49"/>
          <p:cNvSpPr txBox="1">
            <a:spLocks noGrp="1"/>
          </p:cNvSpPr>
          <p:nvPr>
            <p:ph type="title"/>
          </p:nvPr>
        </p:nvSpPr>
        <p:spPr>
          <a:xfrm flipH="1">
            <a:off x="711410" y="1286237"/>
            <a:ext cx="3502200" cy="143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55" name="Google Shape;355;p49"/>
          <p:cNvSpPr txBox="1">
            <a:spLocks noGrp="1"/>
          </p:cNvSpPr>
          <p:nvPr>
            <p:ph type="subTitle" idx="1"/>
          </p:nvPr>
        </p:nvSpPr>
        <p:spPr>
          <a:xfrm flipH="1">
            <a:off x="711410" y="2687538"/>
            <a:ext cx="3502200" cy="115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356" name="Google Shape;356;p49"/>
          <p:cNvSpPr/>
          <p:nvPr/>
        </p:nvSpPr>
        <p:spPr>
          <a:xfrm rot="10800000" flipH="1">
            <a:off x="5462900" y="-2373400"/>
            <a:ext cx="2969700" cy="37647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7" name="Google Shape;357;p49"/>
          <p:cNvGrpSpPr/>
          <p:nvPr/>
        </p:nvGrpSpPr>
        <p:grpSpPr>
          <a:xfrm flipH="1">
            <a:off x="-225995" y="4270525"/>
            <a:ext cx="4340790" cy="269696"/>
            <a:chOff x="1309739" y="3938321"/>
            <a:chExt cx="3523654" cy="670218"/>
          </a:xfrm>
        </p:grpSpPr>
        <p:sp>
          <p:nvSpPr>
            <p:cNvPr id="358" name="Google Shape;358;p49"/>
            <p:cNvSpPr/>
            <p:nvPr/>
          </p:nvSpPr>
          <p:spPr>
            <a:xfrm>
              <a:off x="3682893" y="3938321"/>
              <a:ext cx="1150500" cy="6702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49"/>
            <p:cNvSpPr/>
            <p:nvPr/>
          </p:nvSpPr>
          <p:spPr>
            <a:xfrm>
              <a:off x="1309739" y="3938339"/>
              <a:ext cx="2322300" cy="6702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98424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9"/>
          <p:cNvSpPr txBox="1">
            <a:spLocks noGrp="1"/>
          </p:cNvSpPr>
          <p:nvPr>
            <p:ph type="subTitle" idx="1"/>
          </p:nvPr>
        </p:nvSpPr>
        <p:spPr>
          <a:xfrm>
            <a:off x="1566482" y="3006700"/>
            <a:ext cx="27339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Kanit"/>
                <a:ea typeface="Kanit"/>
                <a:cs typeface="Kanit"/>
                <a:sym typeface="Kani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Kanit"/>
                <a:ea typeface="Kanit"/>
                <a:cs typeface="Kanit"/>
                <a:sym typeface="Kani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Kanit"/>
                <a:ea typeface="Kanit"/>
                <a:cs typeface="Kanit"/>
                <a:sym typeface="Kani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Kanit"/>
                <a:ea typeface="Kanit"/>
                <a:cs typeface="Kanit"/>
                <a:sym typeface="Kani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Kanit"/>
                <a:ea typeface="Kanit"/>
                <a:cs typeface="Kanit"/>
                <a:sym typeface="Kani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Kanit"/>
                <a:ea typeface="Kanit"/>
                <a:cs typeface="Kanit"/>
                <a:sym typeface="Kani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Kanit"/>
                <a:ea typeface="Kanit"/>
                <a:cs typeface="Kanit"/>
                <a:sym typeface="Kani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Kanit"/>
                <a:ea typeface="Kanit"/>
                <a:cs typeface="Kanit"/>
                <a:sym typeface="Kani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Kanit"/>
                <a:ea typeface="Kanit"/>
                <a:cs typeface="Kanit"/>
                <a:sym typeface="Kanit"/>
              </a:defRPr>
            </a:lvl9pPr>
          </a:lstStyle>
          <a:p>
            <a:endParaRPr/>
          </a:p>
        </p:txBody>
      </p:sp>
      <p:sp>
        <p:nvSpPr>
          <p:cNvPr id="147" name="Google Shape;147;p29"/>
          <p:cNvSpPr txBox="1">
            <a:spLocks noGrp="1"/>
          </p:cNvSpPr>
          <p:nvPr>
            <p:ph type="subTitle" idx="2"/>
          </p:nvPr>
        </p:nvSpPr>
        <p:spPr>
          <a:xfrm>
            <a:off x="1566482" y="3378093"/>
            <a:ext cx="27339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48" name="Google Shape;148;p29"/>
          <p:cNvSpPr txBox="1">
            <a:spLocks noGrp="1"/>
          </p:cNvSpPr>
          <p:nvPr>
            <p:ph type="subTitle" idx="3"/>
          </p:nvPr>
        </p:nvSpPr>
        <p:spPr>
          <a:xfrm>
            <a:off x="1566469" y="1532875"/>
            <a:ext cx="27339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Kanit"/>
                <a:ea typeface="Kanit"/>
                <a:cs typeface="Kanit"/>
                <a:sym typeface="Kani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Kanit"/>
                <a:ea typeface="Kanit"/>
                <a:cs typeface="Kanit"/>
                <a:sym typeface="Kani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Kanit"/>
                <a:ea typeface="Kanit"/>
                <a:cs typeface="Kanit"/>
                <a:sym typeface="Kani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Kanit"/>
                <a:ea typeface="Kanit"/>
                <a:cs typeface="Kanit"/>
                <a:sym typeface="Kani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Kanit"/>
                <a:ea typeface="Kanit"/>
                <a:cs typeface="Kanit"/>
                <a:sym typeface="Kani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Kanit"/>
                <a:ea typeface="Kanit"/>
                <a:cs typeface="Kanit"/>
                <a:sym typeface="Kani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Kanit"/>
                <a:ea typeface="Kanit"/>
                <a:cs typeface="Kanit"/>
                <a:sym typeface="Kani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Kanit"/>
                <a:ea typeface="Kanit"/>
                <a:cs typeface="Kanit"/>
                <a:sym typeface="Kani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Kanit"/>
                <a:ea typeface="Kanit"/>
                <a:cs typeface="Kanit"/>
                <a:sym typeface="Kanit"/>
              </a:defRPr>
            </a:lvl9pPr>
          </a:lstStyle>
          <a:p>
            <a:endParaRPr/>
          </a:p>
        </p:txBody>
      </p:sp>
      <p:sp>
        <p:nvSpPr>
          <p:cNvPr id="149" name="Google Shape;149;p29"/>
          <p:cNvSpPr txBox="1">
            <a:spLocks noGrp="1"/>
          </p:cNvSpPr>
          <p:nvPr>
            <p:ph type="subTitle" idx="4"/>
          </p:nvPr>
        </p:nvSpPr>
        <p:spPr>
          <a:xfrm>
            <a:off x="1566469" y="1904275"/>
            <a:ext cx="27339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50" name="Google Shape;150;p29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51" name="Google Shape;151;p29"/>
          <p:cNvSpPr/>
          <p:nvPr/>
        </p:nvSpPr>
        <p:spPr>
          <a:xfrm>
            <a:off x="5742625" y="2921225"/>
            <a:ext cx="2679300" cy="67827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6363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2">
  <p:cSld name="Quote 2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>
            <a:spLocks noGrp="1"/>
          </p:cNvSpPr>
          <p:nvPr>
            <p:ph type="title"/>
          </p:nvPr>
        </p:nvSpPr>
        <p:spPr>
          <a:xfrm>
            <a:off x="711400" y="2952047"/>
            <a:ext cx="29718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2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200"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subTitle" idx="1"/>
          </p:nvPr>
        </p:nvSpPr>
        <p:spPr>
          <a:xfrm>
            <a:off x="711400" y="1538600"/>
            <a:ext cx="5546400" cy="119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  <p:grpSp>
        <p:nvGrpSpPr>
          <p:cNvPr id="123" name="Google Shape;123;p24"/>
          <p:cNvGrpSpPr/>
          <p:nvPr/>
        </p:nvGrpSpPr>
        <p:grpSpPr>
          <a:xfrm>
            <a:off x="-837007" y="4270521"/>
            <a:ext cx="10818014" cy="269712"/>
            <a:chOff x="-308765" y="4270521"/>
            <a:chExt cx="10818014" cy="269712"/>
          </a:xfrm>
        </p:grpSpPr>
        <p:sp>
          <p:nvSpPr>
            <p:cNvPr id="124" name="Google Shape;124;p24"/>
            <p:cNvSpPr/>
            <p:nvPr/>
          </p:nvSpPr>
          <p:spPr>
            <a:xfrm>
              <a:off x="2614742" y="4270532"/>
              <a:ext cx="3915900" cy="2697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4"/>
            <p:cNvSpPr/>
            <p:nvPr/>
          </p:nvSpPr>
          <p:spPr>
            <a:xfrm>
              <a:off x="-308765" y="4270532"/>
              <a:ext cx="2860800" cy="2697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4"/>
            <p:cNvSpPr/>
            <p:nvPr/>
          </p:nvSpPr>
          <p:spPr>
            <a:xfrm>
              <a:off x="6593349" y="4270521"/>
              <a:ext cx="3915900" cy="2697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55170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Kanit"/>
              <a:buNone/>
              <a:defRPr sz="3200" b="1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300850"/>
            <a:ext cx="7704000" cy="32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67" r:id="rId3"/>
    <p:sldLayoutId id="2147483699" r:id="rId4"/>
    <p:sldLayoutId id="2147483700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39">
          <p15:clr>
            <a:srgbClr val="EA4335"/>
          </p15:clr>
        </p15:guide>
        <p15:guide id="2" pos="448">
          <p15:clr>
            <a:srgbClr val="EA4335"/>
          </p15:clr>
        </p15:guide>
        <p15:guide id="3" pos="5312">
          <p15:clr>
            <a:srgbClr val="EA4335"/>
          </p15:clr>
        </p15:guide>
        <p15:guide id="4" orient="horz" pos="2901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60"/>
          <p:cNvSpPr txBox="1">
            <a:spLocks noGrp="1"/>
          </p:cNvSpPr>
          <p:nvPr>
            <p:ph type="ctrTitle"/>
          </p:nvPr>
        </p:nvSpPr>
        <p:spPr>
          <a:xfrm>
            <a:off x="707507" y="1457807"/>
            <a:ext cx="4501200" cy="22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ETIKA KOMPUTER</a:t>
            </a:r>
          </a:p>
        </p:txBody>
      </p:sp>
      <p:sp>
        <p:nvSpPr>
          <p:cNvPr id="399" name="Google Shape;399;p60"/>
          <p:cNvSpPr txBox="1">
            <a:spLocks noGrp="1"/>
          </p:cNvSpPr>
          <p:nvPr>
            <p:ph type="subTitle" idx="1"/>
          </p:nvPr>
        </p:nvSpPr>
        <p:spPr>
          <a:xfrm>
            <a:off x="752111" y="3138511"/>
            <a:ext cx="4501200" cy="4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400" dirty="0"/>
              <a:t>Rafika Rahmawati, S.Kom., M.Kom., MBA.</a:t>
            </a:r>
          </a:p>
        </p:txBody>
      </p:sp>
      <p:sp>
        <p:nvSpPr>
          <p:cNvPr id="401" name="Google Shape;401;p60"/>
          <p:cNvSpPr/>
          <p:nvPr/>
        </p:nvSpPr>
        <p:spPr>
          <a:xfrm>
            <a:off x="766743" y="3595855"/>
            <a:ext cx="987716" cy="321941"/>
          </a:xfrm>
          <a:prstGeom prst="roundRect">
            <a:avLst>
              <a:gd name="adj" fmla="val 50000"/>
            </a:avLst>
          </a:prstGeom>
          <a:solidFill>
            <a:srgbClr val="F2916D"/>
          </a:solidFill>
          <a:ln>
            <a:noFill/>
          </a:ln>
        </p:spPr>
        <p:txBody>
          <a:bodyPr spcFirstLastPara="1" wrap="square" lIns="91425" tIns="91425" rIns="91425" bIns="7315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lt1"/>
                </a:solidFill>
                <a:latin typeface="DM sans" pitchFamily="2" charset="0"/>
                <a:ea typeface="Kanit"/>
                <a:cs typeface="Kanit"/>
                <a:sym typeface="Kanit"/>
              </a:rPr>
              <a:t>WEEK 3</a:t>
            </a:r>
            <a:endParaRPr sz="1200" b="1" dirty="0">
              <a:solidFill>
                <a:schemeClr val="lt1"/>
              </a:solidFill>
              <a:latin typeface="DM sans" pitchFamily="2" charset="0"/>
              <a:ea typeface="Kanit"/>
              <a:cs typeface="Kanit"/>
              <a:sym typeface="Kanit"/>
            </a:endParaRPr>
          </a:p>
        </p:txBody>
      </p:sp>
      <p:sp>
        <p:nvSpPr>
          <p:cNvPr id="402" name="Google Shape;402;p60"/>
          <p:cNvSpPr/>
          <p:nvPr/>
        </p:nvSpPr>
        <p:spPr>
          <a:xfrm>
            <a:off x="699842" y="518738"/>
            <a:ext cx="1939279" cy="45719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8227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cxnSp>
        <p:nvCxnSpPr>
          <p:cNvPr id="403" name="Google Shape;403;p60"/>
          <p:cNvCxnSpPr/>
          <p:nvPr/>
        </p:nvCxnSpPr>
        <p:spPr>
          <a:xfrm>
            <a:off x="818546" y="4446744"/>
            <a:ext cx="7207500" cy="0"/>
          </a:xfrm>
          <a:prstGeom prst="straightConnector1">
            <a:avLst/>
          </a:prstGeom>
          <a:noFill/>
          <a:ln w="1905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04" name="Google Shape;404;p60"/>
          <p:cNvGrpSpPr/>
          <p:nvPr/>
        </p:nvGrpSpPr>
        <p:grpSpPr>
          <a:xfrm>
            <a:off x="5223325" y="376775"/>
            <a:ext cx="3101735" cy="4217579"/>
            <a:chOff x="5332945" y="539492"/>
            <a:chExt cx="2992508" cy="4069058"/>
          </a:xfrm>
        </p:grpSpPr>
        <p:sp>
          <p:nvSpPr>
            <p:cNvPr id="405" name="Google Shape;405;p60"/>
            <p:cNvSpPr/>
            <p:nvPr/>
          </p:nvSpPr>
          <p:spPr>
            <a:xfrm>
              <a:off x="6648213" y="3915502"/>
              <a:ext cx="551884" cy="40456"/>
            </a:xfrm>
            <a:custGeom>
              <a:avLst/>
              <a:gdLst/>
              <a:ahLst/>
              <a:cxnLst/>
              <a:rect l="l" t="t" r="r" b="b"/>
              <a:pathLst>
                <a:path w="17843" h="1308" extrusionOk="0">
                  <a:moveTo>
                    <a:pt x="0" y="1"/>
                  </a:moveTo>
                  <a:lnTo>
                    <a:pt x="0" y="1308"/>
                  </a:lnTo>
                  <a:lnTo>
                    <a:pt x="17843" y="1308"/>
                  </a:lnTo>
                  <a:lnTo>
                    <a:pt x="17843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60"/>
            <p:cNvSpPr/>
            <p:nvPr/>
          </p:nvSpPr>
          <p:spPr>
            <a:xfrm>
              <a:off x="7154018" y="2571750"/>
              <a:ext cx="92140" cy="1884593"/>
            </a:xfrm>
            <a:custGeom>
              <a:avLst/>
              <a:gdLst/>
              <a:ahLst/>
              <a:cxnLst/>
              <a:rect l="l" t="t" r="r" b="b"/>
              <a:pathLst>
                <a:path w="2979" h="61795" extrusionOk="0">
                  <a:moveTo>
                    <a:pt x="0" y="0"/>
                  </a:moveTo>
                  <a:lnTo>
                    <a:pt x="91" y="7113"/>
                  </a:lnTo>
                  <a:lnTo>
                    <a:pt x="699" y="40518"/>
                  </a:lnTo>
                  <a:lnTo>
                    <a:pt x="699" y="42037"/>
                  </a:lnTo>
                  <a:lnTo>
                    <a:pt x="973" y="61794"/>
                  </a:lnTo>
                  <a:lnTo>
                    <a:pt x="1976" y="61794"/>
                  </a:lnTo>
                  <a:lnTo>
                    <a:pt x="2249" y="42037"/>
                  </a:lnTo>
                  <a:lnTo>
                    <a:pt x="2280" y="40518"/>
                  </a:lnTo>
                  <a:lnTo>
                    <a:pt x="2857" y="7113"/>
                  </a:lnTo>
                  <a:lnTo>
                    <a:pt x="29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60"/>
            <p:cNvSpPr/>
            <p:nvPr/>
          </p:nvSpPr>
          <p:spPr>
            <a:xfrm>
              <a:off x="7154011" y="2578645"/>
              <a:ext cx="92140" cy="220005"/>
            </a:xfrm>
            <a:custGeom>
              <a:avLst/>
              <a:gdLst/>
              <a:ahLst/>
              <a:cxnLst/>
              <a:rect l="l" t="t" r="r" b="b"/>
              <a:pathLst>
                <a:path w="2979" h="7113" extrusionOk="0">
                  <a:moveTo>
                    <a:pt x="0" y="0"/>
                  </a:moveTo>
                  <a:lnTo>
                    <a:pt x="91" y="7113"/>
                  </a:lnTo>
                  <a:lnTo>
                    <a:pt x="2857" y="7113"/>
                  </a:lnTo>
                  <a:lnTo>
                    <a:pt x="2979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60"/>
            <p:cNvSpPr/>
            <p:nvPr/>
          </p:nvSpPr>
          <p:spPr>
            <a:xfrm>
              <a:off x="6602125" y="2571750"/>
              <a:ext cx="92171" cy="1884593"/>
            </a:xfrm>
            <a:custGeom>
              <a:avLst/>
              <a:gdLst/>
              <a:ahLst/>
              <a:cxnLst/>
              <a:rect l="l" t="t" r="r" b="b"/>
              <a:pathLst>
                <a:path w="2980" h="61795" extrusionOk="0">
                  <a:moveTo>
                    <a:pt x="1" y="0"/>
                  </a:moveTo>
                  <a:lnTo>
                    <a:pt x="92" y="7113"/>
                  </a:lnTo>
                  <a:lnTo>
                    <a:pt x="1004" y="61794"/>
                  </a:lnTo>
                  <a:lnTo>
                    <a:pt x="2007" y="61794"/>
                  </a:lnTo>
                  <a:lnTo>
                    <a:pt x="2281" y="42037"/>
                  </a:lnTo>
                  <a:lnTo>
                    <a:pt x="2281" y="40518"/>
                  </a:lnTo>
                  <a:lnTo>
                    <a:pt x="2888" y="7113"/>
                  </a:lnTo>
                  <a:lnTo>
                    <a:pt x="298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60"/>
            <p:cNvSpPr/>
            <p:nvPr/>
          </p:nvSpPr>
          <p:spPr>
            <a:xfrm>
              <a:off x="6602127" y="2578645"/>
              <a:ext cx="92171" cy="220005"/>
            </a:xfrm>
            <a:custGeom>
              <a:avLst/>
              <a:gdLst/>
              <a:ahLst/>
              <a:cxnLst/>
              <a:rect l="l" t="t" r="r" b="b"/>
              <a:pathLst>
                <a:path w="2980" h="7113" extrusionOk="0">
                  <a:moveTo>
                    <a:pt x="1" y="0"/>
                  </a:moveTo>
                  <a:lnTo>
                    <a:pt x="92" y="7113"/>
                  </a:lnTo>
                  <a:lnTo>
                    <a:pt x="2888" y="7113"/>
                  </a:lnTo>
                  <a:lnTo>
                    <a:pt x="298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60"/>
            <p:cNvSpPr/>
            <p:nvPr/>
          </p:nvSpPr>
          <p:spPr>
            <a:xfrm>
              <a:off x="6934006" y="3913521"/>
              <a:ext cx="540625" cy="40607"/>
            </a:xfrm>
            <a:custGeom>
              <a:avLst/>
              <a:gdLst/>
              <a:ahLst/>
              <a:cxnLst/>
              <a:rect l="l" t="t" r="r" b="b"/>
              <a:pathLst>
                <a:path w="17479" h="1308" extrusionOk="0">
                  <a:moveTo>
                    <a:pt x="1" y="1"/>
                  </a:moveTo>
                  <a:lnTo>
                    <a:pt x="1" y="1308"/>
                  </a:lnTo>
                  <a:lnTo>
                    <a:pt x="17478" y="1308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60"/>
            <p:cNvSpPr/>
            <p:nvPr/>
          </p:nvSpPr>
          <p:spPr>
            <a:xfrm>
              <a:off x="7429484" y="2571750"/>
              <a:ext cx="92140" cy="1884593"/>
            </a:xfrm>
            <a:custGeom>
              <a:avLst/>
              <a:gdLst/>
              <a:ahLst/>
              <a:cxnLst/>
              <a:rect l="l" t="t" r="r" b="b"/>
              <a:pathLst>
                <a:path w="2979" h="61795" extrusionOk="0">
                  <a:moveTo>
                    <a:pt x="0" y="0"/>
                  </a:moveTo>
                  <a:lnTo>
                    <a:pt x="91" y="7113"/>
                  </a:lnTo>
                  <a:lnTo>
                    <a:pt x="699" y="40518"/>
                  </a:lnTo>
                  <a:lnTo>
                    <a:pt x="699" y="42037"/>
                  </a:lnTo>
                  <a:lnTo>
                    <a:pt x="973" y="61794"/>
                  </a:lnTo>
                  <a:lnTo>
                    <a:pt x="1976" y="61794"/>
                  </a:lnTo>
                  <a:lnTo>
                    <a:pt x="2857" y="7113"/>
                  </a:lnTo>
                  <a:lnTo>
                    <a:pt x="29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60"/>
            <p:cNvSpPr/>
            <p:nvPr/>
          </p:nvSpPr>
          <p:spPr>
            <a:xfrm>
              <a:off x="7429473" y="2578645"/>
              <a:ext cx="92140" cy="220005"/>
            </a:xfrm>
            <a:custGeom>
              <a:avLst/>
              <a:gdLst/>
              <a:ahLst/>
              <a:cxnLst/>
              <a:rect l="l" t="t" r="r" b="b"/>
              <a:pathLst>
                <a:path w="2979" h="7113" extrusionOk="0">
                  <a:moveTo>
                    <a:pt x="0" y="0"/>
                  </a:moveTo>
                  <a:lnTo>
                    <a:pt x="91" y="7113"/>
                  </a:lnTo>
                  <a:lnTo>
                    <a:pt x="2857" y="7113"/>
                  </a:lnTo>
                  <a:lnTo>
                    <a:pt x="2979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60"/>
            <p:cNvSpPr/>
            <p:nvPr/>
          </p:nvSpPr>
          <p:spPr>
            <a:xfrm>
              <a:off x="6887954" y="2571750"/>
              <a:ext cx="92140" cy="1884593"/>
            </a:xfrm>
            <a:custGeom>
              <a:avLst/>
              <a:gdLst/>
              <a:ahLst/>
              <a:cxnLst/>
              <a:rect l="l" t="t" r="r" b="b"/>
              <a:pathLst>
                <a:path w="2979" h="61795" extrusionOk="0">
                  <a:moveTo>
                    <a:pt x="0" y="0"/>
                  </a:moveTo>
                  <a:lnTo>
                    <a:pt x="91" y="7113"/>
                  </a:lnTo>
                  <a:lnTo>
                    <a:pt x="699" y="40518"/>
                  </a:lnTo>
                  <a:lnTo>
                    <a:pt x="730" y="42037"/>
                  </a:lnTo>
                  <a:lnTo>
                    <a:pt x="973" y="61794"/>
                  </a:lnTo>
                  <a:lnTo>
                    <a:pt x="1976" y="61794"/>
                  </a:lnTo>
                  <a:lnTo>
                    <a:pt x="2249" y="42037"/>
                  </a:lnTo>
                  <a:lnTo>
                    <a:pt x="2280" y="40518"/>
                  </a:lnTo>
                  <a:lnTo>
                    <a:pt x="2888" y="7113"/>
                  </a:lnTo>
                  <a:lnTo>
                    <a:pt x="29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60"/>
            <p:cNvSpPr/>
            <p:nvPr/>
          </p:nvSpPr>
          <p:spPr>
            <a:xfrm>
              <a:off x="6887951" y="2578645"/>
              <a:ext cx="92140" cy="220005"/>
            </a:xfrm>
            <a:custGeom>
              <a:avLst/>
              <a:gdLst/>
              <a:ahLst/>
              <a:cxnLst/>
              <a:rect l="l" t="t" r="r" b="b"/>
              <a:pathLst>
                <a:path w="2979" h="7113" extrusionOk="0">
                  <a:moveTo>
                    <a:pt x="0" y="0"/>
                  </a:moveTo>
                  <a:lnTo>
                    <a:pt x="91" y="7113"/>
                  </a:lnTo>
                  <a:lnTo>
                    <a:pt x="2888" y="7113"/>
                  </a:lnTo>
                  <a:lnTo>
                    <a:pt x="2979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60"/>
            <p:cNvSpPr/>
            <p:nvPr/>
          </p:nvSpPr>
          <p:spPr>
            <a:xfrm>
              <a:off x="6554185" y="2358640"/>
              <a:ext cx="1003153" cy="237883"/>
            </a:xfrm>
            <a:custGeom>
              <a:avLst/>
              <a:gdLst/>
              <a:ahLst/>
              <a:cxnLst/>
              <a:rect l="l" t="t" r="r" b="b"/>
              <a:pathLst>
                <a:path w="32433" h="7691" extrusionOk="0">
                  <a:moveTo>
                    <a:pt x="1" y="1"/>
                  </a:moveTo>
                  <a:lnTo>
                    <a:pt x="1" y="7691"/>
                  </a:lnTo>
                  <a:lnTo>
                    <a:pt x="32433" y="7691"/>
                  </a:lnTo>
                  <a:lnTo>
                    <a:pt x="32433" y="1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60"/>
            <p:cNvSpPr/>
            <p:nvPr/>
          </p:nvSpPr>
          <p:spPr>
            <a:xfrm>
              <a:off x="6763829" y="2358640"/>
              <a:ext cx="793509" cy="237883"/>
            </a:xfrm>
            <a:custGeom>
              <a:avLst/>
              <a:gdLst/>
              <a:ahLst/>
              <a:cxnLst/>
              <a:rect l="l" t="t" r="r" b="b"/>
              <a:pathLst>
                <a:path w="25655" h="7691" extrusionOk="0">
                  <a:moveTo>
                    <a:pt x="1" y="1"/>
                  </a:moveTo>
                  <a:lnTo>
                    <a:pt x="1" y="7691"/>
                  </a:lnTo>
                  <a:lnTo>
                    <a:pt x="25655" y="7691"/>
                  </a:lnTo>
                  <a:lnTo>
                    <a:pt x="25655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60"/>
            <p:cNvSpPr/>
            <p:nvPr/>
          </p:nvSpPr>
          <p:spPr>
            <a:xfrm>
              <a:off x="6170994" y="3600572"/>
              <a:ext cx="743310" cy="1007978"/>
            </a:xfrm>
            <a:custGeom>
              <a:avLst/>
              <a:gdLst/>
              <a:ahLst/>
              <a:cxnLst/>
              <a:rect l="l" t="t" r="r" b="b"/>
              <a:pathLst>
                <a:path w="24032" h="32589" extrusionOk="0">
                  <a:moveTo>
                    <a:pt x="19138" y="0"/>
                  </a:moveTo>
                  <a:lnTo>
                    <a:pt x="4821" y="5411"/>
                  </a:lnTo>
                  <a:lnTo>
                    <a:pt x="7344" y="20578"/>
                  </a:lnTo>
                  <a:cubicBezTo>
                    <a:pt x="7344" y="20578"/>
                    <a:pt x="991" y="28177"/>
                    <a:pt x="505" y="29210"/>
                  </a:cubicBezTo>
                  <a:cubicBezTo>
                    <a:pt x="1" y="30219"/>
                    <a:pt x="365" y="32589"/>
                    <a:pt x="1202" y="32589"/>
                  </a:cubicBezTo>
                  <a:cubicBezTo>
                    <a:pt x="1223" y="32589"/>
                    <a:pt x="1244" y="32587"/>
                    <a:pt x="1265" y="32584"/>
                  </a:cubicBezTo>
                  <a:cubicBezTo>
                    <a:pt x="2116" y="32463"/>
                    <a:pt x="23271" y="22128"/>
                    <a:pt x="23819" y="21247"/>
                  </a:cubicBezTo>
                  <a:cubicBezTo>
                    <a:pt x="24031" y="20882"/>
                    <a:pt x="22694" y="17721"/>
                    <a:pt x="20992" y="13952"/>
                  </a:cubicBezTo>
                  <a:cubicBezTo>
                    <a:pt x="20627" y="13131"/>
                    <a:pt x="19138" y="0"/>
                    <a:pt x="19138" y="0"/>
                  </a:cubicBezTo>
                  <a:close/>
                </a:path>
              </a:pathLst>
            </a:custGeom>
            <a:solidFill>
              <a:srgbClr val="BA7B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60"/>
            <p:cNvSpPr/>
            <p:nvPr/>
          </p:nvSpPr>
          <p:spPr>
            <a:xfrm>
              <a:off x="6170994" y="4032077"/>
              <a:ext cx="743310" cy="576473"/>
            </a:xfrm>
            <a:custGeom>
              <a:avLst/>
              <a:gdLst/>
              <a:ahLst/>
              <a:cxnLst/>
              <a:rect l="l" t="t" r="r" b="b"/>
              <a:pathLst>
                <a:path w="24032" h="18638" extrusionOk="0">
                  <a:moveTo>
                    <a:pt x="20992" y="1"/>
                  </a:moveTo>
                  <a:lnTo>
                    <a:pt x="7344" y="6627"/>
                  </a:lnTo>
                  <a:cubicBezTo>
                    <a:pt x="7344" y="6627"/>
                    <a:pt x="991" y="14226"/>
                    <a:pt x="505" y="15259"/>
                  </a:cubicBezTo>
                  <a:cubicBezTo>
                    <a:pt x="1" y="16268"/>
                    <a:pt x="365" y="18638"/>
                    <a:pt x="1202" y="18638"/>
                  </a:cubicBezTo>
                  <a:cubicBezTo>
                    <a:pt x="1223" y="18638"/>
                    <a:pt x="1244" y="18636"/>
                    <a:pt x="1265" y="18633"/>
                  </a:cubicBezTo>
                  <a:cubicBezTo>
                    <a:pt x="2116" y="18512"/>
                    <a:pt x="23271" y="8177"/>
                    <a:pt x="23819" y="7296"/>
                  </a:cubicBezTo>
                  <a:cubicBezTo>
                    <a:pt x="24031" y="6931"/>
                    <a:pt x="22694" y="3770"/>
                    <a:pt x="209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60"/>
            <p:cNvSpPr/>
            <p:nvPr/>
          </p:nvSpPr>
          <p:spPr>
            <a:xfrm>
              <a:off x="6179066" y="1895154"/>
              <a:ext cx="1021030" cy="2309945"/>
            </a:xfrm>
            <a:custGeom>
              <a:avLst/>
              <a:gdLst/>
              <a:ahLst/>
              <a:cxnLst/>
              <a:rect l="l" t="t" r="r" b="b"/>
              <a:pathLst>
                <a:path w="33011" h="74683" extrusionOk="0">
                  <a:moveTo>
                    <a:pt x="18877" y="1"/>
                  </a:moveTo>
                  <a:cubicBezTo>
                    <a:pt x="18877" y="1"/>
                    <a:pt x="17995" y="4864"/>
                    <a:pt x="17691" y="5320"/>
                  </a:cubicBezTo>
                  <a:cubicBezTo>
                    <a:pt x="12554" y="12767"/>
                    <a:pt x="1885" y="23952"/>
                    <a:pt x="1125" y="32281"/>
                  </a:cubicBezTo>
                  <a:cubicBezTo>
                    <a:pt x="1" y="44530"/>
                    <a:pt x="4712" y="74683"/>
                    <a:pt x="4712" y="74683"/>
                  </a:cubicBezTo>
                  <a:lnTo>
                    <a:pt x="21886" y="67236"/>
                  </a:lnTo>
                  <a:cubicBezTo>
                    <a:pt x="21886" y="67236"/>
                    <a:pt x="17630" y="38512"/>
                    <a:pt x="17782" y="34135"/>
                  </a:cubicBezTo>
                  <a:cubicBezTo>
                    <a:pt x="17904" y="30275"/>
                    <a:pt x="32463" y="17083"/>
                    <a:pt x="32798" y="10639"/>
                  </a:cubicBezTo>
                  <a:lnTo>
                    <a:pt x="330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60"/>
            <p:cNvSpPr/>
            <p:nvPr/>
          </p:nvSpPr>
          <p:spPr>
            <a:xfrm>
              <a:off x="6333252" y="3865673"/>
              <a:ext cx="470105" cy="207819"/>
            </a:xfrm>
            <a:custGeom>
              <a:avLst/>
              <a:gdLst/>
              <a:ahLst/>
              <a:cxnLst/>
              <a:rect l="l" t="t" r="r" b="b"/>
              <a:pathLst>
                <a:path w="15199" h="6719" extrusionOk="0">
                  <a:moveTo>
                    <a:pt x="15138" y="1"/>
                  </a:moveTo>
                  <a:cubicBezTo>
                    <a:pt x="14560" y="153"/>
                    <a:pt x="3952" y="4621"/>
                    <a:pt x="31" y="6657"/>
                  </a:cubicBezTo>
                  <a:cubicBezTo>
                    <a:pt x="1" y="6688"/>
                    <a:pt x="31" y="6718"/>
                    <a:pt x="62" y="6718"/>
                  </a:cubicBezTo>
                  <a:cubicBezTo>
                    <a:pt x="4712" y="5138"/>
                    <a:pt x="14743" y="366"/>
                    <a:pt x="15168" y="62"/>
                  </a:cubicBezTo>
                  <a:cubicBezTo>
                    <a:pt x="15199" y="62"/>
                    <a:pt x="15168" y="1"/>
                    <a:pt x="151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60"/>
            <p:cNvSpPr/>
            <p:nvPr/>
          </p:nvSpPr>
          <p:spPr>
            <a:xfrm>
              <a:off x="6641624" y="1939569"/>
              <a:ext cx="499241" cy="1893937"/>
            </a:xfrm>
            <a:custGeom>
              <a:avLst/>
              <a:gdLst/>
              <a:ahLst/>
              <a:cxnLst/>
              <a:rect l="l" t="t" r="r" b="b"/>
              <a:pathLst>
                <a:path w="16141" h="61233" extrusionOk="0">
                  <a:moveTo>
                    <a:pt x="15897" y="1"/>
                  </a:moveTo>
                  <a:cubicBezTo>
                    <a:pt x="15882" y="1"/>
                    <a:pt x="15867" y="8"/>
                    <a:pt x="15867" y="24"/>
                  </a:cubicBezTo>
                  <a:cubicBezTo>
                    <a:pt x="15776" y="2212"/>
                    <a:pt x="15745" y="4370"/>
                    <a:pt x="15654" y="6559"/>
                  </a:cubicBezTo>
                  <a:cubicBezTo>
                    <a:pt x="15624" y="7592"/>
                    <a:pt x="15502" y="8656"/>
                    <a:pt x="15290" y="9689"/>
                  </a:cubicBezTo>
                  <a:cubicBezTo>
                    <a:pt x="15107" y="10389"/>
                    <a:pt x="14834" y="11088"/>
                    <a:pt x="14530" y="11726"/>
                  </a:cubicBezTo>
                  <a:cubicBezTo>
                    <a:pt x="14408" y="11999"/>
                    <a:pt x="14256" y="12243"/>
                    <a:pt x="14104" y="12486"/>
                  </a:cubicBezTo>
                  <a:cubicBezTo>
                    <a:pt x="13527" y="13367"/>
                    <a:pt x="12949" y="14188"/>
                    <a:pt x="12280" y="14978"/>
                  </a:cubicBezTo>
                  <a:lnTo>
                    <a:pt x="10244" y="17653"/>
                  </a:lnTo>
                  <a:cubicBezTo>
                    <a:pt x="8876" y="19416"/>
                    <a:pt x="7539" y="21209"/>
                    <a:pt x="6140" y="23003"/>
                  </a:cubicBezTo>
                  <a:cubicBezTo>
                    <a:pt x="4833" y="24705"/>
                    <a:pt x="3496" y="26407"/>
                    <a:pt x="2189" y="28170"/>
                  </a:cubicBezTo>
                  <a:cubicBezTo>
                    <a:pt x="1611" y="28960"/>
                    <a:pt x="1095" y="29781"/>
                    <a:pt x="730" y="30693"/>
                  </a:cubicBezTo>
                  <a:cubicBezTo>
                    <a:pt x="335" y="31605"/>
                    <a:pt x="153" y="32577"/>
                    <a:pt x="122" y="33580"/>
                  </a:cubicBezTo>
                  <a:cubicBezTo>
                    <a:pt x="1" y="35678"/>
                    <a:pt x="396" y="37836"/>
                    <a:pt x="669" y="39903"/>
                  </a:cubicBezTo>
                  <a:cubicBezTo>
                    <a:pt x="943" y="42122"/>
                    <a:pt x="1216" y="44310"/>
                    <a:pt x="1551" y="46498"/>
                  </a:cubicBezTo>
                  <a:cubicBezTo>
                    <a:pt x="1855" y="48717"/>
                    <a:pt x="2189" y="50906"/>
                    <a:pt x="2554" y="53094"/>
                  </a:cubicBezTo>
                  <a:cubicBezTo>
                    <a:pt x="2888" y="55252"/>
                    <a:pt x="3192" y="57410"/>
                    <a:pt x="3648" y="59538"/>
                  </a:cubicBezTo>
                  <a:cubicBezTo>
                    <a:pt x="3770" y="60085"/>
                    <a:pt x="3891" y="60663"/>
                    <a:pt x="3982" y="61210"/>
                  </a:cubicBezTo>
                  <a:cubicBezTo>
                    <a:pt x="3982" y="61225"/>
                    <a:pt x="3998" y="61233"/>
                    <a:pt x="4013" y="61233"/>
                  </a:cubicBezTo>
                  <a:cubicBezTo>
                    <a:pt x="4028" y="61233"/>
                    <a:pt x="4043" y="61225"/>
                    <a:pt x="4043" y="61210"/>
                  </a:cubicBezTo>
                  <a:cubicBezTo>
                    <a:pt x="3374" y="56833"/>
                    <a:pt x="2736" y="52456"/>
                    <a:pt x="2128" y="48049"/>
                  </a:cubicBezTo>
                  <a:cubicBezTo>
                    <a:pt x="1824" y="45860"/>
                    <a:pt x="1520" y="43672"/>
                    <a:pt x="1247" y="41483"/>
                  </a:cubicBezTo>
                  <a:cubicBezTo>
                    <a:pt x="973" y="39356"/>
                    <a:pt x="608" y="37197"/>
                    <a:pt x="487" y="35039"/>
                  </a:cubicBezTo>
                  <a:cubicBezTo>
                    <a:pt x="426" y="34006"/>
                    <a:pt x="487" y="32972"/>
                    <a:pt x="700" y="31939"/>
                  </a:cubicBezTo>
                  <a:cubicBezTo>
                    <a:pt x="943" y="30966"/>
                    <a:pt x="1368" y="30054"/>
                    <a:pt x="1946" y="29203"/>
                  </a:cubicBezTo>
                  <a:cubicBezTo>
                    <a:pt x="2523" y="28352"/>
                    <a:pt x="3192" y="27532"/>
                    <a:pt x="3861" y="26711"/>
                  </a:cubicBezTo>
                  <a:cubicBezTo>
                    <a:pt x="4529" y="25829"/>
                    <a:pt x="5198" y="24918"/>
                    <a:pt x="5897" y="24036"/>
                  </a:cubicBezTo>
                  <a:cubicBezTo>
                    <a:pt x="7265" y="22273"/>
                    <a:pt x="8633" y="20510"/>
                    <a:pt x="10001" y="18717"/>
                  </a:cubicBezTo>
                  <a:cubicBezTo>
                    <a:pt x="11277" y="17015"/>
                    <a:pt x="12645" y="15343"/>
                    <a:pt x="13891" y="13580"/>
                  </a:cubicBezTo>
                  <a:cubicBezTo>
                    <a:pt x="14469" y="12759"/>
                    <a:pt x="14925" y="11878"/>
                    <a:pt x="15290" y="10936"/>
                  </a:cubicBezTo>
                  <a:cubicBezTo>
                    <a:pt x="15624" y="10024"/>
                    <a:pt x="15837" y="9051"/>
                    <a:pt x="15897" y="8078"/>
                  </a:cubicBezTo>
                  <a:cubicBezTo>
                    <a:pt x="16141" y="5951"/>
                    <a:pt x="16019" y="3793"/>
                    <a:pt x="15958" y="1665"/>
                  </a:cubicBezTo>
                  <a:cubicBezTo>
                    <a:pt x="15958" y="1118"/>
                    <a:pt x="15958" y="571"/>
                    <a:pt x="15928" y="24"/>
                  </a:cubicBezTo>
                  <a:cubicBezTo>
                    <a:pt x="15928" y="8"/>
                    <a:pt x="15913" y="1"/>
                    <a:pt x="158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60"/>
            <p:cNvSpPr/>
            <p:nvPr/>
          </p:nvSpPr>
          <p:spPr>
            <a:xfrm>
              <a:off x="6771376" y="2311626"/>
              <a:ext cx="830161" cy="815779"/>
            </a:xfrm>
            <a:custGeom>
              <a:avLst/>
              <a:gdLst/>
              <a:ahLst/>
              <a:cxnLst/>
              <a:rect l="l" t="t" r="r" b="b"/>
              <a:pathLst>
                <a:path w="26840" h="26375" extrusionOk="0">
                  <a:moveTo>
                    <a:pt x="26840" y="1"/>
                  </a:moveTo>
                  <a:lnTo>
                    <a:pt x="26840" y="1"/>
                  </a:lnTo>
                  <a:cubicBezTo>
                    <a:pt x="26839" y="1"/>
                    <a:pt x="14545" y="1921"/>
                    <a:pt x="13025" y="1921"/>
                  </a:cubicBezTo>
                  <a:cubicBezTo>
                    <a:pt x="12980" y="1921"/>
                    <a:pt x="12944" y="1919"/>
                    <a:pt x="12918" y="1916"/>
                  </a:cubicBezTo>
                  <a:cubicBezTo>
                    <a:pt x="9705" y="1392"/>
                    <a:pt x="6921" y="999"/>
                    <a:pt x="5732" y="999"/>
                  </a:cubicBezTo>
                  <a:cubicBezTo>
                    <a:pt x="5403" y="999"/>
                    <a:pt x="5196" y="1029"/>
                    <a:pt x="5137" y="1095"/>
                  </a:cubicBezTo>
                  <a:cubicBezTo>
                    <a:pt x="4408" y="1855"/>
                    <a:pt x="0" y="24986"/>
                    <a:pt x="122" y="25837"/>
                  </a:cubicBezTo>
                  <a:cubicBezTo>
                    <a:pt x="174" y="26215"/>
                    <a:pt x="649" y="26375"/>
                    <a:pt x="1248" y="26375"/>
                  </a:cubicBezTo>
                  <a:cubicBezTo>
                    <a:pt x="2047" y="26375"/>
                    <a:pt x="3065" y="26089"/>
                    <a:pt x="3587" y="25655"/>
                  </a:cubicBezTo>
                  <a:cubicBezTo>
                    <a:pt x="4468" y="24895"/>
                    <a:pt x="10122" y="16810"/>
                    <a:pt x="10122" y="16810"/>
                  </a:cubicBezTo>
                  <a:lnTo>
                    <a:pt x="25411" y="15259"/>
                  </a:lnTo>
                  <a:lnTo>
                    <a:pt x="26840" y="1"/>
                  </a:lnTo>
                  <a:close/>
                </a:path>
              </a:pathLst>
            </a:custGeom>
            <a:solidFill>
              <a:srgbClr val="BA7B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60"/>
            <p:cNvSpPr/>
            <p:nvPr/>
          </p:nvSpPr>
          <p:spPr>
            <a:xfrm>
              <a:off x="6771376" y="2342526"/>
              <a:ext cx="399585" cy="785251"/>
            </a:xfrm>
            <a:custGeom>
              <a:avLst/>
              <a:gdLst/>
              <a:ahLst/>
              <a:cxnLst/>
              <a:rect l="l" t="t" r="r" b="b"/>
              <a:pathLst>
                <a:path w="12919" h="25388" extrusionOk="0">
                  <a:moveTo>
                    <a:pt x="5732" y="0"/>
                  </a:moveTo>
                  <a:cubicBezTo>
                    <a:pt x="5403" y="0"/>
                    <a:pt x="5196" y="30"/>
                    <a:pt x="5137" y="96"/>
                  </a:cubicBezTo>
                  <a:cubicBezTo>
                    <a:pt x="4408" y="856"/>
                    <a:pt x="0" y="23987"/>
                    <a:pt x="122" y="24838"/>
                  </a:cubicBezTo>
                  <a:cubicBezTo>
                    <a:pt x="175" y="25223"/>
                    <a:pt x="669" y="25388"/>
                    <a:pt x="1284" y="25388"/>
                  </a:cubicBezTo>
                  <a:cubicBezTo>
                    <a:pt x="2078" y="25388"/>
                    <a:pt x="3073" y="25114"/>
                    <a:pt x="3587" y="24686"/>
                  </a:cubicBezTo>
                  <a:cubicBezTo>
                    <a:pt x="4468" y="23926"/>
                    <a:pt x="10122" y="15811"/>
                    <a:pt x="10122" y="15811"/>
                  </a:cubicBezTo>
                  <a:lnTo>
                    <a:pt x="12918" y="917"/>
                  </a:lnTo>
                  <a:cubicBezTo>
                    <a:pt x="9705" y="393"/>
                    <a:pt x="6921" y="0"/>
                    <a:pt x="57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60"/>
            <p:cNvSpPr/>
            <p:nvPr/>
          </p:nvSpPr>
          <p:spPr>
            <a:xfrm>
              <a:off x="6803326" y="2382394"/>
              <a:ext cx="137298" cy="725803"/>
            </a:xfrm>
            <a:custGeom>
              <a:avLst/>
              <a:gdLst/>
              <a:ahLst/>
              <a:cxnLst/>
              <a:rect l="l" t="t" r="r" b="b"/>
              <a:pathLst>
                <a:path w="4439" h="23466" extrusionOk="0">
                  <a:moveTo>
                    <a:pt x="4435" y="0"/>
                  </a:moveTo>
                  <a:cubicBezTo>
                    <a:pt x="4431" y="0"/>
                    <a:pt x="4423" y="8"/>
                    <a:pt x="4408" y="23"/>
                  </a:cubicBezTo>
                  <a:cubicBezTo>
                    <a:pt x="3496" y="3822"/>
                    <a:pt x="608" y="19507"/>
                    <a:pt x="1" y="23397"/>
                  </a:cubicBezTo>
                  <a:cubicBezTo>
                    <a:pt x="1" y="23443"/>
                    <a:pt x="16" y="23466"/>
                    <a:pt x="31" y="23466"/>
                  </a:cubicBezTo>
                  <a:cubicBezTo>
                    <a:pt x="46" y="23466"/>
                    <a:pt x="61" y="23443"/>
                    <a:pt x="61" y="23397"/>
                  </a:cubicBezTo>
                  <a:cubicBezTo>
                    <a:pt x="912" y="19537"/>
                    <a:pt x="3922" y="3914"/>
                    <a:pt x="4438" y="23"/>
                  </a:cubicBezTo>
                  <a:cubicBezTo>
                    <a:pt x="4438" y="8"/>
                    <a:pt x="4438" y="0"/>
                    <a:pt x="44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60"/>
            <p:cNvSpPr/>
            <p:nvPr/>
          </p:nvSpPr>
          <p:spPr>
            <a:xfrm>
              <a:off x="6840937" y="2948104"/>
              <a:ext cx="81810" cy="116606"/>
            </a:xfrm>
            <a:custGeom>
              <a:avLst/>
              <a:gdLst/>
              <a:ahLst/>
              <a:cxnLst/>
              <a:rect l="l" t="t" r="r" b="b"/>
              <a:pathLst>
                <a:path w="2645" h="3770" extrusionOk="0">
                  <a:moveTo>
                    <a:pt x="31" y="1"/>
                  </a:moveTo>
                  <a:cubicBezTo>
                    <a:pt x="31" y="1"/>
                    <a:pt x="0" y="61"/>
                    <a:pt x="31" y="61"/>
                  </a:cubicBezTo>
                  <a:cubicBezTo>
                    <a:pt x="1551" y="639"/>
                    <a:pt x="2523" y="2128"/>
                    <a:pt x="2402" y="3770"/>
                  </a:cubicBezTo>
                  <a:lnTo>
                    <a:pt x="2432" y="3770"/>
                  </a:lnTo>
                  <a:cubicBezTo>
                    <a:pt x="2645" y="2888"/>
                    <a:pt x="2462" y="2007"/>
                    <a:pt x="1946" y="1277"/>
                  </a:cubicBezTo>
                  <a:cubicBezTo>
                    <a:pt x="1490" y="609"/>
                    <a:pt x="821" y="183"/>
                    <a:pt x="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60"/>
            <p:cNvSpPr/>
            <p:nvPr/>
          </p:nvSpPr>
          <p:spPr>
            <a:xfrm>
              <a:off x="7030167" y="2731501"/>
              <a:ext cx="43024" cy="146732"/>
            </a:xfrm>
            <a:custGeom>
              <a:avLst/>
              <a:gdLst/>
              <a:ahLst/>
              <a:cxnLst/>
              <a:rect l="l" t="t" r="r" b="b"/>
              <a:pathLst>
                <a:path w="1391" h="4744" extrusionOk="0">
                  <a:moveTo>
                    <a:pt x="66" y="1"/>
                  </a:moveTo>
                  <a:cubicBezTo>
                    <a:pt x="27" y="1"/>
                    <a:pt x="0" y="29"/>
                    <a:pt x="22" y="74"/>
                  </a:cubicBezTo>
                  <a:cubicBezTo>
                    <a:pt x="448" y="1563"/>
                    <a:pt x="752" y="3113"/>
                    <a:pt x="873" y="4663"/>
                  </a:cubicBezTo>
                  <a:cubicBezTo>
                    <a:pt x="890" y="4712"/>
                    <a:pt x="941" y="4743"/>
                    <a:pt x="989" y="4743"/>
                  </a:cubicBezTo>
                  <a:cubicBezTo>
                    <a:pt x="1032" y="4743"/>
                    <a:pt x="1072" y="4720"/>
                    <a:pt x="1086" y="4663"/>
                  </a:cubicBezTo>
                  <a:cubicBezTo>
                    <a:pt x="1390" y="3113"/>
                    <a:pt x="1177" y="1229"/>
                    <a:pt x="114" y="13"/>
                  </a:cubicBezTo>
                  <a:cubicBezTo>
                    <a:pt x="97" y="5"/>
                    <a:pt x="81" y="1"/>
                    <a:pt x="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60"/>
            <p:cNvSpPr/>
            <p:nvPr/>
          </p:nvSpPr>
          <p:spPr>
            <a:xfrm>
              <a:off x="7008547" y="2765895"/>
              <a:ext cx="43024" cy="146639"/>
            </a:xfrm>
            <a:custGeom>
              <a:avLst/>
              <a:gdLst/>
              <a:ahLst/>
              <a:cxnLst/>
              <a:rect l="l" t="t" r="r" b="b"/>
              <a:pathLst>
                <a:path w="1391" h="4741" extrusionOk="0">
                  <a:moveTo>
                    <a:pt x="62" y="0"/>
                  </a:moveTo>
                  <a:cubicBezTo>
                    <a:pt x="25" y="0"/>
                    <a:pt x="1" y="43"/>
                    <a:pt x="22" y="86"/>
                  </a:cubicBezTo>
                  <a:cubicBezTo>
                    <a:pt x="478" y="1576"/>
                    <a:pt x="752" y="3095"/>
                    <a:pt x="873" y="4645"/>
                  </a:cubicBezTo>
                  <a:cubicBezTo>
                    <a:pt x="890" y="4711"/>
                    <a:pt x="941" y="4741"/>
                    <a:pt x="990" y="4741"/>
                  </a:cubicBezTo>
                  <a:cubicBezTo>
                    <a:pt x="1032" y="4741"/>
                    <a:pt x="1072" y="4718"/>
                    <a:pt x="1086" y="4676"/>
                  </a:cubicBezTo>
                  <a:cubicBezTo>
                    <a:pt x="1390" y="3126"/>
                    <a:pt x="1177" y="1211"/>
                    <a:pt x="113" y="25"/>
                  </a:cubicBezTo>
                  <a:cubicBezTo>
                    <a:pt x="96" y="8"/>
                    <a:pt x="78" y="0"/>
                    <a:pt x="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60"/>
            <p:cNvSpPr/>
            <p:nvPr/>
          </p:nvSpPr>
          <p:spPr>
            <a:xfrm>
              <a:off x="6987607" y="2799733"/>
              <a:ext cx="43271" cy="147134"/>
            </a:xfrm>
            <a:custGeom>
              <a:avLst/>
              <a:gdLst/>
              <a:ahLst/>
              <a:cxnLst/>
              <a:rect l="l" t="t" r="r" b="b"/>
              <a:pathLst>
                <a:path w="1399" h="4757" extrusionOk="0">
                  <a:moveTo>
                    <a:pt x="59" y="0"/>
                  </a:moveTo>
                  <a:cubicBezTo>
                    <a:pt x="31" y="0"/>
                    <a:pt x="0" y="43"/>
                    <a:pt x="0" y="86"/>
                  </a:cubicBezTo>
                  <a:cubicBezTo>
                    <a:pt x="456" y="1576"/>
                    <a:pt x="730" y="3126"/>
                    <a:pt x="882" y="4676"/>
                  </a:cubicBezTo>
                  <a:cubicBezTo>
                    <a:pt x="882" y="4725"/>
                    <a:pt x="925" y="4756"/>
                    <a:pt x="970" y="4756"/>
                  </a:cubicBezTo>
                  <a:cubicBezTo>
                    <a:pt x="1009" y="4756"/>
                    <a:pt x="1050" y="4733"/>
                    <a:pt x="1064" y="4676"/>
                  </a:cubicBezTo>
                  <a:cubicBezTo>
                    <a:pt x="1398" y="3126"/>
                    <a:pt x="1186" y="1241"/>
                    <a:pt x="91" y="26"/>
                  </a:cubicBezTo>
                  <a:cubicBezTo>
                    <a:pt x="82" y="8"/>
                    <a:pt x="71" y="0"/>
                    <a:pt x="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60"/>
            <p:cNvSpPr/>
            <p:nvPr/>
          </p:nvSpPr>
          <p:spPr>
            <a:xfrm>
              <a:off x="6965276" y="2834003"/>
              <a:ext cx="43024" cy="147165"/>
            </a:xfrm>
            <a:custGeom>
              <a:avLst/>
              <a:gdLst/>
              <a:ahLst/>
              <a:cxnLst/>
              <a:rect l="l" t="t" r="r" b="b"/>
              <a:pathLst>
                <a:path w="1391" h="4758" extrusionOk="0">
                  <a:moveTo>
                    <a:pt x="83" y="0"/>
                  </a:moveTo>
                  <a:cubicBezTo>
                    <a:pt x="46" y="0"/>
                    <a:pt x="0" y="35"/>
                    <a:pt x="23" y="103"/>
                  </a:cubicBezTo>
                  <a:cubicBezTo>
                    <a:pt x="479" y="1592"/>
                    <a:pt x="753" y="3112"/>
                    <a:pt x="905" y="4662"/>
                  </a:cubicBezTo>
                  <a:cubicBezTo>
                    <a:pt x="905" y="4728"/>
                    <a:pt x="948" y="4758"/>
                    <a:pt x="993" y="4758"/>
                  </a:cubicBezTo>
                  <a:cubicBezTo>
                    <a:pt x="1032" y="4758"/>
                    <a:pt x="1073" y="4735"/>
                    <a:pt x="1087" y="4693"/>
                  </a:cubicBezTo>
                  <a:cubicBezTo>
                    <a:pt x="1391" y="3143"/>
                    <a:pt x="1208" y="1228"/>
                    <a:pt x="114" y="12"/>
                  </a:cubicBezTo>
                  <a:cubicBezTo>
                    <a:pt x="107" y="4"/>
                    <a:pt x="95" y="0"/>
                    <a:pt x="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60"/>
            <p:cNvSpPr/>
            <p:nvPr/>
          </p:nvSpPr>
          <p:spPr>
            <a:xfrm>
              <a:off x="6959121" y="2385982"/>
              <a:ext cx="95543" cy="82861"/>
            </a:xfrm>
            <a:custGeom>
              <a:avLst/>
              <a:gdLst/>
              <a:ahLst/>
              <a:cxnLst/>
              <a:rect l="l" t="t" r="r" b="b"/>
              <a:pathLst>
                <a:path w="3089" h="2679" extrusionOk="0">
                  <a:moveTo>
                    <a:pt x="1501" y="1"/>
                  </a:moveTo>
                  <a:cubicBezTo>
                    <a:pt x="913" y="1"/>
                    <a:pt x="335" y="337"/>
                    <a:pt x="192" y="1092"/>
                  </a:cubicBezTo>
                  <a:cubicBezTo>
                    <a:pt x="0" y="2085"/>
                    <a:pt x="806" y="2679"/>
                    <a:pt x="1593" y="2679"/>
                  </a:cubicBezTo>
                  <a:cubicBezTo>
                    <a:pt x="2179" y="2679"/>
                    <a:pt x="2754" y="2349"/>
                    <a:pt x="2897" y="1609"/>
                  </a:cubicBezTo>
                  <a:cubicBezTo>
                    <a:pt x="3088" y="601"/>
                    <a:pt x="2286" y="1"/>
                    <a:pt x="15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60"/>
            <p:cNvSpPr/>
            <p:nvPr/>
          </p:nvSpPr>
          <p:spPr>
            <a:xfrm>
              <a:off x="7051540" y="2811393"/>
              <a:ext cx="155145" cy="149423"/>
            </a:xfrm>
            <a:custGeom>
              <a:avLst/>
              <a:gdLst/>
              <a:ahLst/>
              <a:cxnLst/>
              <a:rect l="l" t="t" r="r" b="b"/>
              <a:pathLst>
                <a:path w="5016" h="4831" extrusionOk="0">
                  <a:moveTo>
                    <a:pt x="426" y="196"/>
                  </a:moveTo>
                  <a:cubicBezTo>
                    <a:pt x="1155" y="621"/>
                    <a:pt x="1885" y="1016"/>
                    <a:pt x="2553" y="1503"/>
                  </a:cubicBezTo>
                  <a:cubicBezTo>
                    <a:pt x="2888" y="1746"/>
                    <a:pt x="3192" y="1989"/>
                    <a:pt x="3496" y="2263"/>
                  </a:cubicBezTo>
                  <a:cubicBezTo>
                    <a:pt x="3930" y="2668"/>
                    <a:pt x="4859" y="4312"/>
                    <a:pt x="3453" y="4312"/>
                  </a:cubicBezTo>
                  <a:cubicBezTo>
                    <a:pt x="3382" y="4312"/>
                    <a:pt x="3305" y="4308"/>
                    <a:pt x="3222" y="4299"/>
                  </a:cubicBezTo>
                  <a:cubicBezTo>
                    <a:pt x="2280" y="4208"/>
                    <a:pt x="1611" y="2749"/>
                    <a:pt x="1277" y="2019"/>
                  </a:cubicBezTo>
                  <a:cubicBezTo>
                    <a:pt x="1003" y="1412"/>
                    <a:pt x="730" y="804"/>
                    <a:pt x="426" y="196"/>
                  </a:cubicBezTo>
                  <a:close/>
                  <a:moveTo>
                    <a:pt x="248" y="1"/>
                  </a:moveTo>
                  <a:cubicBezTo>
                    <a:pt x="228" y="1"/>
                    <a:pt x="213" y="22"/>
                    <a:pt x="213" y="44"/>
                  </a:cubicBezTo>
                  <a:cubicBezTo>
                    <a:pt x="91" y="44"/>
                    <a:pt x="0" y="165"/>
                    <a:pt x="30" y="287"/>
                  </a:cubicBezTo>
                  <a:cubicBezTo>
                    <a:pt x="608" y="1564"/>
                    <a:pt x="1034" y="2962"/>
                    <a:pt x="1945" y="3995"/>
                  </a:cubicBezTo>
                  <a:cubicBezTo>
                    <a:pt x="2328" y="4420"/>
                    <a:pt x="2904" y="4831"/>
                    <a:pt x="3476" y="4831"/>
                  </a:cubicBezTo>
                  <a:cubicBezTo>
                    <a:pt x="3722" y="4831"/>
                    <a:pt x="3966" y="4755"/>
                    <a:pt x="4195" y="4573"/>
                  </a:cubicBezTo>
                  <a:cubicBezTo>
                    <a:pt x="5015" y="3904"/>
                    <a:pt x="4559" y="2779"/>
                    <a:pt x="3982" y="2171"/>
                  </a:cubicBezTo>
                  <a:cubicBezTo>
                    <a:pt x="2948" y="1138"/>
                    <a:pt x="1672" y="378"/>
                    <a:pt x="274" y="13"/>
                  </a:cubicBezTo>
                  <a:cubicBezTo>
                    <a:pt x="265" y="4"/>
                    <a:pt x="256" y="1"/>
                    <a:pt x="24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60"/>
            <p:cNvSpPr/>
            <p:nvPr/>
          </p:nvSpPr>
          <p:spPr>
            <a:xfrm>
              <a:off x="7050581" y="2644464"/>
              <a:ext cx="103461" cy="178404"/>
            </a:xfrm>
            <a:custGeom>
              <a:avLst/>
              <a:gdLst/>
              <a:ahLst/>
              <a:cxnLst/>
              <a:rect l="l" t="t" r="r" b="b"/>
              <a:pathLst>
                <a:path w="3345" h="5768" extrusionOk="0">
                  <a:moveTo>
                    <a:pt x="2122" y="487"/>
                  </a:moveTo>
                  <a:cubicBezTo>
                    <a:pt x="2953" y="487"/>
                    <a:pt x="2728" y="1977"/>
                    <a:pt x="2523" y="2462"/>
                  </a:cubicBezTo>
                  <a:cubicBezTo>
                    <a:pt x="2372" y="2827"/>
                    <a:pt x="2159" y="3191"/>
                    <a:pt x="1946" y="3526"/>
                  </a:cubicBezTo>
                  <a:cubicBezTo>
                    <a:pt x="1490" y="4225"/>
                    <a:pt x="973" y="4894"/>
                    <a:pt x="457" y="5532"/>
                  </a:cubicBezTo>
                  <a:cubicBezTo>
                    <a:pt x="517" y="4863"/>
                    <a:pt x="517" y="4195"/>
                    <a:pt x="578" y="3526"/>
                  </a:cubicBezTo>
                  <a:cubicBezTo>
                    <a:pt x="609" y="2736"/>
                    <a:pt x="669" y="1094"/>
                    <a:pt x="1520" y="669"/>
                  </a:cubicBezTo>
                  <a:cubicBezTo>
                    <a:pt x="1765" y="542"/>
                    <a:pt x="1963" y="487"/>
                    <a:pt x="2122" y="487"/>
                  </a:cubicBezTo>
                  <a:close/>
                  <a:moveTo>
                    <a:pt x="1984" y="1"/>
                  </a:moveTo>
                  <a:cubicBezTo>
                    <a:pt x="1202" y="1"/>
                    <a:pt x="693" y="771"/>
                    <a:pt x="457" y="1429"/>
                  </a:cubicBezTo>
                  <a:cubicBezTo>
                    <a:pt x="1" y="2736"/>
                    <a:pt x="122" y="4225"/>
                    <a:pt x="92" y="5593"/>
                  </a:cubicBezTo>
                  <a:cubicBezTo>
                    <a:pt x="92" y="5688"/>
                    <a:pt x="166" y="5764"/>
                    <a:pt x="256" y="5764"/>
                  </a:cubicBezTo>
                  <a:cubicBezTo>
                    <a:pt x="282" y="5764"/>
                    <a:pt x="308" y="5758"/>
                    <a:pt x="335" y="5745"/>
                  </a:cubicBezTo>
                  <a:cubicBezTo>
                    <a:pt x="350" y="5760"/>
                    <a:pt x="365" y="5767"/>
                    <a:pt x="381" y="5767"/>
                  </a:cubicBezTo>
                  <a:cubicBezTo>
                    <a:pt x="396" y="5767"/>
                    <a:pt x="411" y="5760"/>
                    <a:pt x="426" y="5745"/>
                  </a:cubicBezTo>
                  <a:cubicBezTo>
                    <a:pt x="1581" y="4863"/>
                    <a:pt x="2463" y="3708"/>
                    <a:pt x="3040" y="2371"/>
                  </a:cubicBezTo>
                  <a:cubicBezTo>
                    <a:pt x="3344" y="1580"/>
                    <a:pt x="3344" y="365"/>
                    <a:pt x="2372" y="61"/>
                  </a:cubicBezTo>
                  <a:cubicBezTo>
                    <a:pt x="2236" y="20"/>
                    <a:pt x="2107" y="1"/>
                    <a:pt x="19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60"/>
            <p:cNvSpPr/>
            <p:nvPr/>
          </p:nvSpPr>
          <p:spPr>
            <a:xfrm>
              <a:off x="7038364" y="1895154"/>
              <a:ext cx="1287090" cy="960840"/>
            </a:xfrm>
            <a:custGeom>
              <a:avLst/>
              <a:gdLst/>
              <a:ahLst/>
              <a:cxnLst/>
              <a:rect l="l" t="t" r="r" b="b"/>
              <a:pathLst>
                <a:path w="41613" h="31065" extrusionOk="0">
                  <a:moveTo>
                    <a:pt x="1" y="1"/>
                  </a:moveTo>
                  <a:lnTo>
                    <a:pt x="912" y="11186"/>
                  </a:lnTo>
                  <a:cubicBezTo>
                    <a:pt x="3162" y="12037"/>
                    <a:pt x="5654" y="13162"/>
                    <a:pt x="7934" y="13557"/>
                  </a:cubicBezTo>
                  <a:cubicBezTo>
                    <a:pt x="8158" y="13595"/>
                    <a:pt x="8382" y="13631"/>
                    <a:pt x="8606" y="13664"/>
                  </a:cubicBezTo>
                  <a:lnTo>
                    <a:pt x="8606" y="13664"/>
                  </a:lnTo>
                  <a:cubicBezTo>
                    <a:pt x="7253" y="13798"/>
                    <a:pt x="6444" y="13891"/>
                    <a:pt x="6444" y="13891"/>
                  </a:cubicBezTo>
                  <a:lnTo>
                    <a:pt x="5502" y="31065"/>
                  </a:lnTo>
                  <a:cubicBezTo>
                    <a:pt x="5502" y="31065"/>
                    <a:pt x="21338" y="30305"/>
                    <a:pt x="33041" y="25806"/>
                  </a:cubicBezTo>
                  <a:cubicBezTo>
                    <a:pt x="41612" y="22524"/>
                    <a:pt x="40852" y="14651"/>
                    <a:pt x="34530" y="11338"/>
                  </a:cubicBezTo>
                  <a:cubicBezTo>
                    <a:pt x="27235" y="7448"/>
                    <a:pt x="14773" y="5776"/>
                    <a:pt x="11885" y="4408"/>
                  </a:cubicBezTo>
                  <a:cubicBezTo>
                    <a:pt x="10913" y="3952"/>
                    <a:pt x="10335" y="1"/>
                    <a:pt x="103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60"/>
            <p:cNvSpPr/>
            <p:nvPr/>
          </p:nvSpPr>
          <p:spPr>
            <a:xfrm>
              <a:off x="7305351" y="2339123"/>
              <a:ext cx="31054" cy="463053"/>
            </a:xfrm>
            <a:custGeom>
              <a:avLst/>
              <a:gdLst/>
              <a:ahLst/>
              <a:cxnLst/>
              <a:rect l="l" t="t" r="r" b="b"/>
              <a:pathLst>
                <a:path w="1004" h="14971" extrusionOk="0">
                  <a:moveTo>
                    <a:pt x="913" y="1"/>
                  </a:moveTo>
                  <a:cubicBezTo>
                    <a:pt x="898" y="1"/>
                    <a:pt x="882" y="9"/>
                    <a:pt x="882" y="24"/>
                  </a:cubicBezTo>
                  <a:cubicBezTo>
                    <a:pt x="761" y="540"/>
                    <a:pt x="305" y="7167"/>
                    <a:pt x="244" y="9112"/>
                  </a:cubicBezTo>
                  <a:lnTo>
                    <a:pt x="122" y="12030"/>
                  </a:lnTo>
                  <a:cubicBezTo>
                    <a:pt x="92" y="13003"/>
                    <a:pt x="92" y="13975"/>
                    <a:pt x="1" y="14948"/>
                  </a:cubicBezTo>
                  <a:cubicBezTo>
                    <a:pt x="1" y="14963"/>
                    <a:pt x="8" y="14971"/>
                    <a:pt x="20" y="14971"/>
                  </a:cubicBezTo>
                  <a:cubicBezTo>
                    <a:pt x="31" y="14971"/>
                    <a:pt x="46" y="14963"/>
                    <a:pt x="62" y="14948"/>
                  </a:cubicBezTo>
                  <a:cubicBezTo>
                    <a:pt x="62" y="14401"/>
                    <a:pt x="153" y="13854"/>
                    <a:pt x="183" y="13307"/>
                  </a:cubicBezTo>
                  <a:cubicBezTo>
                    <a:pt x="244" y="12729"/>
                    <a:pt x="274" y="12182"/>
                    <a:pt x="335" y="11635"/>
                  </a:cubicBezTo>
                  <a:cubicBezTo>
                    <a:pt x="487" y="9690"/>
                    <a:pt x="639" y="7744"/>
                    <a:pt x="761" y="5799"/>
                  </a:cubicBezTo>
                  <a:cubicBezTo>
                    <a:pt x="822" y="4826"/>
                    <a:pt x="1004" y="510"/>
                    <a:pt x="943" y="24"/>
                  </a:cubicBezTo>
                  <a:cubicBezTo>
                    <a:pt x="943" y="9"/>
                    <a:pt x="928" y="1"/>
                    <a:pt x="9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60"/>
            <p:cNvSpPr/>
            <p:nvPr/>
          </p:nvSpPr>
          <p:spPr>
            <a:xfrm>
              <a:off x="7231088" y="2262757"/>
              <a:ext cx="767188" cy="110265"/>
            </a:xfrm>
            <a:custGeom>
              <a:avLst/>
              <a:gdLst/>
              <a:ahLst/>
              <a:cxnLst/>
              <a:rect l="l" t="t" r="r" b="b"/>
              <a:pathLst>
                <a:path w="24804" h="3565" extrusionOk="0">
                  <a:moveTo>
                    <a:pt x="21369" y="0"/>
                  </a:moveTo>
                  <a:cubicBezTo>
                    <a:pt x="20518" y="92"/>
                    <a:pt x="19697" y="243"/>
                    <a:pt x="18876" y="456"/>
                  </a:cubicBezTo>
                  <a:cubicBezTo>
                    <a:pt x="17661" y="456"/>
                    <a:pt x="16414" y="517"/>
                    <a:pt x="15198" y="578"/>
                  </a:cubicBezTo>
                  <a:cubicBezTo>
                    <a:pt x="12007" y="730"/>
                    <a:pt x="8785" y="1034"/>
                    <a:pt x="5593" y="1368"/>
                  </a:cubicBezTo>
                  <a:cubicBezTo>
                    <a:pt x="3800" y="1520"/>
                    <a:pt x="1976" y="1702"/>
                    <a:pt x="153" y="1915"/>
                  </a:cubicBezTo>
                  <a:cubicBezTo>
                    <a:pt x="61" y="1915"/>
                    <a:pt x="1" y="1976"/>
                    <a:pt x="1" y="2067"/>
                  </a:cubicBezTo>
                  <a:cubicBezTo>
                    <a:pt x="1" y="2554"/>
                    <a:pt x="61" y="3009"/>
                    <a:pt x="61" y="3496"/>
                  </a:cubicBezTo>
                  <a:cubicBezTo>
                    <a:pt x="77" y="3541"/>
                    <a:pt x="122" y="3564"/>
                    <a:pt x="164" y="3564"/>
                  </a:cubicBezTo>
                  <a:cubicBezTo>
                    <a:pt x="206" y="3564"/>
                    <a:pt x="244" y="3541"/>
                    <a:pt x="244" y="3496"/>
                  </a:cubicBezTo>
                  <a:cubicBezTo>
                    <a:pt x="244" y="3070"/>
                    <a:pt x="305" y="2645"/>
                    <a:pt x="305" y="2219"/>
                  </a:cubicBezTo>
                  <a:cubicBezTo>
                    <a:pt x="3466" y="1946"/>
                    <a:pt x="6627" y="1672"/>
                    <a:pt x="9788" y="1399"/>
                  </a:cubicBezTo>
                  <a:cubicBezTo>
                    <a:pt x="12980" y="1125"/>
                    <a:pt x="16171" y="912"/>
                    <a:pt x="19393" y="851"/>
                  </a:cubicBezTo>
                  <a:cubicBezTo>
                    <a:pt x="20290" y="821"/>
                    <a:pt x="21186" y="806"/>
                    <a:pt x="22083" y="806"/>
                  </a:cubicBezTo>
                  <a:cubicBezTo>
                    <a:pt x="22980" y="806"/>
                    <a:pt x="23876" y="821"/>
                    <a:pt x="24773" y="851"/>
                  </a:cubicBezTo>
                  <a:cubicBezTo>
                    <a:pt x="24804" y="851"/>
                    <a:pt x="24804" y="791"/>
                    <a:pt x="24773" y="760"/>
                  </a:cubicBezTo>
                  <a:cubicBezTo>
                    <a:pt x="22919" y="547"/>
                    <a:pt x="21065" y="456"/>
                    <a:pt x="19211" y="456"/>
                  </a:cubicBezTo>
                  <a:cubicBezTo>
                    <a:pt x="19940" y="304"/>
                    <a:pt x="20639" y="183"/>
                    <a:pt x="21369" y="92"/>
                  </a:cubicBezTo>
                  <a:cubicBezTo>
                    <a:pt x="21399" y="92"/>
                    <a:pt x="21399" y="0"/>
                    <a:pt x="213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60"/>
            <p:cNvSpPr/>
            <p:nvPr/>
          </p:nvSpPr>
          <p:spPr>
            <a:xfrm>
              <a:off x="7361768" y="2322916"/>
              <a:ext cx="658129" cy="59262"/>
            </a:xfrm>
            <a:custGeom>
              <a:avLst/>
              <a:gdLst/>
              <a:ahLst/>
              <a:cxnLst/>
              <a:rect l="l" t="t" r="r" b="b"/>
              <a:pathLst>
                <a:path w="21278" h="1916" extrusionOk="0">
                  <a:moveTo>
                    <a:pt x="21217" y="1"/>
                  </a:moveTo>
                  <a:cubicBezTo>
                    <a:pt x="18420" y="1"/>
                    <a:pt x="15624" y="61"/>
                    <a:pt x="12858" y="274"/>
                  </a:cubicBezTo>
                  <a:cubicBezTo>
                    <a:pt x="10092" y="457"/>
                    <a:pt x="7356" y="730"/>
                    <a:pt x="4621" y="1095"/>
                  </a:cubicBezTo>
                  <a:cubicBezTo>
                    <a:pt x="3861" y="1186"/>
                    <a:pt x="3101" y="1308"/>
                    <a:pt x="2341" y="1429"/>
                  </a:cubicBezTo>
                  <a:cubicBezTo>
                    <a:pt x="1581" y="1551"/>
                    <a:pt x="821" y="1703"/>
                    <a:pt x="61" y="1855"/>
                  </a:cubicBezTo>
                  <a:cubicBezTo>
                    <a:pt x="1" y="1855"/>
                    <a:pt x="31" y="1916"/>
                    <a:pt x="61" y="1916"/>
                  </a:cubicBezTo>
                  <a:cubicBezTo>
                    <a:pt x="1429" y="1703"/>
                    <a:pt x="2827" y="1581"/>
                    <a:pt x="4195" y="1399"/>
                  </a:cubicBezTo>
                  <a:cubicBezTo>
                    <a:pt x="5593" y="1247"/>
                    <a:pt x="6900" y="1095"/>
                    <a:pt x="8268" y="943"/>
                  </a:cubicBezTo>
                  <a:cubicBezTo>
                    <a:pt x="11034" y="700"/>
                    <a:pt x="13800" y="457"/>
                    <a:pt x="16566" y="305"/>
                  </a:cubicBezTo>
                  <a:cubicBezTo>
                    <a:pt x="18116" y="213"/>
                    <a:pt x="19667" y="92"/>
                    <a:pt x="21247" y="61"/>
                  </a:cubicBezTo>
                  <a:cubicBezTo>
                    <a:pt x="21278" y="61"/>
                    <a:pt x="21278" y="1"/>
                    <a:pt x="212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60"/>
            <p:cNvSpPr/>
            <p:nvPr/>
          </p:nvSpPr>
          <p:spPr>
            <a:xfrm>
              <a:off x="6993453" y="2208104"/>
              <a:ext cx="143670" cy="59386"/>
            </a:xfrm>
            <a:custGeom>
              <a:avLst/>
              <a:gdLst/>
              <a:ahLst/>
              <a:cxnLst/>
              <a:rect l="l" t="t" r="r" b="b"/>
              <a:pathLst>
                <a:path w="4645" h="1920" extrusionOk="0">
                  <a:moveTo>
                    <a:pt x="149" y="1"/>
                  </a:moveTo>
                  <a:cubicBezTo>
                    <a:pt x="46" y="1"/>
                    <a:pt x="0" y="159"/>
                    <a:pt x="85" y="187"/>
                  </a:cubicBezTo>
                  <a:cubicBezTo>
                    <a:pt x="1544" y="825"/>
                    <a:pt x="3063" y="1342"/>
                    <a:pt x="4553" y="1919"/>
                  </a:cubicBezTo>
                  <a:cubicBezTo>
                    <a:pt x="4614" y="1919"/>
                    <a:pt x="4644" y="1859"/>
                    <a:pt x="4583" y="1828"/>
                  </a:cubicBezTo>
                  <a:cubicBezTo>
                    <a:pt x="3155" y="1099"/>
                    <a:pt x="1696" y="491"/>
                    <a:pt x="176" y="4"/>
                  </a:cubicBezTo>
                  <a:cubicBezTo>
                    <a:pt x="167" y="2"/>
                    <a:pt x="158" y="1"/>
                    <a:pt x="149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60"/>
            <p:cNvSpPr/>
            <p:nvPr/>
          </p:nvSpPr>
          <p:spPr>
            <a:xfrm>
              <a:off x="6965987" y="1895618"/>
              <a:ext cx="123163" cy="301846"/>
            </a:xfrm>
            <a:custGeom>
              <a:avLst/>
              <a:gdLst/>
              <a:ahLst/>
              <a:cxnLst/>
              <a:rect l="l" t="t" r="r" b="b"/>
              <a:pathLst>
                <a:path w="3982" h="9759" extrusionOk="0">
                  <a:moveTo>
                    <a:pt x="2325" y="1"/>
                  </a:moveTo>
                  <a:cubicBezTo>
                    <a:pt x="2303" y="1"/>
                    <a:pt x="2280" y="16"/>
                    <a:pt x="2280" y="46"/>
                  </a:cubicBezTo>
                  <a:cubicBezTo>
                    <a:pt x="2189" y="1688"/>
                    <a:pt x="2249" y="3360"/>
                    <a:pt x="2492" y="4971"/>
                  </a:cubicBezTo>
                  <a:cubicBezTo>
                    <a:pt x="2614" y="5852"/>
                    <a:pt x="2766" y="6733"/>
                    <a:pt x="2948" y="7615"/>
                  </a:cubicBezTo>
                  <a:cubicBezTo>
                    <a:pt x="3100" y="8010"/>
                    <a:pt x="3161" y="8436"/>
                    <a:pt x="3192" y="8861"/>
                  </a:cubicBezTo>
                  <a:cubicBezTo>
                    <a:pt x="3192" y="9196"/>
                    <a:pt x="3070" y="9439"/>
                    <a:pt x="2857" y="9499"/>
                  </a:cubicBezTo>
                  <a:cubicBezTo>
                    <a:pt x="2804" y="9515"/>
                    <a:pt x="2751" y="9522"/>
                    <a:pt x="2698" y="9522"/>
                  </a:cubicBezTo>
                  <a:cubicBezTo>
                    <a:pt x="1513" y="9522"/>
                    <a:pt x="756" y="5698"/>
                    <a:pt x="669" y="4971"/>
                  </a:cubicBezTo>
                  <a:cubicBezTo>
                    <a:pt x="426" y="3360"/>
                    <a:pt x="243" y="1809"/>
                    <a:pt x="152" y="77"/>
                  </a:cubicBezTo>
                  <a:cubicBezTo>
                    <a:pt x="152" y="46"/>
                    <a:pt x="129" y="31"/>
                    <a:pt x="106" y="31"/>
                  </a:cubicBezTo>
                  <a:cubicBezTo>
                    <a:pt x="84" y="31"/>
                    <a:pt x="61" y="46"/>
                    <a:pt x="61" y="77"/>
                  </a:cubicBezTo>
                  <a:cubicBezTo>
                    <a:pt x="0" y="2235"/>
                    <a:pt x="182" y="4423"/>
                    <a:pt x="669" y="6551"/>
                  </a:cubicBezTo>
                  <a:cubicBezTo>
                    <a:pt x="843" y="7249"/>
                    <a:pt x="1686" y="9758"/>
                    <a:pt x="2718" y="9758"/>
                  </a:cubicBezTo>
                  <a:cubicBezTo>
                    <a:pt x="2764" y="9758"/>
                    <a:pt x="2810" y="9753"/>
                    <a:pt x="2857" y="9743"/>
                  </a:cubicBezTo>
                  <a:cubicBezTo>
                    <a:pt x="3982" y="9530"/>
                    <a:pt x="3344" y="7919"/>
                    <a:pt x="3131" y="6855"/>
                  </a:cubicBezTo>
                  <a:cubicBezTo>
                    <a:pt x="2705" y="4606"/>
                    <a:pt x="2462" y="2326"/>
                    <a:pt x="2371" y="46"/>
                  </a:cubicBezTo>
                  <a:cubicBezTo>
                    <a:pt x="2371" y="16"/>
                    <a:pt x="2348" y="1"/>
                    <a:pt x="23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60"/>
            <p:cNvSpPr/>
            <p:nvPr/>
          </p:nvSpPr>
          <p:spPr>
            <a:xfrm>
              <a:off x="7044055" y="2189453"/>
              <a:ext cx="25363" cy="52334"/>
            </a:xfrm>
            <a:custGeom>
              <a:avLst/>
              <a:gdLst/>
              <a:ahLst/>
              <a:cxnLst/>
              <a:rect l="l" t="t" r="r" b="b"/>
              <a:pathLst>
                <a:path w="820" h="1692" extrusionOk="0">
                  <a:moveTo>
                    <a:pt x="186" y="0"/>
                  </a:moveTo>
                  <a:cubicBezTo>
                    <a:pt x="96" y="0"/>
                    <a:pt x="0" y="93"/>
                    <a:pt x="60" y="212"/>
                  </a:cubicBezTo>
                  <a:cubicBezTo>
                    <a:pt x="151" y="486"/>
                    <a:pt x="272" y="729"/>
                    <a:pt x="394" y="1003"/>
                  </a:cubicBezTo>
                  <a:cubicBezTo>
                    <a:pt x="455" y="1246"/>
                    <a:pt x="576" y="1458"/>
                    <a:pt x="728" y="1671"/>
                  </a:cubicBezTo>
                  <a:cubicBezTo>
                    <a:pt x="741" y="1684"/>
                    <a:pt x="759" y="1691"/>
                    <a:pt x="775" y="1691"/>
                  </a:cubicBezTo>
                  <a:cubicBezTo>
                    <a:pt x="799" y="1691"/>
                    <a:pt x="820" y="1676"/>
                    <a:pt x="820" y="1641"/>
                  </a:cubicBezTo>
                  <a:cubicBezTo>
                    <a:pt x="789" y="1398"/>
                    <a:pt x="759" y="1154"/>
                    <a:pt x="668" y="942"/>
                  </a:cubicBezTo>
                  <a:cubicBezTo>
                    <a:pt x="546" y="638"/>
                    <a:pt x="455" y="364"/>
                    <a:pt x="303" y="91"/>
                  </a:cubicBezTo>
                  <a:cubicBezTo>
                    <a:pt x="282" y="27"/>
                    <a:pt x="235" y="0"/>
                    <a:pt x="186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60"/>
            <p:cNvSpPr/>
            <p:nvPr/>
          </p:nvSpPr>
          <p:spPr>
            <a:xfrm>
              <a:off x="6821204" y="812882"/>
              <a:ext cx="450341" cy="541739"/>
            </a:xfrm>
            <a:custGeom>
              <a:avLst/>
              <a:gdLst/>
              <a:ahLst/>
              <a:cxnLst/>
              <a:rect l="l" t="t" r="r" b="b"/>
              <a:pathLst>
                <a:path w="14560" h="17515" extrusionOk="0">
                  <a:moveTo>
                    <a:pt x="7756" y="1"/>
                  </a:moveTo>
                  <a:cubicBezTo>
                    <a:pt x="7465" y="1"/>
                    <a:pt x="7295" y="37"/>
                    <a:pt x="7295" y="37"/>
                  </a:cubicBezTo>
                  <a:cubicBezTo>
                    <a:pt x="7216" y="33"/>
                    <a:pt x="7138" y="31"/>
                    <a:pt x="7060" y="31"/>
                  </a:cubicBezTo>
                  <a:cubicBezTo>
                    <a:pt x="5896" y="31"/>
                    <a:pt x="4774" y="449"/>
                    <a:pt x="3891" y="1161"/>
                  </a:cubicBezTo>
                  <a:cubicBezTo>
                    <a:pt x="2979" y="1860"/>
                    <a:pt x="1854" y="3076"/>
                    <a:pt x="1672" y="6116"/>
                  </a:cubicBezTo>
                  <a:cubicBezTo>
                    <a:pt x="1489" y="9034"/>
                    <a:pt x="365" y="9216"/>
                    <a:pt x="213" y="10736"/>
                  </a:cubicBezTo>
                  <a:cubicBezTo>
                    <a:pt x="0" y="12712"/>
                    <a:pt x="882" y="12833"/>
                    <a:pt x="882" y="14140"/>
                  </a:cubicBezTo>
                  <a:cubicBezTo>
                    <a:pt x="882" y="15295"/>
                    <a:pt x="274" y="15660"/>
                    <a:pt x="243" y="16298"/>
                  </a:cubicBezTo>
                  <a:cubicBezTo>
                    <a:pt x="243" y="16298"/>
                    <a:pt x="2857" y="17514"/>
                    <a:pt x="7265" y="17514"/>
                  </a:cubicBezTo>
                  <a:cubicBezTo>
                    <a:pt x="11702" y="17514"/>
                    <a:pt x="14316" y="16298"/>
                    <a:pt x="14316" y="16298"/>
                  </a:cubicBezTo>
                  <a:cubicBezTo>
                    <a:pt x="14286" y="15660"/>
                    <a:pt x="13678" y="15295"/>
                    <a:pt x="13678" y="14140"/>
                  </a:cubicBezTo>
                  <a:cubicBezTo>
                    <a:pt x="13678" y="12833"/>
                    <a:pt x="14560" y="12712"/>
                    <a:pt x="14377" y="10706"/>
                  </a:cubicBezTo>
                  <a:cubicBezTo>
                    <a:pt x="14195" y="9216"/>
                    <a:pt x="13101" y="9034"/>
                    <a:pt x="12918" y="6116"/>
                  </a:cubicBezTo>
                  <a:cubicBezTo>
                    <a:pt x="12736" y="3076"/>
                    <a:pt x="11490" y="1739"/>
                    <a:pt x="10608" y="1070"/>
                  </a:cubicBezTo>
                  <a:cubicBezTo>
                    <a:pt x="9445" y="152"/>
                    <a:pt x="8349" y="1"/>
                    <a:pt x="77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60"/>
            <p:cNvSpPr/>
            <p:nvPr/>
          </p:nvSpPr>
          <p:spPr>
            <a:xfrm>
              <a:off x="6808028" y="966543"/>
              <a:ext cx="74294" cy="342952"/>
            </a:xfrm>
            <a:custGeom>
              <a:avLst/>
              <a:gdLst/>
              <a:ahLst/>
              <a:cxnLst/>
              <a:rect l="l" t="t" r="r" b="b"/>
              <a:pathLst>
                <a:path w="2402" h="11088" extrusionOk="0">
                  <a:moveTo>
                    <a:pt x="2292" y="0"/>
                  </a:moveTo>
                  <a:cubicBezTo>
                    <a:pt x="2273" y="0"/>
                    <a:pt x="2250" y="8"/>
                    <a:pt x="2250" y="23"/>
                  </a:cubicBezTo>
                  <a:cubicBezTo>
                    <a:pt x="2250" y="905"/>
                    <a:pt x="2280" y="1817"/>
                    <a:pt x="1946" y="2607"/>
                  </a:cubicBezTo>
                  <a:cubicBezTo>
                    <a:pt x="1642" y="3306"/>
                    <a:pt x="1064" y="3823"/>
                    <a:pt x="639" y="4431"/>
                  </a:cubicBezTo>
                  <a:cubicBezTo>
                    <a:pt x="213" y="4978"/>
                    <a:pt x="1" y="5646"/>
                    <a:pt x="1" y="6315"/>
                  </a:cubicBezTo>
                  <a:cubicBezTo>
                    <a:pt x="1" y="6680"/>
                    <a:pt x="61" y="7045"/>
                    <a:pt x="213" y="7379"/>
                  </a:cubicBezTo>
                  <a:cubicBezTo>
                    <a:pt x="335" y="7683"/>
                    <a:pt x="517" y="8017"/>
                    <a:pt x="730" y="8321"/>
                  </a:cubicBezTo>
                  <a:cubicBezTo>
                    <a:pt x="1277" y="9294"/>
                    <a:pt x="608" y="10327"/>
                    <a:pt x="92" y="11087"/>
                  </a:cubicBezTo>
                  <a:cubicBezTo>
                    <a:pt x="517" y="10510"/>
                    <a:pt x="1004" y="9871"/>
                    <a:pt x="1034" y="9081"/>
                  </a:cubicBezTo>
                  <a:cubicBezTo>
                    <a:pt x="1064" y="8716"/>
                    <a:pt x="943" y="8352"/>
                    <a:pt x="730" y="8048"/>
                  </a:cubicBezTo>
                  <a:cubicBezTo>
                    <a:pt x="517" y="7683"/>
                    <a:pt x="335" y="7318"/>
                    <a:pt x="244" y="6923"/>
                  </a:cubicBezTo>
                  <a:cubicBezTo>
                    <a:pt x="61" y="6102"/>
                    <a:pt x="213" y="5251"/>
                    <a:pt x="700" y="4583"/>
                  </a:cubicBezTo>
                  <a:cubicBezTo>
                    <a:pt x="1156" y="3975"/>
                    <a:pt x="1703" y="3488"/>
                    <a:pt x="2037" y="2789"/>
                  </a:cubicBezTo>
                  <a:cubicBezTo>
                    <a:pt x="2402" y="1938"/>
                    <a:pt x="2402" y="935"/>
                    <a:pt x="2311" y="23"/>
                  </a:cubicBezTo>
                  <a:cubicBezTo>
                    <a:pt x="2326" y="8"/>
                    <a:pt x="2311" y="0"/>
                    <a:pt x="22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60"/>
            <p:cNvSpPr/>
            <p:nvPr/>
          </p:nvSpPr>
          <p:spPr>
            <a:xfrm>
              <a:off x="7194436" y="910405"/>
              <a:ext cx="90285" cy="378831"/>
            </a:xfrm>
            <a:custGeom>
              <a:avLst/>
              <a:gdLst/>
              <a:ahLst/>
              <a:cxnLst/>
              <a:rect l="l" t="t" r="r" b="b"/>
              <a:pathLst>
                <a:path w="2919" h="12248" extrusionOk="0">
                  <a:moveTo>
                    <a:pt x="23" y="1"/>
                  </a:moveTo>
                  <a:cubicBezTo>
                    <a:pt x="14" y="1"/>
                    <a:pt x="0" y="14"/>
                    <a:pt x="0" y="14"/>
                  </a:cubicBezTo>
                  <a:cubicBezTo>
                    <a:pt x="365" y="896"/>
                    <a:pt x="578" y="1808"/>
                    <a:pt x="669" y="2750"/>
                  </a:cubicBezTo>
                  <a:cubicBezTo>
                    <a:pt x="730" y="3571"/>
                    <a:pt x="973" y="4391"/>
                    <a:pt x="1398" y="5091"/>
                  </a:cubicBezTo>
                  <a:cubicBezTo>
                    <a:pt x="1824" y="5790"/>
                    <a:pt x="2341" y="6398"/>
                    <a:pt x="2523" y="7218"/>
                  </a:cubicBezTo>
                  <a:cubicBezTo>
                    <a:pt x="2705" y="8039"/>
                    <a:pt x="2797" y="9194"/>
                    <a:pt x="2371" y="9984"/>
                  </a:cubicBezTo>
                  <a:cubicBezTo>
                    <a:pt x="1976" y="10653"/>
                    <a:pt x="1307" y="11413"/>
                    <a:pt x="1672" y="12233"/>
                  </a:cubicBezTo>
                  <a:cubicBezTo>
                    <a:pt x="1672" y="12244"/>
                    <a:pt x="1679" y="12247"/>
                    <a:pt x="1687" y="12247"/>
                  </a:cubicBezTo>
                  <a:cubicBezTo>
                    <a:pt x="1702" y="12247"/>
                    <a:pt x="1723" y="12233"/>
                    <a:pt x="1702" y="12233"/>
                  </a:cubicBezTo>
                  <a:cubicBezTo>
                    <a:pt x="1398" y="11291"/>
                    <a:pt x="2219" y="10623"/>
                    <a:pt x="2584" y="9863"/>
                  </a:cubicBezTo>
                  <a:cubicBezTo>
                    <a:pt x="2857" y="9103"/>
                    <a:pt x="2918" y="8252"/>
                    <a:pt x="2736" y="7461"/>
                  </a:cubicBezTo>
                  <a:cubicBezTo>
                    <a:pt x="2553" y="6671"/>
                    <a:pt x="2189" y="5942"/>
                    <a:pt x="1672" y="5303"/>
                  </a:cubicBezTo>
                  <a:cubicBezTo>
                    <a:pt x="1459" y="4969"/>
                    <a:pt x="1246" y="4635"/>
                    <a:pt x="1094" y="4239"/>
                  </a:cubicBezTo>
                  <a:cubicBezTo>
                    <a:pt x="942" y="3814"/>
                    <a:pt x="851" y="3358"/>
                    <a:pt x="790" y="2902"/>
                  </a:cubicBezTo>
                  <a:cubicBezTo>
                    <a:pt x="730" y="2416"/>
                    <a:pt x="669" y="1899"/>
                    <a:pt x="547" y="1413"/>
                  </a:cubicBezTo>
                  <a:cubicBezTo>
                    <a:pt x="395" y="926"/>
                    <a:pt x="243" y="470"/>
                    <a:pt x="31" y="14"/>
                  </a:cubicBezTo>
                  <a:cubicBezTo>
                    <a:pt x="31" y="4"/>
                    <a:pt x="27" y="1"/>
                    <a:pt x="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60"/>
            <p:cNvSpPr/>
            <p:nvPr/>
          </p:nvSpPr>
          <p:spPr>
            <a:xfrm>
              <a:off x="5942916" y="1275688"/>
              <a:ext cx="1088334" cy="537996"/>
            </a:xfrm>
            <a:custGeom>
              <a:avLst/>
              <a:gdLst/>
              <a:ahLst/>
              <a:cxnLst/>
              <a:rect l="l" t="t" r="r" b="b"/>
              <a:pathLst>
                <a:path w="35187" h="17394" extrusionOk="0">
                  <a:moveTo>
                    <a:pt x="33685" y="0"/>
                  </a:moveTo>
                  <a:cubicBezTo>
                    <a:pt x="33140" y="0"/>
                    <a:pt x="32400" y="247"/>
                    <a:pt x="31466" y="819"/>
                  </a:cubicBezTo>
                  <a:cubicBezTo>
                    <a:pt x="24996" y="4803"/>
                    <a:pt x="20385" y="7842"/>
                    <a:pt x="19555" y="7842"/>
                  </a:cubicBezTo>
                  <a:cubicBezTo>
                    <a:pt x="19543" y="7842"/>
                    <a:pt x="19531" y="7841"/>
                    <a:pt x="19521" y="7840"/>
                  </a:cubicBezTo>
                  <a:cubicBezTo>
                    <a:pt x="18214" y="7688"/>
                    <a:pt x="11526" y="2247"/>
                    <a:pt x="9460" y="1335"/>
                  </a:cubicBezTo>
                  <a:cubicBezTo>
                    <a:pt x="9380" y="1298"/>
                    <a:pt x="9285" y="1281"/>
                    <a:pt x="9177" y="1281"/>
                  </a:cubicBezTo>
                  <a:cubicBezTo>
                    <a:pt x="7072" y="1281"/>
                    <a:pt x="1" y="8011"/>
                    <a:pt x="1070" y="8965"/>
                  </a:cubicBezTo>
                  <a:cubicBezTo>
                    <a:pt x="3016" y="10758"/>
                    <a:pt x="15903" y="17141"/>
                    <a:pt x="18669" y="17384"/>
                  </a:cubicBezTo>
                  <a:cubicBezTo>
                    <a:pt x="18733" y="17390"/>
                    <a:pt x="18798" y="17393"/>
                    <a:pt x="18864" y="17393"/>
                  </a:cubicBezTo>
                  <a:cubicBezTo>
                    <a:pt x="22887" y="17393"/>
                    <a:pt x="31834" y="6665"/>
                    <a:pt x="33867" y="3615"/>
                  </a:cubicBezTo>
                  <a:cubicBezTo>
                    <a:pt x="35186" y="1681"/>
                    <a:pt x="35106" y="0"/>
                    <a:pt x="33685" y="0"/>
                  </a:cubicBezTo>
                  <a:close/>
                </a:path>
              </a:pathLst>
            </a:custGeom>
            <a:solidFill>
              <a:srgbClr val="BA7B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60"/>
            <p:cNvSpPr/>
            <p:nvPr/>
          </p:nvSpPr>
          <p:spPr>
            <a:xfrm>
              <a:off x="5641317" y="1077891"/>
              <a:ext cx="524635" cy="475085"/>
            </a:xfrm>
            <a:custGeom>
              <a:avLst/>
              <a:gdLst/>
              <a:ahLst/>
              <a:cxnLst/>
              <a:rect l="l" t="t" r="r" b="b"/>
              <a:pathLst>
                <a:path w="16962" h="15360" extrusionOk="0">
                  <a:moveTo>
                    <a:pt x="6923" y="0"/>
                  </a:moveTo>
                  <a:cubicBezTo>
                    <a:pt x="6844" y="0"/>
                    <a:pt x="6765" y="13"/>
                    <a:pt x="6688" y="40"/>
                  </a:cubicBezTo>
                  <a:cubicBezTo>
                    <a:pt x="5654" y="405"/>
                    <a:pt x="6566" y="1955"/>
                    <a:pt x="6566" y="1955"/>
                  </a:cubicBezTo>
                  <a:cubicBezTo>
                    <a:pt x="6566" y="1955"/>
                    <a:pt x="5791" y="823"/>
                    <a:pt x="5028" y="823"/>
                  </a:cubicBezTo>
                  <a:cubicBezTo>
                    <a:pt x="4848" y="823"/>
                    <a:pt x="4668" y="886"/>
                    <a:pt x="4499" y="1043"/>
                  </a:cubicBezTo>
                  <a:cubicBezTo>
                    <a:pt x="3587" y="1834"/>
                    <a:pt x="4529" y="3566"/>
                    <a:pt x="4529" y="3566"/>
                  </a:cubicBezTo>
                  <a:cubicBezTo>
                    <a:pt x="4529" y="3566"/>
                    <a:pt x="3673" y="2692"/>
                    <a:pt x="2906" y="2692"/>
                  </a:cubicBezTo>
                  <a:cubicBezTo>
                    <a:pt x="2682" y="2692"/>
                    <a:pt x="2465" y="2766"/>
                    <a:pt x="2280" y="2958"/>
                  </a:cubicBezTo>
                  <a:cubicBezTo>
                    <a:pt x="1429" y="3840"/>
                    <a:pt x="2432" y="5451"/>
                    <a:pt x="2432" y="5451"/>
                  </a:cubicBezTo>
                  <a:cubicBezTo>
                    <a:pt x="2432" y="5451"/>
                    <a:pt x="2013" y="5045"/>
                    <a:pt x="1518" y="5045"/>
                  </a:cubicBezTo>
                  <a:cubicBezTo>
                    <a:pt x="1270" y="5045"/>
                    <a:pt x="1004" y="5147"/>
                    <a:pt x="760" y="5451"/>
                  </a:cubicBezTo>
                  <a:cubicBezTo>
                    <a:pt x="0" y="6393"/>
                    <a:pt x="2949" y="9736"/>
                    <a:pt x="4043" y="10861"/>
                  </a:cubicBezTo>
                  <a:cubicBezTo>
                    <a:pt x="5168" y="11955"/>
                    <a:pt x="9758" y="14843"/>
                    <a:pt x="10821" y="15360"/>
                  </a:cubicBezTo>
                  <a:lnTo>
                    <a:pt x="16961" y="8490"/>
                  </a:lnTo>
                  <a:cubicBezTo>
                    <a:pt x="16961" y="8490"/>
                    <a:pt x="10882" y="4053"/>
                    <a:pt x="10578" y="3809"/>
                  </a:cubicBezTo>
                  <a:cubicBezTo>
                    <a:pt x="9355" y="2757"/>
                    <a:pt x="8078" y="0"/>
                    <a:pt x="6923" y="0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60"/>
            <p:cNvSpPr/>
            <p:nvPr/>
          </p:nvSpPr>
          <p:spPr>
            <a:xfrm>
              <a:off x="5837290" y="1131245"/>
              <a:ext cx="125328" cy="139896"/>
            </a:xfrm>
            <a:custGeom>
              <a:avLst/>
              <a:gdLst/>
              <a:ahLst/>
              <a:cxnLst/>
              <a:rect l="l" t="t" r="r" b="b"/>
              <a:pathLst>
                <a:path w="4052" h="4523" extrusionOk="0">
                  <a:moveTo>
                    <a:pt x="54" y="1"/>
                  </a:moveTo>
                  <a:cubicBezTo>
                    <a:pt x="21" y="1"/>
                    <a:pt x="0" y="40"/>
                    <a:pt x="17" y="109"/>
                  </a:cubicBezTo>
                  <a:cubicBezTo>
                    <a:pt x="686" y="2540"/>
                    <a:pt x="1871" y="3391"/>
                    <a:pt x="3969" y="4516"/>
                  </a:cubicBezTo>
                  <a:cubicBezTo>
                    <a:pt x="3973" y="4520"/>
                    <a:pt x="3978" y="4522"/>
                    <a:pt x="3983" y="4522"/>
                  </a:cubicBezTo>
                  <a:cubicBezTo>
                    <a:pt x="4014" y="4522"/>
                    <a:pt x="4051" y="4455"/>
                    <a:pt x="3999" y="4455"/>
                  </a:cubicBezTo>
                  <a:cubicBezTo>
                    <a:pt x="1993" y="3118"/>
                    <a:pt x="1142" y="2297"/>
                    <a:pt x="139" y="78"/>
                  </a:cubicBezTo>
                  <a:cubicBezTo>
                    <a:pt x="112" y="25"/>
                    <a:pt x="80" y="1"/>
                    <a:pt x="5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60"/>
            <p:cNvSpPr/>
            <p:nvPr/>
          </p:nvSpPr>
          <p:spPr>
            <a:xfrm>
              <a:off x="5775121" y="1181166"/>
              <a:ext cx="134174" cy="148062"/>
            </a:xfrm>
            <a:custGeom>
              <a:avLst/>
              <a:gdLst/>
              <a:ahLst/>
              <a:cxnLst/>
              <a:rect l="l" t="t" r="r" b="b"/>
              <a:pathLst>
                <a:path w="4338" h="4787" extrusionOk="0">
                  <a:moveTo>
                    <a:pt x="55" y="1"/>
                  </a:moveTo>
                  <a:cubicBezTo>
                    <a:pt x="21" y="1"/>
                    <a:pt x="1" y="55"/>
                    <a:pt x="21" y="136"/>
                  </a:cubicBezTo>
                  <a:cubicBezTo>
                    <a:pt x="994" y="2537"/>
                    <a:pt x="2149" y="3419"/>
                    <a:pt x="4246" y="4787"/>
                  </a:cubicBezTo>
                  <a:cubicBezTo>
                    <a:pt x="4307" y="4787"/>
                    <a:pt x="4337" y="4756"/>
                    <a:pt x="4307" y="4726"/>
                  </a:cubicBezTo>
                  <a:cubicBezTo>
                    <a:pt x="2270" y="3176"/>
                    <a:pt x="1389" y="2294"/>
                    <a:pt x="112" y="45"/>
                  </a:cubicBezTo>
                  <a:cubicBezTo>
                    <a:pt x="92" y="14"/>
                    <a:pt x="72" y="1"/>
                    <a:pt x="5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60"/>
            <p:cNvSpPr/>
            <p:nvPr/>
          </p:nvSpPr>
          <p:spPr>
            <a:xfrm>
              <a:off x="5717189" y="1246026"/>
              <a:ext cx="142154" cy="139804"/>
            </a:xfrm>
            <a:custGeom>
              <a:avLst/>
              <a:gdLst/>
              <a:ahLst/>
              <a:cxnLst/>
              <a:rect l="l" t="t" r="r" b="b"/>
              <a:pathLst>
                <a:path w="4596" h="4520" extrusionOk="0">
                  <a:moveTo>
                    <a:pt x="21" y="0"/>
                  </a:moveTo>
                  <a:cubicBezTo>
                    <a:pt x="0" y="0"/>
                    <a:pt x="5" y="48"/>
                    <a:pt x="40" y="136"/>
                  </a:cubicBezTo>
                  <a:cubicBezTo>
                    <a:pt x="1013" y="2173"/>
                    <a:pt x="2198" y="3449"/>
                    <a:pt x="4508" y="4513"/>
                  </a:cubicBezTo>
                  <a:cubicBezTo>
                    <a:pt x="4517" y="4517"/>
                    <a:pt x="4524" y="4519"/>
                    <a:pt x="4532" y="4519"/>
                  </a:cubicBezTo>
                  <a:cubicBezTo>
                    <a:pt x="4576" y="4519"/>
                    <a:pt x="4595" y="4448"/>
                    <a:pt x="4569" y="4422"/>
                  </a:cubicBezTo>
                  <a:cubicBezTo>
                    <a:pt x="2411" y="3176"/>
                    <a:pt x="1469" y="2142"/>
                    <a:pt x="101" y="75"/>
                  </a:cubicBezTo>
                  <a:cubicBezTo>
                    <a:pt x="63" y="25"/>
                    <a:pt x="35" y="0"/>
                    <a:pt x="2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60"/>
            <p:cNvSpPr/>
            <p:nvPr/>
          </p:nvSpPr>
          <p:spPr>
            <a:xfrm>
              <a:off x="5932771" y="1121254"/>
              <a:ext cx="302743" cy="299804"/>
            </a:xfrm>
            <a:custGeom>
              <a:avLst/>
              <a:gdLst/>
              <a:ahLst/>
              <a:cxnLst/>
              <a:rect l="l" t="t" r="r" b="b"/>
              <a:pathLst>
                <a:path w="9788" h="9693" extrusionOk="0">
                  <a:moveTo>
                    <a:pt x="1381" y="1"/>
                  </a:moveTo>
                  <a:cubicBezTo>
                    <a:pt x="1077" y="1"/>
                    <a:pt x="857" y="76"/>
                    <a:pt x="760" y="249"/>
                  </a:cubicBezTo>
                  <a:cubicBezTo>
                    <a:pt x="0" y="1617"/>
                    <a:pt x="2584" y="3562"/>
                    <a:pt x="3952" y="4383"/>
                  </a:cubicBezTo>
                  <a:cubicBezTo>
                    <a:pt x="3952" y="4383"/>
                    <a:pt x="2219" y="7483"/>
                    <a:pt x="3739" y="9277"/>
                  </a:cubicBezTo>
                  <a:cubicBezTo>
                    <a:pt x="3988" y="9569"/>
                    <a:pt x="4312" y="9692"/>
                    <a:pt x="4682" y="9692"/>
                  </a:cubicBezTo>
                  <a:cubicBezTo>
                    <a:pt x="6617" y="9692"/>
                    <a:pt x="9788" y="6328"/>
                    <a:pt x="9788" y="6328"/>
                  </a:cubicBezTo>
                  <a:cubicBezTo>
                    <a:pt x="9788" y="6328"/>
                    <a:pt x="8207" y="3654"/>
                    <a:pt x="7234" y="2681"/>
                  </a:cubicBezTo>
                  <a:cubicBezTo>
                    <a:pt x="6450" y="1846"/>
                    <a:pt x="2887" y="1"/>
                    <a:pt x="1381" y="1"/>
                  </a:cubicBezTo>
                  <a:close/>
                </a:path>
              </a:pathLst>
            </a:custGeom>
            <a:solidFill>
              <a:srgbClr val="BA7B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60"/>
            <p:cNvSpPr/>
            <p:nvPr/>
          </p:nvSpPr>
          <p:spPr>
            <a:xfrm>
              <a:off x="5948731" y="1143060"/>
              <a:ext cx="111905" cy="266462"/>
            </a:xfrm>
            <a:custGeom>
              <a:avLst/>
              <a:gdLst/>
              <a:ahLst/>
              <a:cxnLst/>
              <a:rect l="l" t="t" r="r" b="b"/>
              <a:pathLst>
                <a:path w="3618" h="8615" extrusionOk="0">
                  <a:moveTo>
                    <a:pt x="122" y="0"/>
                  </a:moveTo>
                  <a:cubicBezTo>
                    <a:pt x="1" y="1824"/>
                    <a:pt x="1855" y="2827"/>
                    <a:pt x="3192" y="3708"/>
                  </a:cubicBezTo>
                  <a:cubicBezTo>
                    <a:pt x="2372" y="5137"/>
                    <a:pt x="2037" y="7234"/>
                    <a:pt x="3071" y="8602"/>
                  </a:cubicBezTo>
                  <a:cubicBezTo>
                    <a:pt x="3080" y="8611"/>
                    <a:pt x="3091" y="8615"/>
                    <a:pt x="3102" y="8615"/>
                  </a:cubicBezTo>
                  <a:cubicBezTo>
                    <a:pt x="3129" y="8615"/>
                    <a:pt x="3153" y="8593"/>
                    <a:pt x="3132" y="8572"/>
                  </a:cubicBezTo>
                  <a:cubicBezTo>
                    <a:pt x="2341" y="7174"/>
                    <a:pt x="2858" y="5107"/>
                    <a:pt x="3527" y="3739"/>
                  </a:cubicBezTo>
                  <a:cubicBezTo>
                    <a:pt x="3618" y="3678"/>
                    <a:pt x="3618" y="3556"/>
                    <a:pt x="3527" y="3526"/>
                  </a:cubicBezTo>
                  <a:cubicBezTo>
                    <a:pt x="2250" y="2645"/>
                    <a:pt x="335" y="1702"/>
                    <a:pt x="15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60"/>
            <p:cNvSpPr/>
            <p:nvPr/>
          </p:nvSpPr>
          <p:spPr>
            <a:xfrm>
              <a:off x="6615303" y="1264027"/>
              <a:ext cx="440072" cy="336890"/>
            </a:xfrm>
            <a:custGeom>
              <a:avLst/>
              <a:gdLst/>
              <a:ahLst/>
              <a:cxnLst/>
              <a:rect l="l" t="t" r="r" b="b"/>
              <a:pathLst>
                <a:path w="14228" h="10892" extrusionOk="0">
                  <a:moveTo>
                    <a:pt x="12453" y="0"/>
                  </a:moveTo>
                  <a:cubicBezTo>
                    <a:pt x="12133" y="0"/>
                    <a:pt x="11774" y="76"/>
                    <a:pt x="11399" y="223"/>
                  </a:cubicBezTo>
                  <a:cubicBezTo>
                    <a:pt x="5684" y="2442"/>
                    <a:pt x="0" y="6606"/>
                    <a:pt x="0" y="6606"/>
                  </a:cubicBezTo>
                  <a:lnTo>
                    <a:pt x="8268" y="10892"/>
                  </a:lnTo>
                  <a:cubicBezTo>
                    <a:pt x="8268" y="10892"/>
                    <a:pt x="11946" y="6241"/>
                    <a:pt x="13375" y="2928"/>
                  </a:cubicBezTo>
                  <a:cubicBezTo>
                    <a:pt x="14227" y="938"/>
                    <a:pt x="13585" y="0"/>
                    <a:pt x="124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60"/>
            <p:cNvSpPr/>
            <p:nvPr/>
          </p:nvSpPr>
          <p:spPr>
            <a:xfrm>
              <a:off x="6667018" y="1441999"/>
              <a:ext cx="218118" cy="115678"/>
            </a:xfrm>
            <a:custGeom>
              <a:avLst/>
              <a:gdLst/>
              <a:ahLst/>
              <a:cxnLst/>
              <a:rect l="l" t="t" r="r" b="b"/>
              <a:pathLst>
                <a:path w="7052" h="3740" extrusionOk="0">
                  <a:moveTo>
                    <a:pt x="31" y="1"/>
                  </a:moveTo>
                  <a:cubicBezTo>
                    <a:pt x="31" y="1"/>
                    <a:pt x="0" y="31"/>
                    <a:pt x="0" y="62"/>
                  </a:cubicBezTo>
                  <a:cubicBezTo>
                    <a:pt x="1854" y="1156"/>
                    <a:pt x="5684" y="3101"/>
                    <a:pt x="6961" y="3740"/>
                  </a:cubicBezTo>
                  <a:cubicBezTo>
                    <a:pt x="6991" y="3740"/>
                    <a:pt x="7052" y="3679"/>
                    <a:pt x="7022" y="3648"/>
                  </a:cubicBezTo>
                  <a:cubicBezTo>
                    <a:pt x="4772" y="2281"/>
                    <a:pt x="2432" y="1065"/>
                    <a:pt x="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60"/>
            <p:cNvSpPr/>
            <p:nvPr/>
          </p:nvSpPr>
          <p:spPr>
            <a:xfrm>
              <a:off x="6740353" y="1253356"/>
              <a:ext cx="597939" cy="656860"/>
            </a:xfrm>
            <a:custGeom>
              <a:avLst/>
              <a:gdLst/>
              <a:ahLst/>
              <a:cxnLst/>
              <a:rect l="l" t="t" r="r" b="b"/>
              <a:pathLst>
                <a:path w="19332" h="21237" extrusionOk="0">
                  <a:moveTo>
                    <a:pt x="9901" y="1"/>
                  </a:moveTo>
                  <a:cubicBezTo>
                    <a:pt x="8816" y="1"/>
                    <a:pt x="7783" y="435"/>
                    <a:pt x="6930" y="1206"/>
                  </a:cubicBezTo>
                  <a:cubicBezTo>
                    <a:pt x="6444" y="1662"/>
                    <a:pt x="1337" y="6890"/>
                    <a:pt x="608" y="9595"/>
                  </a:cubicBezTo>
                  <a:cubicBezTo>
                    <a:pt x="0" y="11997"/>
                    <a:pt x="1611" y="14884"/>
                    <a:pt x="1611" y="14884"/>
                  </a:cubicBezTo>
                  <a:lnTo>
                    <a:pt x="91" y="21237"/>
                  </a:lnTo>
                  <a:lnTo>
                    <a:pt x="19332" y="21115"/>
                  </a:lnTo>
                  <a:cubicBezTo>
                    <a:pt x="19332" y="21115"/>
                    <a:pt x="17295" y="6313"/>
                    <a:pt x="13952" y="2209"/>
                  </a:cubicBezTo>
                  <a:cubicBezTo>
                    <a:pt x="12687" y="675"/>
                    <a:pt x="11254" y="1"/>
                    <a:pt x="99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60"/>
            <p:cNvSpPr/>
            <p:nvPr/>
          </p:nvSpPr>
          <p:spPr>
            <a:xfrm>
              <a:off x="6760086" y="1362106"/>
              <a:ext cx="129751" cy="184992"/>
            </a:xfrm>
            <a:custGeom>
              <a:avLst/>
              <a:gdLst/>
              <a:ahLst/>
              <a:cxnLst/>
              <a:rect l="l" t="t" r="r" b="b"/>
              <a:pathLst>
                <a:path w="4195" h="5981" extrusionOk="0">
                  <a:moveTo>
                    <a:pt x="4165" y="0"/>
                  </a:moveTo>
                  <a:cubicBezTo>
                    <a:pt x="3587" y="608"/>
                    <a:pt x="2979" y="1247"/>
                    <a:pt x="2432" y="1885"/>
                  </a:cubicBezTo>
                  <a:cubicBezTo>
                    <a:pt x="2645" y="1490"/>
                    <a:pt x="2888" y="1125"/>
                    <a:pt x="3162" y="791"/>
                  </a:cubicBezTo>
                  <a:lnTo>
                    <a:pt x="3162" y="791"/>
                  </a:lnTo>
                  <a:cubicBezTo>
                    <a:pt x="2949" y="1034"/>
                    <a:pt x="2736" y="1307"/>
                    <a:pt x="2554" y="1581"/>
                  </a:cubicBezTo>
                  <a:cubicBezTo>
                    <a:pt x="2462" y="1763"/>
                    <a:pt x="2341" y="1976"/>
                    <a:pt x="2250" y="2128"/>
                  </a:cubicBezTo>
                  <a:cubicBezTo>
                    <a:pt x="2067" y="2341"/>
                    <a:pt x="1855" y="2584"/>
                    <a:pt x="1703" y="2797"/>
                  </a:cubicBezTo>
                  <a:cubicBezTo>
                    <a:pt x="1338" y="3283"/>
                    <a:pt x="1034" y="3769"/>
                    <a:pt x="730" y="4317"/>
                  </a:cubicBezTo>
                  <a:cubicBezTo>
                    <a:pt x="456" y="4833"/>
                    <a:pt x="213" y="5380"/>
                    <a:pt x="0" y="5958"/>
                  </a:cubicBezTo>
                  <a:cubicBezTo>
                    <a:pt x="0" y="5973"/>
                    <a:pt x="16" y="5981"/>
                    <a:pt x="31" y="5981"/>
                  </a:cubicBezTo>
                  <a:cubicBezTo>
                    <a:pt x="46" y="5981"/>
                    <a:pt x="61" y="5973"/>
                    <a:pt x="61" y="5958"/>
                  </a:cubicBezTo>
                  <a:cubicBezTo>
                    <a:pt x="304" y="5441"/>
                    <a:pt x="608" y="4924"/>
                    <a:pt x="912" y="4438"/>
                  </a:cubicBezTo>
                  <a:cubicBezTo>
                    <a:pt x="1247" y="3921"/>
                    <a:pt x="1581" y="3405"/>
                    <a:pt x="1946" y="2918"/>
                  </a:cubicBezTo>
                  <a:cubicBezTo>
                    <a:pt x="2645" y="1915"/>
                    <a:pt x="3405" y="973"/>
                    <a:pt x="4195" y="31"/>
                  </a:cubicBezTo>
                  <a:cubicBezTo>
                    <a:pt x="4165" y="0"/>
                    <a:pt x="4165" y="0"/>
                    <a:pt x="4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60"/>
            <p:cNvSpPr/>
            <p:nvPr/>
          </p:nvSpPr>
          <p:spPr>
            <a:xfrm>
              <a:off x="6887054" y="1675180"/>
              <a:ext cx="159815" cy="27033"/>
            </a:xfrm>
            <a:custGeom>
              <a:avLst/>
              <a:gdLst/>
              <a:ahLst/>
              <a:cxnLst/>
              <a:rect l="l" t="t" r="r" b="b"/>
              <a:pathLst>
                <a:path w="5167" h="874" extrusionOk="0">
                  <a:moveTo>
                    <a:pt x="29" y="0"/>
                  </a:moveTo>
                  <a:cubicBezTo>
                    <a:pt x="5" y="0"/>
                    <a:pt x="0" y="39"/>
                    <a:pt x="15" y="39"/>
                  </a:cubicBezTo>
                  <a:cubicBezTo>
                    <a:pt x="18" y="39"/>
                    <a:pt x="23" y="37"/>
                    <a:pt x="29" y="30"/>
                  </a:cubicBezTo>
                  <a:cubicBezTo>
                    <a:pt x="911" y="152"/>
                    <a:pt x="1762" y="334"/>
                    <a:pt x="2613" y="517"/>
                  </a:cubicBezTo>
                  <a:cubicBezTo>
                    <a:pt x="3069" y="608"/>
                    <a:pt x="3494" y="699"/>
                    <a:pt x="3920" y="790"/>
                  </a:cubicBezTo>
                  <a:cubicBezTo>
                    <a:pt x="4102" y="821"/>
                    <a:pt x="4315" y="851"/>
                    <a:pt x="4528" y="851"/>
                  </a:cubicBezTo>
                  <a:cubicBezTo>
                    <a:pt x="4634" y="866"/>
                    <a:pt x="4741" y="874"/>
                    <a:pt x="4847" y="874"/>
                  </a:cubicBezTo>
                  <a:cubicBezTo>
                    <a:pt x="4953" y="874"/>
                    <a:pt x="5060" y="866"/>
                    <a:pt x="5166" y="851"/>
                  </a:cubicBezTo>
                  <a:lnTo>
                    <a:pt x="5166" y="821"/>
                  </a:lnTo>
                  <a:cubicBezTo>
                    <a:pt x="4923" y="821"/>
                    <a:pt x="4710" y="790"/>
                    <a:pt x="4497" y="730"/>
                  </a:cubicBezTo>
                  <a:cubicBezTo>
                    <a:pt x="4285" y="699"/>
                    <a:pt x="4072" y="638"/>
                    <a:pt x="3859" y="578"/>
                  </a:cubicBezTo>
                  <a:cubicBezTo>
                    <a:pt x="3464" y="456"/>
                    <a:pt x="3038" y="365"/>
                    <a:pt x="2613" y="274"/>
                  </a:cubicBezTo>
                  <a:cubicBezTo>
                    <a:pt x="1762" y="122"/>
                    <a:pt x="911" y="30"/>
                    <a:pt x="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60"/>
            <p:cNvSpPr/>
            <p:nvPr/>
          </p:nvSpPr>
          <p:spPr>
            <a:xfrm>
              <a:off x="6822163" y="1694913"/>
              <a:ext cx="133494" cy="7825"/>
            </a:xfrm>
            <a:custGeom>
              <a:avLst/>
              <a:gdLst/>
              <a:ahLst/>
              <a:cxnLst/>
              <a:rect l="l" t="t" r="r" b="b"/>
              <a:pathLst>
                <a:path w="4316" h="253" extrusionOk="0">
                  <a:moveTo>
                    <a:pt x="2188" y="0"/>
                  </a:moveTo>
                  <a:cubicBezTo>
                    <a:pt x="1458" y="31"/>
                    <a:pt x="759" y="122"/>
                    <a:pt x="30" y="213"/>
                  </a:cubicBezTo>
                  <a:cubicBezTo>
                    <a:pt x="6" y="213"/>
                    <a:pt x="1" y="252"/>
                    <a:pt x="15" y="252"/>
                  </a:cubicBezTo>
                  <a:cubicBezTo>
                    <a:pt x="19" y="252"/>
                    <a:pt x="24" y="250"/>
                    <a:pt x="30" y="244"/>
                  </a:cubicBezTo>
                  <a:cubicBezTo>
                    <a:pt x="759" y="213"/>
                    <a:pt x="1458" y="183"/>
                    <a:pt x="2188" y="183"/>
                  </a:cubicBezTo>
                  <a:cubicBezTo>
                    <a:pt x="2553" y="183"/>
                    <a:pt x="2887" y="152"/>
                    <a:pt x="3252" y="152"/>
                  </a:cubicBezTo>
                  <a:lnTo>
                    <a:pt x="4316" y="152"/>
                  </a:lnTo>
                  <a:lnTo>
                    <a:pt x="4316" y="92"/>
                  </a:lnTo>
                  <a:cubicBezTo>
                    <a:pt x="4133" y="92"/>
                    <a:pt x="3951" y="31"/>
                    <a:pt x="3769" y="31"/>
                  </a:cubicBezTo>
                  <a:lnTo>
                    <a:pt x="32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60"/>
            <p:cNvSpPr/>
            <p:nvPr/>
          </p:nvSpPr>
          <p:spPr>
            <a:xfrm>
              <a:off x="5332945" y="842204"/>
              <a:ext cx="1549376" cy="1549376"/>
            </a:xfrm>
            <a:custGeom>
              <a:avLst/>
              <a:gdLst/>
              <a:ahLst/>
              <a:cxnLst/>
              <a:rect l="l" t="t" r="r" b="b"/>
              <a:pathLst>
                <a:path w="50093" h="50093" extrusionOk="0">
                  <a:moveTo>
                    <a:pt x="11065" y="1"/>
                  </a:moveTo>
                  <a:lnTo>
                    <a:pt x="1" y="11095"/>
                  </a:lnTo>
                  <a:lnTo>
                    <a:pt x="38998" y="50093"/>
                  </a:lnTo>
                  <a:lnTo>
                    <a:pt x="50093" y="39029"/>
                  </a:lnTo>
                  <a:lnTo>
                    <a:pt x="1106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60"/>
            <p:cNvSpPr/>
            <p:nvPr/>
          </p:nvSpPr>
          <p:spPr>
            <a:xfrm>
              <a:off x="5413796" y="924014"/>
              <a:ext cx="424050" cy="424019"/>
            </a:xfrm>
            <a:custGeom>
              <a:avLst/>
              <a:gdLst/>
              <a:ahLst/>
              <a:cxnLst/>
              <a:rect l="l" t="t" r="r" b="b"/>
              <a:pathLst>
                <a:path w="13710" h="13709" extrusionOk="0">
                  <a:moveTo>
                    <a:pt x="8329" y="0"/>
                  </a:moveTo>
                  <a:lnTo>
                    <a:pt x="1" y="8328"/>
                  </a:lnTo>
                  <a:lnTo>
                    <a:pt x="5381" y="13708"/>
                  </a:lnTo>
                  <a:lnTo>
                    <a:pt x="13709" y="5380"/>
                  </a:lnTo>
                  <a:lnTo>
                    <a:pt x="83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60"/>
            <p:cNvSpPr/>
            <p:nvPr/>
          </p:nvSpPr>
          <p:spPr>
            <a:xfrm>
              <a:off x="5615924" y="1126141"/>
              <a:ext cx="424978" cy="424019"/>
            </a:xfrm>
            <a:custGeom>
              <a:avLst/>
              <a:gdLst/>
              <a:ahLst/>
              <a:cxnLst/>
              <a:rect l="l" t="t" r="r" b="b"/>
              <a:pathLst>
                <a:path w="13740" h="13709" extrusionOk="0">
                  <a:moveTo>
                    <a:pt x="8329" y="0"/>
                  </a:moveTo>
                  <a:lnTo>
                    <a:pt x="1" y="8328"/>
                  </a:lnTo>
                  <a:lnTo>
                    <a:pt x="5411" y="13708"/>
                  </a:lnTo>
                  <a:lnTo>
                    <a:pt x="13740" y="5380"/>
                  </a:lnTo>
                  <a:lnTo>
                    <a:pt x="83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60"/>
            <p:cNvSpPr/>
            <p:nvPr/>
          </p:nvSpPr>
          <p:spPr>
            <a:xfrm>
              <a:off x="5818051" y="1328269"/>
              <a:ext cx="424978" cy="424019"/>
            </a:xfrm>
            <a:custGeom>
              <a:avLst/>
              <a:gdLst/>
              <a:ahLst/>
              <a:cxnLst/>
              <a:rect l="l" t="t" r="r" b="b"/>
              <a:pathLst>
                <a:path w="13740" h="13709" extrusionOk="0">
                  <a:moveTo>
                    <a:pt x="8329" y="0"/>
                  </a:moveTo>
                  <a:lnTo>
                    <a:pt x="1" y="8329"/>
                  </a:lnTo>
                  <a:lnTo>
                    <a:pt x="5411" y="13709"/>
                  </a:lnTo>
                  <a:lnTo>
                    <a:pt x="13740" y="5380"/>
                  </a:lnTo>
                  <a:lnTo>
                    <a:pt x="83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60"/>
            <p:cNvSpPr/>
            <p:nvPr/>
          </p:nvSpPr>
          <p:spPr>
            <a:xfrm>
              <a:off x="6021138" y="1530396"/>
              <a:ext cx="424019" cy="424019"/>
            </a:xfrm>
            <a:custGeom>
              <a:avLst/>
              <a:gdLst/>
              <a:ahLst/>
              <a:cxnLst/>
              <a:rect l="l" t="t" r="r" b="b"/>
              <a:pathLst>
                <a:path w="13709" h="13709" extrusionOk="0">
                  <a:moveTo>
                    <a:pt x="8298" y="0"/>
                  </a:moveTo>
                  <a:lnTo>
                    <a:pt x="0" y="8329"/>
                  </a:lnTo>
                  <a:lnTo>
                    <a:pt x="5380" y="13709"/>
                  </a:lnTo>
                  <a:lnTo>
                    <a:pt x="13709" y="5380"/>
                  </a:lnTo>
                  <a:lnTo>
                    <a:pt x="829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60"/>
            <p:cNvSpPr/>
            <p:nvPr/>
          </p:nvSpPr>
          <p:spPr>
            <a:xfrm>
              <a:off x="6223265" y="1732524"/>
              <a:ext cx="424019" cy="424978"/>
            </a:xfrm>
            <a:custGeom>
              <a:avLst/>
              <a:gdLst/>
              <a:ahLst/>
              <a:cxnLst/>
              <a:rect l="l" t="t" r="r" b="b"/>
              <a:pathLst>
                <a:path w="13709" h="13740" extrusionOk="0">
                  <a:moveTo>
                    <a:pt x="8329" y="0"/>
                  </a:moveTo>
                  <a:lnTo>
                    <a:pt x="0" y="8329"/>
                  </a:lnTo>
                  <a:lnTo>
                    <a:pt x="5380" y="13739"/>
                  </a:lnTo>
                  <a:lnTo>
                    <a:pt x="13709" y="5411"/>
                  </a:lnTo>
                  <a:lnTo>
                    <a:pt x="83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60"/>
            <p:cNvSpPr/>
            <p:nvPr/>
          </p:nvSpPr>
          <p:spPr>
            <a:xfrm>
              <a:off x="6562660" y="2089054"/>
              <a:ext cx="133525" cy="99471"/>
            </a:xfrm>
            <a:custGeom>
              <a:avLst/>
              <a:gdLst/>
              <a:ahLst/>
              <a:cxnLst/>
              <a:rect l="l" t="t" r="r" b="b"/>
              <a:pathLst>
                <a:path w="4317" h="3216" extrusionOk="0">
                  <a:moveTo>
                    <a:pt x="2155" y="1"/>
                  </a:moveTo>
                  <a:cubicBezTo>
                    <a:pt x="1740" y="1"/>
                    <a:pt x="1322" y="160"/>
                    <a:pt x="1003" y="479"/>
                  </a:cubicBezTo>
                  <a:cubicBezTo>
                    <a:pt x="0" y="1483"/>
                    <a:pt x="699" y="3215"/>
                    <a:pt x="2158" y="3215"/>
                  </a:cubicBezTo>
                  <a:cubicBezTo>
                    <a:pt x="3587" y="3215"/>
                    <a:pt x="4316" y="1483"/>
                    <a:pt x="3283" y="479"/>
                  </a:cubicBezTo>
                  <a:cubicBezTo>
                    <a:pt x="2979" y="160"/>
                    <a:pt x="2569" y="1"/>
                    <a:pt x="215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60"/>
            <p:cNvSpPr/>
            <p:nvPr/>
          </p:nvSpPr>
          <p:spPr>
            <a:xfrm>
              <a:off x="5982599" y="539492"/>
              <a:ext cx="911012" cy="1774052"/>
            </a:xfrm>
            <a:custGeom>
              <a:avLst/>
              <a:gdLst/>
              <a:ahLst/>
              <a:cxnLst/>
              <a:rect l="l" t="t" r="r" b="b"/>
              <a:pathLst>
                <a:path w="29454" h="57357" extrusionOk="0">
                  <a:moveTo>
                    <a:pt x="15168" y="0"/>
                  </a:moveTo>
                  <a:lnTo>
                    <a:pt x="0" y="4073"/>
                  </a:lnTo>
                  <a:lnTo>
                    <a:pt x="14317" y="57357"/>
                  </a:lnTo>
                  <a:lnTo>
                    <a:pt x="29454" y="53284"/>
                  </a:lnTo>
                  <a:lnTo>
                    <a:pt x="151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60"/>
            <p:cNvSpPr/>
            <p:nvPr/>
          </p:nvSpPr>
          <p:spPr>
            <a:xfrm>
              <a:off x="6054975" y="607167"/>
              <a:ext cx="413689" cy="322507"/>
            </a:xfrm>
            <a:custGeom>
              <a:avLst/>
              <a:gdLst/>
              <a:ahLst/>
              <a:cxnLst/>
              <a:rect l="l" t="t" r="r" b="b"/>
              <a:pathLst>
                <a:path w="13375" h="10427" extrusionOk="0">
                  <a:moveTo>
                    <a:pt x="11399" y="1"/>
                  </a:moveTo>
                  <a:lnTo>
                    <a:pt x="1" y="3071"/>
                  </a:lnTo>
                  <a:lnTo>
                    <a:pt x="1976" y="10426"/>
                  </a:lnTo>
                  <a:lnTo>
                    <a:pt x="13375" y="7387"/>
                  </a:lnTo>
                  <a:lnTo>
                    <a:pt x="1139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60"/>
            <p:cNvSpPr/>
            <p:nvPr/>
          </p:nvSpPr>
          <p:spPr>
            <a:xfrm>
              <a:off x="6129238" y="883588"/>
              <a:ext cx="412761" cy="322476"/>
            </a:xfrm>
            <a:custGeom>
              <a:avLst/>
              <a:gdLst/>
              <a:ahLst/>
              <a:cxnLst/>
              <a:rect l="l" t="t" r="r" b="b"/>
              <a:pathLst>
                <a:path w="13345" h="10426" extrusionOk="0">
                  <a:moveTo>
                    <a:pt x="11369" y="0"/>
                  </a:moveTo>
                  <a:lnTo>
                    <a:pt x="1" y="3040"/>
                  </a:lnTo>
                  <a:lnTo>
                    <a:pt x="1977" y="10426"/>
                  </a:lnTo>
                  <a:lnTo>
                    <a:pt x="13345" y="7386"/>
                  </a:lnTo>
                  <a:lnTo>
                    <a:pt x="1136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60"/>
            <p:cNvSpPr/>
            <p:nvPr/>
          </p:nvSpPr>
          <p:spPr>
            <a:xfrm>
              <a:off x="6203532" y="1159979"/>
              <a:ext cx="412730" cy="322476"/>
            </a:xfrm>
            <a:custGeom>
              <a:avLst/>
              <a:gdLst/>
              <a:ahLst/>
              <a:cxnLst/>
              <a:rect l="l" t="t" r="r" b="b"/>
              <a:pathLst>
                <a:path w="13344" h="10426" extrusionOk="0">
                  <a:moveTo>
                    <a:pt x="11368" y="0"/>
                  </a:moveTo>
                  <a:lnTo>
                    <a:pt x="0" y="3040"/>
                  </a:lnTo>
                  <a:lnTo>
                    <a:pt x="1976" y="10426"/>
                  </a:lnTo>
                  <a:lnTo>
                    <a:pt x="13344" y="7356"/>
                  </a:lnTo>
                  <a:lnTo>
                    <a:pt x="113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60"/>
            <p:cNvSpPr/>
            <p:nvPr/>
          </p:nvSpPr>
          <p:spPr>
            <a:xfrm>
              <a:off x="6277795" y="1436369"/>
              <a:ext cx="412761" cy="322507"/>
            </a:xfrm>
            <a:custGeom>
              <a:avLst/>
              <a:gdLst/>
              <a:ahLst/>
              <a:cxnLst/>
              <a:rect l="l" t="t" r="r" b="b"/>
              <a:pathLst>
                <a:path w="13345" h="10427" extrusionOk="0">
                  <a:moveTo>
                    <a:pt x="11368" y="1"/>
                  </a:moveTo>
                  <a:lnTo>
                    <a:pt x="0" y="3040"/>
                  </a:lnTo>
                  <a:lnTo>
                    <a:pt x="1976" y="10426"/>
                  </a:lnTo>
                  <a:lnTo>
                    <a:pt x="13344" y="7356"/>
                  </a:lnTo>
                  <a:lnTo>
                    <a:pt x="113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60"/>
            <p:cNvSpPr/>
            <p:nvPr/>
          </p:nvSpPr>
          <p:spPr>
            <a:xfrm>
              <a:off x="6352058" y="1712760"/>
              <a:ext cx="412761" cy="322507"/>
            </a:xfrm>
            <a:custGeom>
              <a:avLst/>
              <a:gdLst/>
              <a:ahLst/>
              <a:cxnLst/>
              <a:rect l="l" t="t" r="r" b="b"/>
              <a:pathLst>
                <a:path w="13345" h="10427" extrusionOk="0">
                  <a:moveTo>
                    <a:pt x="11369" y="1"/>
                  </a:moveTo>
                  <a:lnTo>
                    <a:pt x="1" y="3040"/>
                  </a:lnTo>
                  <a:lnTo>
                    <a:pt x="1976" y="10427"/>
                  </a:lnTo>
                  <a:lnTo>
                    <a:pt x="13344" y="7357"/>
                  </a:lnTo>
                  <a:lnTo>
                    <a:pt x="113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60"/>
            <p:cNvSpPr/>
            <p:nvPr/>
          </p:nvSpPr>
          <p:spPr>
            <a:xfrm>
              <a:off x="6565475" y="2088838"/>
              <a:ext cx="120782" cy="100059"/>
            </a:xfrm>
            <a:custGeom>
              <a:avLst/>
              <a:gdLst/>
              <a:ahLst/>
              <a:cxnLst/>
              <a:rect l="l" t="t" r="r" b="b"/>
              <a:pathLst>
                <a:path w="3905" h="3235" extrusionOk="0">
                  <a:moveTo>
                    <a:pt x="2070" y="1"/>
                  </a:moveTo>
                  <a:cubicBezTo>
                    <a:pt x="1928" y="1"/>
                    <a:pt x="1785" y="20"/>
                    <a:pt x="1642" y="61"/>
                  </a:cubicBezTo>
                  <a:cubicBezTo>
                    <a:pt x="244" y="426"/>
                    <a:pt x="0" y="2280"/>
                    <a:pt x="1247" y="3009"/>
                  </a:cubicBezTo>
                  <a:cubicBezTo>
                    <a:pt x="1513" y="3165"/>
                    <a:pt x="1790" y="3235"/>
                    <a:pt x="2057" y="3235"/>
                  </a:cubicBezTo>
                  <a:cubicBezTo>
                    <a:pt x="3044" y="3235"/>
                    <a:pt x="3904" y="2285"/>
                    <a:pt x="3618" y="1186"/>
                  </a:cubicBezTo>
                  <a:cubicBezTo>
                    <a:pt x="3415" y="477"/>
                    <a:pt x="2771" y="1"/>
                    <a:pt x="207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60"/>
            <p:cNvSpPr/>
            <p:nvPr/>
          </p:nvSpPr>
          <p:spPr>
            <a:xfrm>
              <a:off x="6919345" y="1278564"/>
              <a:ext cx="715102" cy="1042805"/>
            </a:xfrm>
            <a:custGeom>
              <a:avLst/>
              <a:gdLst/>
              <a:ahLst/>
              <a:cxnLst/>
              <a:rect l="l" t="t" r="r" b="b"/>
              <a:pathLst>
                <a:path w="23120" h="33715" extrusionOk="0">
                  <a:moveTo>
                    <a:pt x="5942" y="0"/>
                  </a:moveTo>
                  <a:cubicBezTo>
                    <a:pt x="5011" y="0"/>
                    <a:pt x="4663" y="1189"/>
                    <a:pt x="5946" y="4829"/>
                  </a:cubicBezTo>
                  <a:cubicBezTo>
                    <a:pt x="7739" y="9966"/>
                    <a:pt x="11113" y="16288"/>
                    <a:pt x="11174" y="16744"/>
                  </a:cubicBezTo>
                  <a:cubicBezTo>
                    <a:pt x="11235" y="17230"/>
                    <a:pt x="2359" y="23310"/>
                    <a:pt x="1052" y="24617"/>
                  </a:cubicBezTo>
                  <a:cubicBezTo>
                    <a:pt x="0" y="25668"/>
                    <a:pt x="6504" y="33715"/>
                    <a:pt x="8116" y="33715"/>
                  </a:cubicBezTo>
                  <a:cubicBezTo>
                    <a:pt x="8181" y="33715"/>
                    <a:pt x="8238" y="33701"/>
                    <a:pt x="8286" y="33674"/>
                  </a:cubicBezTo>
                  <a:cubicBezTo>
                    <a:pt x="11174" y="32033"/>
                    <a:pt x="18317" y="25802"/>
                    <a:pt x="21296" y="20148"/>
                  </a:cubicBezTo>
                  <a:cubicBezTo>
                    <a:pt x="23119" y="16714"/>
                    <a:pt x="13727" y="6045"/>
                    <a:pt x="8590" y="1486"/>
                  </a:cubicBezTo>
                  <a:cubicBezTo>
                    <a:pt x="7676" y="676"/>
                    <a:pt x="6644" y="0"/>
                    <a:pt x="5942" y="0"/>
                  </a:cubicBezTo>
                  <a:close/>
                </a:path>
              </a:pathLst>
            </a:custGeom>
            <a:solidFill>
              <a:srgbClr val="BA7B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60"/>
            <p:cNvSpPr/>
            <p:nvPr/>
          </p:nvSpPr>
          <p:spPr>
            <a:xfrm>
              <a:off x="6435723" y="1974984"/>
              <a:ext cx="754970" cy="401843"/>
            </a:xfrm>
            <a:custGeom>
              <a:avLst/>
              <a:gdLst/>
              <a:ahLst/>
              <a:cxnLst/>
              <a:rect l="l" t="t" r="r" b="b"/>
              <a:pathLst>
                <a:path w="24409" h="12992" extrusionOk="0">
                  <a:moveTo>
                    <a:pt x="13889" y="0"/>
                  </a:moveTo>
                  <a:cubicBezTo>
                    <a:pt x="12278" y="0"/>
                    <a:pt x="9776" y="218"/>
                    <a:pt x="8664" y="702"/>
                  </a:cubicBezTo>
                  <a:cubicBezTo>
                    <a:pt x="6901" y="1493"/>
                    <a:pt x="1" y="5900"/>
                    <a:pt x="1034" y="7602"/>
                  </a:cubicBezTo>
                  <a:cubicBezTo>
                    <a:pt x="1170" y="7821"/>
                    <a:pt x="1398" y="7914"/>
                    <a:pt x="1690" y="7914"/>
                  </a:cubicBezTo>
                  <a:cubicBezTo>
                    <a:pt x="2686" y="7914"/>
                    <a:pt x="4424" y="6822"/>
                    <a:pt x="5724" y="5890"/>
                  </a:cubicBezTo>
                  <a:lnTo>
                    <a:pt x="5724" y="5890"/>
                  </a:lnTo>
                  <a:cubicBezTo>
                    <a:pt x="4109" y="7230"/>
                    <a:pt x="2050" y="9272"/>
                    <a:pt x="2980" y="10338"/>
                  </a:cubicBezTo>
                  <a:cubicBezTo>
                    <a:pt x="3156" y="10536"/>
                    <a:pt x="3392" y="10624"/>
                    <a:pt x="3669" y="10624"/>
                  </a:cubicBezTo>
                  <a:cubicBezTo>
                    <a:pt x="4357" y="10624"/>
                    <a:pt x="5303" y="10087"/>
                    <a:pt x="6250" y="9380"/>
                  </a:cubicBezTo>
                  <a:lnTo>
                    <a:pt x="6250" y="9380"/>
                  </a:lnTo>
                  <a:cubicBezTo>
                    <a:pt x="5482" y="10347"/>
                    <a:pt x="5080" y="11286"/>
                    <a:pt x="5746" y="11827"/>
                  </a:cubicBezTo>
                  <a:cubicBezTo>
                    <a:pt x="5875" y="11933"/>
                    <a:pt x="6041" y="11981"/>
                    <a:pt x="6236" y="11981"/>
                  </a:cubicBezTo>
                  <a:cubicBezTo>
                    <a:pt x="7071" y="11981"/>
                    <a:pt x="8431" y="11099"/>
                    <a:pt x="9655" y="10146"/>
                  </a:cubicBezTo>
                  <a:lnTo>
                    <a:pt x="9655" y="10146"/>
                  </a:lnTo>
                  <a:cubicBezTo>
                    <a:pt x="8687" y="11151"/>
                    <a:pt x="7965" y="12215"/>
                    <a:pt x="8572" y="12739"/>
                  </a:cubicBezTo>
                  <a:cubicBezTo>
                    <a:pt x="8765" y="12915"/>
                    <a:pt x="9021" y="12992"/>
                    <a:pt x="9322" y="12992"/>
                  </a:cubicBezTo>
                  <a:cubicBezTo>
                    <a:pt x="11303" y="12992"/>
                    <a:pt x="15199" y="9669"/>
                    <a:pt x="15199" y="9669"/>
                  </a:cubicBezTo>
                  <a:cubicBezTo>
                    <a:pt x="17557" y="11143"/>
                    <a:pt x="19535" y="11656"/>
                    <a:pt x="21168" y="11656"/>
                  </a:cubicBezTo>
                  <a:cubicBezTo>
                    <a:pt x="22229" y="11656"/>
                    <a:pt x="23144" y="11439"/>
                    <a:pt x="23922" y="11128"/>
                  </a:cubicBezTo>
                  <a:cubicBezTo>
                    <a:pt x="24409" y="10976"/>
                    <a:pt x="21430" y="307"/>
                    <a:pt x="21430" y="307"/>
                  </a:cubicBezTo>
                  <a:cubicBezTo>
                    <a:pt x="21430" y="307"/>
                    <a:pt x="17083" y="34"/>
                    <a:pt x="14196" y="3"/>
                  </a:cubicBezTo>
                  <a:cubicBezTo>
                    <a:pt x="14098" y="1"/>
                    <a:pt x="13995" y="0"/>
                    <a:pt x="13889" y="0"/>
                  </a:cubicBezTo>
                  <a:close/>
                </a:path>
              </a:pathLst>
            </a:custGeom>
            <a:solidFill>
              <a:srgbClr val="BA7B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60"/>
            <p:cNvSpPr/>
            <p:nvPr/>
          </p:nvSpPr>
          <p:spPr>
            <a:xfrm>
              <a:off x="6532627" y="2075259"/>
              <a:ext cx="185178" cy="164981"/>
            </a:xfrm>
            <a:custGeom>
              <a:avLst/>
              <a:gdLst/>
              <a:ahLst/>
              <a:cxnLst/>
              <a:rect l="l" t="t" r="r" b="b"/>
              <a:pathLst>
                <a:path w="5987" h="5334" extrusionOk="0">
                  <a:moveTo>
                    <a:pt x="5978" y="0"/>
                  </a:moveTo>
                  <a:cubicBezTo>
                    <a:pt x="5973" y="0"/>
                    <a:pt x="5966" y="3"/>
                    <a:pt x="5956" y="14"/>
                  </a:cubicBezTo>
                  <a:cubicBezTo>
                    <a:pt x="1447" y="2659"/>
                    <a:pt x="0" y="5334"/>
                    <a:pt x="28" y="5334"/>
                  </a:cubicBezTo>
                  <a:cubicBezTo>
                    <a:pt x="28" y="5334"/>
                    <a:pt x="28" y="5333"/>
                    <a:pt x="29" y="5333"/>
                  </a:cubicBezTo>
                  <a:cubicBezTo>
                    <a:pt x="1245" y="3813"/>
                    <a:pt x="3616" y="1898"/>
                    <a:pt x="4284" y="1412"/>
                  </a:cubicBezTo>
                  <a:cubicBezTo>
                    <a:pt x="4953" y="895"/>
                    <a:pt x="5318" y="530"/>
                    <a:pt x="5987" y="14"/>
                  </a:cubicBezTo>
                  <a:cubicBezTo>
                    <a:pt x="5987" y="14"/>
                    <a:pt x="5987" y="0"/>
                    <a:pt x="59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60"/>
            <p:cNvSpPr/>
            <p:nvPr/>
          </p:nvSpPr>
          <p:spPr>
            <a:xfrm>
              <a:off x="6627984" y="2142408"/>
              <a:ext cx="156568" cy="123658"/>
            </a:xfrm>
            <a:custGeom>
              <a:avLst/>
              <a:gdLst/>
              <a:ahLst/>
              <a:cxnLst/>
              <a:rect l="l" t="t" r="r" b="b"/>
              <a:pathLst>
                <a:path w="5062" h="3998" extrusionOk="0">
                  <a:moveTo>
                    <a:pt x="5062" y="1"/>
                  </a:moveTo>
                  <a:cubicBezTo>
                    <a:pt x="3147" y="1004"/>
                    <a:pt x="1445" y="2341"/>
                    <a:pt x="16" y="3952"/>
                  </a:cubicBezTo>
                  <a:cubicBezTo>
                    <a:pt x="1" y="3983"/>
                    <a:pt x="1" y="3998"/>
                    <a:pt x="12" y="3998"/>
                  </a:cubicBezTo>
                  <a:cubicBezTo>
                    <a:pt x="24" y="3998"/>
                    <a:pt x="46" y="3983"/>
                    <a:pt x="77" y="3952"/>
                  </a:cubicBezTo>
                  <a:cubicBezTo>
                    <a:pt x="897" y="3283"/>
                    <a:pt x="4211" y="669"/>
                    <a:pt x="5062" y="31"/>
                  </a:cubicBezTo>
                  <a:lnTo>
                    <a:pt x="50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60"/>
            <p:cNvSpPr/>
            <p:nvPr/>
          </p:nvSpPr>
          <p:spPr>
            <a:xfrm>
              <a:off x="6728105" y="2196691"/>
              <a:ext cx="120194" cy="99471"/>
            </a:xfrm>
            <a:custGeom>
              <a:avLst/>
              <a:gdLst/>
              <a:ahLst/>
              <a:cxnLst/>
              <a:rect l="l" t="t" r="r" b="b"/>
              <a:pathLst>
                <a:path w="3886" h="3216" extrusionOk="0">
                  <a:moveTo>
                    <a:pt x="3849" y="0"/>
                  </a:moveTo>
                  <a:cubicBezTo>
                    <a:pt x="3843" y="0"/>
                    <a:pt x="3837" y="3"/>
                    <a:pt x="3831" y="9"/>
                  </a:cubicBezTo>
                  <a:cubicBezTo>
                    <a:pt x="2372" y="799"/>
                    <a:pt x="1095" y="1863"/>
                    <a:pt x="31" y="3170"/>
                  </a:cubicBezTo>
                  <a:cubicBezTo>
                    <a:pt x="1" y="3200"/>
                    <a:pt x="1" y="3215"/>
                    <a:pt x="16" y="3215"/>
                  </a:cubicBezTo>
                  <a:cubicBezTo>
                    <a:pt x="31" y="3215"/>
                    <a:pt x="62" y="3200"/>
                    <a:pt x="92" y="3170"/>
                  </a:cubicBezTo>
                  <a:cubicBezTo>
                    <a:pt x="1338" y="2076"/>
                    <a:pt x="2311" y="1224"/>
                    <a:pt x="3861" y="39"/>
                  </a:cubicBezTo>
                  <a:cubicBezTo>
                    <a:pt x="3885" y="39"/>
                    <a:pt x="3871" y="0"/>
                    <a:pt x="38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60"/>
            <p:cNvSpPr/>
            <p:nvPr/>
          </p:nvSpPr>
          <p:spPr>
            <a:xfrm>
              <a:off x="7048849" y="1267244"/>
              <a:ext cx="402276" cy="355293"/>
            </a:xfrm>
            <a:custGeom>
              <a:avLst/>
              <a:gdLst/>
              <a:ahLst/>
              <a:cxnLst/>
              <a:rect l="l" t="t" r="r" b="b"/>
              <a:pathLst>
                <a:path w="13006" h="11487" extrusionOk="0">
                  <a:moveTo>
                    <a:pt x="1542" y="1"/>
                  </a:moveTo>
                  <a:cubicBezTo>
                    <a:pt x="597" y="1"/>
                    <a:pt x="1" y="844"/>
                    <a:pt x="452" y="2733"/>
                  </a:cubicBezTo>
                  <a:cubicBezTo>
                    <a:pt x="1272" y="6289"/>
                    <a:pt x="4130" y="11487"/>
                    <a:pt x="4130" y="11487"/>
                  </a:cubicBezTo>
                  <a:lnTo>
                    <a:pt x="13005" y="8660"/>
                  </a:lnTo>
                  <a:cubicBezTo>
                    <a:pt x="13005" y="8660"/>
                    <a:pt x="8112" y="3584"/>
                    <a:pt x="2853" y="423"/>
                  </a:cubicBezTo>
                  <a:cubicBezTo>
                    <a:pt x="2389" y="146"/>
                    <a:pt x="1935" y="1"/>
                    <a:pt x="15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60"/>
            <p:cNvSpPr/>
            <p:nvPr/>
          </p:nvSpPr>
          <p:spPr>
            <a:xfrm>
              <a:off x="7170930" y="1500302"/>
              <a:ext cx="233181" cy="77108"/>
            </a:xfrm>
            <a:custGeom>
              <a:avLst/>
              <a:gdLst/>
              <a:ahLst/>
              <a:cxnLst/>
              <a:rect l="l" t="t" r="r" b="b"/>
              <a:pathLst>
                <a:path w="7539" h="2493" extrusionOk="0">
                  <a:moveTo>
                    <a:pt x="7508" y="1"/>
                  </a:moveTo>
                  <a:cubicBezTo>
                    <a:pt x="4985" y="639"/>
                    <a:pt x="2462" y="1429"/>
                    <a:pt x="31" y="2402"/>
                  </a:cubicBezTo>
                  <a:cubicBezTo>
                    <a:pt x="0" y="2432"/>
                    <a:pt x="31" y="2493"/>
                    <a:pt x="61" y="2493"/>
                  </a:cubicBezTo>
                  <a:cubicBezTo>
                    <a:pt x="1429" y="2067"/>
                    <a:pt x="5532" y="821"/>
                    <a:pt x="7538" y="61"/>
                  </a:cubicBezTo>
                  <a:cubicBezTo>
                    <a:pt x="7538" y="31"/>
                    <a:pt x="7508" y="1"/>
                    <a:pt x="75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60"/>
            <p:cNvSpPr/>
            <p:nvPr/>
          </p:nvSpPr>
          <p:spPr>
            <a:xfrm>
              <a:off x="7113585" y="1488084"/>
              <a:ext cx="76181" cy="137298"/>
            </a:xfrm>
            <a:custGeom>
              <a:avLst/>
              <a:gdLst/>
              <a:ahLst/>
              <a:cxnLst/>
              <a:rect l="l" t="t" r="r" b="b"/>
              <a:pathLst>
                <a:path w="2463" h="4439" extrusionOk="0">
                  <a:moveTo>
                    <a:pt x="0" y="0"/>
                  </a:moveTo>
                  <a:cubicBezTo>
                    <a:pt x="243" y="699"/>
                    <a:pt x="547" y="1399"/>
                    <a:pt x="851" y="2067"/>
                  </a:cubicBezTo>
                  <a:cubicBezTo>
                    <a:pt x="760" y="1976"/>
                    <a:pt x="699" y="1854"/>
                    <a:pt x="608" y="1733"/>
                  </a:cubicBezTo>
                  <a:lnTo>
                    <a:pt x="395" y="1399"/>
                  </a:lnTo>
                  <a:cubicBezTo>
                    <a:pt x="335" y="1277"/>
                    <a:pt x="274" y="1155"/>
                    <a:pt x="213" y="1034"/>
                  </a:cubicBezTo>
                  <a:cubicBezTo>
                    <a:pt x="203" y="1024"/>
                    <a:pt x="196" y="1020"/>
                    <a:pt x="192" y="1020"/>
                  </a:cubicBezTo>
                  <a:cubicBezTo>
                    <a:pt x="183" y="1020"/>
                    <a:pt x="183" y="1034"/>
                    <a:pt x="183" y="1034"/>
                  </a:cubicBezTo>
                  <a:cubicBezTo>
                    <a:pt x="304" y="1307"/>
                    <a:pt x="426" y="1551"/>
                    <a:pt x="578" y="1794"/>
                  </a:cubicBezTo>
                  <a:cubicBezTo>
                    <a:pt x="699" y="1976"/>
                    <a:pt x="821" y="2158"/>
                    <a:pt x="942" y="2310"/>
                  </a:cubicBezTo>
                  <a:cubicBezTo>
                    <a:pt x="1277" y="3010"/>
                    <a:pt x="1550" y="3709"/>
                    <a:pt x="1945" y="4377"/>
                  </a:cubicBezTo>
                  <a:cubicBezTo>
                    <a:pt x="1945" y="4408"/>
                    <a:pt x="2006" y="4438"/>
                    <a:pt x="2037" y="4438"/>
                  </a:cubicBezTo>
                  <a:cubicBezTo>
                    <a:pt x="2158" y="4377"/>
                    <a:pt x="2310" y="4317"/>
                    <a:pt x="2432" y="4256"/>
                  </a:cubicBezTo>
                  <a:cubicBezTo>
                    <a:pt x="2462" y="4225"/>
                    <a:pt x="2462" y="4195"/>
                    <a:pt x="2432" y="4195"/>
                  </a:cubicBezTo>
                  <a:cubicBezTo>
                    <a:pt x="2280" y="4225"/>
                    <a:pt x="2158" y="4256"/>
                    <a:pt x="2037" y="4286"/>
                  </a:cubicBezTo>
                  <a:cubicBezTo>
                    <a:pt x="1763" y="3557"/>
                    <a:pt x="1429" y="2858"/>
                    <a:pt x="1094" y="2128"/>
                  </a:cubicBezTo>
                  <a:cubicBezTo>
                    <a:pt x="760" y="1429"/>
                    <a:pt x="395" y="699"/>
                    <a:pt x="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60"/>
            <p:cNvSpPr/>
            <p:nvPr/>
          </p:nvSpPr>
          <p:spPr>
            <a:xfrm>
              <a:off x="6943408" y="1104490"/>
              <a:ext cx="132597" cy="260771"/>
            </a:xfrm>
            <a:custGeom>
              <a:avLst/>
              <a:gdLst/>
              <a:ahLst/>
              <a:cxnLst/>
              <a:rect l="l" t="t" r="r" b="b"/>
              <a:pathLst>
                <a:path w="4287" h="8431" extrusionOk="0">
                  <a:moveTo>
                    <a:pt x="4286" y="1"/>
                  </a:moveTo>
                  <a:lnTo>
                    <a:pt x="1" y="2129"/>
                  </a:lnTo>
                  <a:lnTo>
                    <a:pt x="335" y="5168"/>
                  </a:lnTo>
                  <a:lnTo>
                    <a:pt x="365" y="5381"/>
                  </a:lnTo>
                  <a:cubicBezTo>
                    <a:pt x="365" y="5381"/>
                    <a:pt x="153" y="8329"/>
                    <a:pt x="973" y="8421"/>
                  </a:cubicBezTo>
                  <a:cubicBezTo>
                    <a:pt x="1035" y="8427"/>
                    <a:pt x="1097" y="8431"/>
                    <a:pt x="1158" y="8431"/>
                  </a:cubicBezTo>
                  <a:cubicBezTo>
                    <a:pt x="2721" y="8431"/>
                    <a:pt x="4049" y="6272"/>
                    <a:pt x="4195" y="5746"/>
                  </a:cubicBezTo>
                  <a:cubicBezTo>
                    <a:pt x="4226" y="5594"/>
                    <a:pt x="4286" y="1"/>
                    <a:pt x="4286" y="1"/>
                  </a:cubicBezTo>
                  <a:close/>
                </a:path>
              </a:pathLst>
            </a:custGeom>
            <a:solidFill>
              <a:srgbClr val="BA7B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60"/>
            <p:cNvSpPr/>
            <p:nvPr/>
          </p:nvSpPr>
          <p:spPr>
            <a:xfrm>
              <a:off x="6795811" y="835554"/>
              <a:ext cx="361974" cy="390337"/>
            </a:xfrm>
            <a:custGeom>
              <a:avLst/>
              <a:gdLst/>
              <a:ahLst/>
              <a:cxnLst/>
              <a:rect l="l" t="t" r="r" b="b"/>
              <a:pathLst>
                <a:path w="11703" h="12620" extrusionOk="0">
                  <a:moveTo>
                    <a:pt x="6018" y="0"/>
                  </a:moveTo>
                  <a:cubicBezTo>
                    <a:pt x="3900" y="0"/>
                    <a:pt x="1628" y="1370"/>
                    <a:pt x="882" y="5900"/>
                  </a:cubicBezTo>
                  <a:cubicBezTo>
                    <a:pt x="0" y="11219"/>
                    <a:pt x="3101" y="12343"/>
                    <a:pt x="4256" y="12526"/>
                  </a:cubicBezTo>
                  <a:cubicBezTo>
                    <a:pt x="4486" y="12566"/>
                    <a:pt x="4841" y="12619"/>
                    <a:pt x="5270" y="12619"/>
                  </a:cubicBezTo>
                  <a:cubicBezTo>
                    <a:pt x="6767" y="12619"/>
                    <a:pt x="9164" y="11977"/>
                    <a:pt x="10274" y="7936"/>
                  </a:cubicBezTo>
                  <a:cubicBezTo>
                    <a:pt x="11703" y="2738"/>
                    <a:pt x="9514" y="641"/>
                    <a:pt x="7143" y="124"/>
                  </a:cubicBezTo>
                  <a:cubicBezTo>
                    <a:pt x="6780" y="45"/>
                    <a:pt x="6401" y="0"/>
                    <a:pt x="6018" y="0"/>
                  </a:cubicBezTo>
                  <a:close/>
                </a:path>
              </a:pathLst>
            </a:custGeom>
            <a:solidFill>
              <a:srgbClr val="BA7B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60"/>
            <p:cNvSpPr/>
            <p:nvPr/>
          </p:nvSpPr>
          <p:spPr>
            <a:xfrm>
              <a:off x="6846567" y="967007"/>
              <a:ext cx="33899" cy="17197"/>
            </a:xfrm>
            <a:custGeom>
              <a:avLst/>
              <a:gdLst/>
              <a:ahLst/>
              <a:cxnLst/>
              <a:rect l="l" t="t" r="r" b="b"/>
              <a:pathLst>
                <a:path w="1096" h="556" extrusionOk="0">
                  <a:moveTo>
                    <a:pt x="672" y="0"/>
                  </a:moveTo>
                  <a:cubicBezTo>
                    <a:pt x="641" y="0"/>
                    <a:pt x="610" y="3"/>
                    <a:pt x="578" y="8"/>
                  </a:cubicBezTo>
                  <a:cubicBezTo>
                    <a:pt x="426" y="8"/>
                    <a:pt x="244" y="69"/>
                    <a:pt x="122" y="191"/>
                  </a:cubicBezTo>
                  <a:cubicBezTo>
                    <a:pt x="1" y="343"/>
                    <a:pt x="92" y="525"/>
                    <a:pt x="274" y="555"/>
                  </a:cubicBezTo>
                  <a:cubicBezTo>
                    <a:pt x="396" y="525"/>
                    <a:pt x="518" y="525"/>
                    <a:pt x="639" y="495"/>
                  </a:cubicBezTo>
                  <a:cubicBezTo>
                    <a:pt x="661" y="500"/>
                    <a:pt x="685" y="503"/>
                    <a:pt x="709" y="503"/>
                  </a:cubicBezTo>
                  <a:cubicBezTo>
                    <a:pt x="815" y="503"/>
                    <a:pt x="935" y="453"/>
                    <a:pt x="1034" y="403"/>
                  </a:cubicBezTo>
                  <a:cubicBezTo>
                    <a:pt x="1065" y="343"/>
                    <a:pt x="1095" y="221"/>
                    <a:pt x="1034" y="160"/>
                  </a:cubicBezTo>
                  <a:cubicBezTo>
                    <a:pt x="959" y="59"/>
                    <a:pt x="821" y="0"/>
                    <a:pt x="6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60"/>
            <p:cNvSpPr/>
            <p:nvPr/>
          </p:nvSpPr>
          <p:spPr>
            <a:xfrm>
              <a:off x="6943408" y="976595"/>
              <a:ext cx="31796" cy="19919"/>
            </a:xfrm>
            <a:custGeom>
              <a:avLst/>
              <a:gdLst/>
              <a:ahLst/>
              <a:cxnLst/>
              <a:rect l="l" t="t" r="r" b="b"/>
              <a:pathLst>
                <a:path w="1028" h="644" extrusionOk="0">
                  <a:moveTo>
                    <a:pt x="370" y="1"/>
                  </a:moveTo>
                  <a:cubicBezTo>
                    <a:pt x="256" y="1"/>
                    <a:pt x="140" y="34"/>
                    <a:pt x="61" y="93"/>
                  </a:cubicBezTo>
                  <a:cubicBezTo>
                    <a:pt x="1" y="154"/>
                    <a:pt x="1" y="245"/>
                    <a:pt x="31" y="337"/>
                  </a:cubicBezTo>
                  <a:cubicBezTo>
                    <a:pt x="122" y="428"/>
                    <a:pt x="244" y="488"/>
                    <a:pt x="365" y="519"/>
                  </a:cubicBezTo>
                  <a:cubicBezTo>
                    <a:pt x="487" y="549"/>
                    <a:pt x="608" y="610"/>
                    <a:pt x="730" y="640"/>
                  </a:cubicBezTo>
                  <a:cubicBezTo>
                    <a:pt x="744" y="643"/>
                    <a:pt x="757" y="644"/>
                    <a:pt x="770" y="644"/>
                  </a:cubicBezTo>
                  <a:cubicBezTo>
                    <a:pt x="929" y="644"/>
                    <a:pt x="1027" y="477"/>
                    <a:pt x="943" y="337"/>
                  </a:cubicBezTo>
                  <a:cubicBezTo>
                    <a:pt x="852" y="185"/>
                    <a:pt x="700" y="63"/>
                    <a:pt x="548" y="33"/>
                  </a:cubicBezTo>
                  <a:cubicBezTo>
                    <a:pt x="494" y="11"/>
                    <a:pt x="432" y="1"/>
                    <a:pt x="3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60"/>
            <p:cNvSpPr/>
            <p:nvPr/>
          </p:nvSpPr>
          <p:spPr>
            <a:xfrm>
              <a:off x="6935892" y="1035888"/>
              <a:ext cx="12248" cy="31054"/>
            </a:xfrm>
            <a:custGeom>
              <a:avLst/>
              <a:gdLst/>
              <a:ahLst/>
              <a:cxnLst/>
              <a:rect l="l" t="t" r="r" b="b"/>
              <a:pathLst>
                <a:path w="396" h="1004" extrusionOk="0">
                  <a:moveTo>
                    <a:pt x="122" y="0"/>
                  </a:moveTo>
                  <a:lnTo>
                    <a:pt x="122" y="0"/>
                  </a:lnTo>
                  <a:cubicBezTo>
                    <a:pt x="0" y="334"/>
                    <a:pt x="0" y="882"/>
                    <a:pt x="396" y="1003"/>
                  </a:cubicBezTo>
                  <a:lnTo>
                    <a:pt x="396" y="973"/>
                  </a:lnTo>
                  <a:cubicBezTo>
                    <a:pt x="61" y="821"/>
                    <a:pt x="92" y="395"/>
                    <a:pt x="152" y="30"/>
                  </a:cubicBezTo>
                  <a:cubicBezTo>
                    <a:pt x="152" y="0"/>
                    <a:pt x="122" y="0"/>
                    <a:pt x="1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60"/>
            <p:cNvSpPr/>
            <p:nvPr/>
          </p:nvSpPr>
          <p:spPr>
            <a:xfrm>
              <a:off x="6932336" y="1025526"/>
              <a:ext cx="37425" cy="36714"/>
            </a:xfrm>
            <a:custGeom>
              <a:avLst/>
              <a:gdLst/>
              <a:ahLst/>
              <a:cxnLst/>
              <a:rect l="l" t="t" r="r" b="b"/>
              <a:pathLst>
                <a:path w="1210" h="1187" extrusionOk="0">
                  <a:moveTo>
                    <a:pt x="583" y="0"/>
                  </a:moveTo>
                  <a:cubicBezTo>
                    <a:pt x="112" y="0"/>
                    <a:pt x="1" y="1156"/>
                    <a:pt x="541" y="1186"/>
                  </a:cubicBezTo>
                  <a:cubicBezTo>
                    <a:pt x="1088" y="1186"/>
                    <a:pt x="1210" y="31"/>
                    <a:pt x="602" y="1"/>
                  </a:cubicBezTo>
                  <a:cubicBezTo>
                    <a:pt x="596" y="0"/>
                    <a:pt x="589" y="0"/>
                    <a:pt x="5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60"/>
            <p:cNvSpPr/>
            <p:nvPr/>
          </p:nvSpPr>
          <p:spPr>
            <a:xfrm>
              <a:off x="6955626" y="1027165"/>
              <a:ext cx="23538" cy="15403"/>
            </a:xfrm>
            <a:custGeom>
              <a:avLst/>
              <a:gdLst/>
              <a:ahLst/>
              <a:cxnLst/>
              <a:rect l="l" t="t" r="r" b="b"/>
              <a:pathLst>
                <a:path w="761" h="498" extrusionOk="0">
                  <a:moveTo>
                    <a:pt x="44" y="0"/>
                  </a:moveTo>
                  <a:cubicBezTo>
                    <a:pt x="21" y="0"/>
                    <a:pt x="1" y="45"/>
                    <a:pt x="1" y="69"/>
                  </a:cubicBezTo>
                  <a:cubicBezTo>
                    <a:pt x="1" y="297"/>
                    <a:pt x="107" y="498"/>
                    <a:pt x="345" y="498"/>
                  </a:cubicBezTo>
                  <a:cubicBezTo>
                    <a:pt x="361" y="498"/>
                    <a:pt x="378" y="497"/>
                    <a:pt x="396" y="495"/>
                  </a:cubicBezTo>
                  <a:cubicBezTo>
                    <a:pt x="639" y="495"/>
                    <a:pt x="761" y="282"/>
                    <a:pt x="761" y="39"/>
                  </a:cubicBezTo>
                  <a:lnTo>
                    <a:pt x="761" y="39"/>
                  </a:lnTo>
                  <a:cubicBezTo>
                    <a:pt x="652" y="148"/>
                    <a:pt x="543" y="256"/>
                    <a:pt x="434" y="256"/>
                  </a:cubicBezTo>
                  <a:cubicBezTo>
                    <a:pt x="422" y="256"/>
                    <a:pt x="409" y="255"/>
                    <a:pt x="396" y="252"/>
                  </a:cubicBezTo>
                  <a:cubicBezTo>
                    <a:pt x="274" y="221"/>
                    <a:pt x="183" y="100"/>
                    <a:pt x="61" y="9"/>
                  </a:cubicBezTo>
                  <a:cubicBezTo>
                    <a:pt x="56" y="3"/>
                    <a:pt x="50" y="0"/>
                    <a:pt x="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60"/>
            <p:cNvSpPr/>
            <p:nvPr/>
          </p:nvSpPr>
          <p:spPr>
            <a:xfrm>
              <a:off x="6857856" y="1027413"/>
              <a:ext cx="16022" cy="29167"/>
            </a:xfrm>
            <a:custGeom>
              <a:avLst/>
              <a:gdLst/>
              <a:ahLst/>
              <a:cxnLst/>
              <a:rect l="l" t="t" r="r" b="b"/>
              <a:pathLst>
                <a:path w="518" h="943" extrusionOk="0">
                  <a:moveTo>
                    <a:pt x="456" y="1"/>
                  </a:moveTo>
                  <a:cubicBezTo>
                    <a:pt x="456" y="1"/>
                    <a:pt x="426" y="1"/>
                    <a:pt x="426" y="31"/>
                  </a:cubicBezTo>
                  <a:cubicBezTo>
                    <a:pt x="426" y="426"/>
                    <a:pt x="335" y="821"/>
                    <a:pt x="1" y="912"/>
                  </a:cubicBezTo>
                  <a:lnTo>
                    <a:pt x="1" y="943"/>
                  </a:lnTo>
                  <a:cubicBezTo>
                    <a:pt x="396" y="912"/>
                    <a:pt x="517" y="365"/>
                    <a:pt x="4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60"/>
            <p:cNvSpPr/>
            <p:nvPr/>
          </p:nvSpPr>
          <p:spPr>
            <a:xfrm>
              <a:off x="6841556" y="1015041"/>
              <a:ext cx="36466" cy="36064"/>
            </a:xfrm>
            <a:custGeom>
              <a:avLst/>
              <a:gdLst/>
              <a:ahLst/>
              <a:cxnLst/>
              <a:rect l="l" t="t" r="r" b="b"/>
              <a:pathLst>
                <a:path w="1179" h="1166" extrusionOk="0">
                  <a:moveTo>
                    <a:pt x="643" y="0"/>
                  </a:moveTo>
                  <a:cubicBezTo>
                    <a:pt x="94" y="0"/>
                    <a:pt x="0" y="1073"/>
                    <a:pt x="497" y="1160"/>
                  </a:cubicBezTo>
                  <a:cubicBezTo>
                    <a:pt x="517" y="1164"/>
                    <a:pt x="537" y="1165"/>
                    <a:pt x="556" y="1165"/>
                  </a:cubicBezTo>
                  <a:cubicBezTo>
                    <a:pt x="1055" y="1165"/>
                    <a:pt x="1178" y="64"/>
                    <a:pt x="710" y="5"/>
                  </a:cubicBezTo>
                  <a:cubicBezTo>
                    <a:pt x="687" y="2"/>
                    <a:pt x="665" y="0"/>
                    <a:pt x="6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60"/>
            <p:cNvSpPr/>
            <p:nvPr/>
          </p:nvSpPr>
          <p:spPr>
            <a:xfrm>
              <a:off x="6835308" y="1012381"/>
              <a:ext cx="21651" cy="17321"/>
            </a:xfrm>
            <a:custGeom>
              <a:avLst/>
              <a:gdLst/>
              <a:ahLst/>
              <a:cxnLst/>
              <a:rect l="l" t="t" r="r" b="b"/>
              <a:pathLst>
                <a:path w="700" h="560" extrusionOk="0">
                  <a:moveTo>
                    <a:pt x="30" y="0"/>
                  </a:moveTo>
                  <a:lnTo>
                    <a:pt x="30" y="0"/>
                  </a:lnTo>
                  <a:cubicBezTo>
                    <a:pt x="0" y="213"/>
                    <a:pt x="30" y="456"/>
                    <a:pt x="243" y="547"/>
                  </a:cubicBezTo>
                  <a:cubicBezTo>
                    <a:pt x="271" y="555"/>
                    <a:pt x="299" y="559"/>
                    <a:pt x="326" y="559"/>
                  </a:cubicBezTo>
                  <a:cubicBezTo>
                    <a:pt x="502" y="559"/>
                    <a:pt x="646" y="398"/>
                    <a:pt x="699" y="213"/>
                  </a:cubicBezTo>
                  <a:cubicBezTo>
                    <a:pt x="699" y="187"/>
                    <a:pt x="677" y="116"/>
                    <a:pt x="651" y="116"/>
                  </a:cubicBezTo>
                  <a:cubicBezTo>
                    <a:pt x="647" y="116"/>
                    <a:pt x="643" y="118"/>
                    <a:pt x="638" y="122"/>
                  </a:cubicBezTo>
                  <a:cubicBezTo>
                    <a:pt x="547" y="183"/>
                    <a:pt x="426" y="274"/>
                    <a:pt x="334" y="274"/>
                  </a:cubicBezTo>
                  <a:cubicBezTo>
                    <a:pt x="213" y="274"/>
                    <a:pt x="122" y="122"/>
                    <a:pt x="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60"/>
            <p:cNvSpPr/>
            <p:nvPr/>
          </p:nvSpPr>
          <p:spPr>
            <a:xfrm>
              <a:off x="6911458" y="1122925"/>
              <a:ext cx="22579" cy="12960"/>
            </a:xfrm>
            <a:custGeom>
              <a:avLst/>
              <a:gdLst/>
              <a:ahLst/>
              <a:cxnLst/>
              <a:rect l="l" t="t" r="r" b="b"/>
              <a:pathLst>
                <a:path w="730" h="419" extrusionOk="0">
                  <a:moveTo>
                    <a:pt x="698" y="0"/>
                  </a:moveTo>
                  <a:cubicBezTo>
                    <a:pt x="671" y="0"/>
                    <a:pt x="647" y="22"/>
                    <a:pt x="669" y="43"/>
                  </a:cubicBezTo>
                  <a:cubicBezTo>
                    <a:pt x="608" y="134"/>
                    <a:pt x="517" y="286"/>
                    <a:pt x="395" y="286"/>
                  </a:cubicBezTo>
                  <a:cubicBezTo>
                    <a:pt x="332" y="299"/>
                    <a:pt x="275" y="306"/>
                    <a:pt x="220" y="306"/>
                  </a:cubicBezTo>
                  <a:cubicBezTo>
                    <a:pt x="143" y="306"/>
                    <a:pt x="71" y="292"/>
                    <a:pt x="0" y="256"/>
                  </a:cubicBezTo>
                  <a:lnTo>
                    <a:pt x="0" y="256"/>
                  </a:lnTo>
                  <a:cubicBezTo>
                    <a:pt x="94" y="374"/>
                    <a:pt x="225" y="419"/>
                    <a:pt x="364" y="419"/>
                  </a:cubicBezTo>
                  <a:cubicBezTo>
                    <a:pt x="404" y="419"/>
                    <a:pt x="445" y="415"/>
                    <a:pt x="486" y="408"/>
                  </a:cubicBezTo>
                  <a:cubicBezTo>
                    <a:pt x="638" y="347"/>
                    <a:pt x="730" y="195"/>
                    <a:pt x="730" y="13"/>
                  </a:cubicBezTo>
                  <a:cubicBezTo>
                    <a:pt x="721" y="4"/>
                    <a:pt x="709" y="0"/>
                    <a:pt x="6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60"/>
            <p:cNvSpPr/>
            <p:nvPr/>
          </p:nvSpPr>
          <p:spPr>
            <a:xfrm>
              <a:off x="6865712" y="969450"/>
              <a:ext cx="57715" cy="136772"/>
            </a:xfrm>
            <a:custGeom>
              <a:avLst/>
              <a:gdLst/>
              <a:ahLst/>
              <a:cxnLst/>
              <a:rect l="l" t="t" r="r" b="b"/>
              <a:pathLst>
                <a:path w="1866" h="4422" extrusionOk="0">
                  <a:moveTo>
                    <a:pt x="1137" y="0"/>
                  </a:moveTo>
                  <a:cubicBezTo>
                    <a:pt x="1125" y="0"/>
                    <a:pt x="1114" y="8"/>
                    <a:pt x="1114" y="20"/>
                  </a:cubicBezTo>
                  <a:cubicBezTo>
                    <a:pt x="628" y="1175"/>
                    <a:pt x="263" y="2361"/>
                    <a:pt x="20" y="3577"/>
                  </a:cubicBezTo>
                  <a:cubicBezTo>
                    <a:pt x="0" y="3626"/>
                    <a:pt x="44" y="3643"/>
                    <a:pt x="117" y="3643"/>
                  </a:cubicBezTo>
                  <a:cubicBezTo>
                    <a:pt x="268" y="3643"/>
                    <a:pt x="546" y="3567"/>
                    <a:pt x="628" y="3546"/>
                  </a:cubicBezTo>
                  <a:lnTo>
                    <a:pt x="628" y="3546"/>
                  </a:lnTo>
                  <a:cubicBezTo>
                    <a:pt x="628" y="3546"/>
                    <a:pt x="476" y="4093"/>
                    <a:pt x="446" y="4337"/>
                  </a:cubicBezTo>
                  <a:cubicBezTo>
                    <a:pt x="599" y="4394"/>
                    <a:pt x="758" y="4421"/>
                    <a:pt x="916" y="4421"/>
                  </a:cubicBezTo>
                  <a:cubicBezTo>
                    <a:pt x="1258" y="4421"/>
                    <a:pt x="1594" y="4292"/>
                    <a:pt x="1844" y="4063"/>
                  </a:cubicBezTo>
                  <a:cubicBezTo>
                    <a:pt x="1865" y="4042"/>
                    <a:pt x="1856" y="4020"/>
                    <a:pt x="1839" y="4020"/>
                  </a:cubicBezTo>
                  <a:cubicBezTo>
                    <a:pt x="1831" y="4020"/>
                    <a:pt x="1822" y="4024"/>
                    <a:pt x="1813" y="4033"/>
                  </a:cubicBezTo>
                  <a:cubicBezTo>
                    <a:pt x="1533" y="4185"/>
                    <a:pt x="1189" y="4253"/>
                    <a:pt x="871" y="4253"/>
                  </a:cubicBezTo>
                  <a:cubicBezTo>
                    <a:pt x="809" y="4253"/>
                    <a:pt x="748" y="4250"/>
                    <a:pt x="689" y="4245"/>
                  </a:cubicBezTo>
                  <a:cubicBezTo>
                    <a:pt x="689" y="4154"/>
                    <a:pt x="932" y="3334"/>
                    <a:pt x="902" y="3303"/>
                  </a:cubicBezTo>
                  <a:cubicBezTo>
                    <a:pt x="689" y="3303"/>
                    <a:pt x="476" y="3334"/>
                    <a:pt x="294" y="3394"/>
                  </a:cubicBezTo>
                  <a:cubicBezTo>
                    <a:pt x="537" y="2239"/>
                    <a:pt x="962" y="1175"/>
                    <a:pt x="1175" y="51"/>
                  </a:cubicBezTo>
                  <a:cubicBezTo>
                    <a:pt x="1175" y="15"/>
                    <a:pt x="1154" y="0"/>
                    <a:pt x="11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60"/>
            <p:cNvSpPr/>
            <p:nvPr/>
          </p:nvSpPr>
          <p:spPr>
            <a:xfrm>
              <a:off x="6891694" y="1094160"/>
              <a:ext cx="35755" cy="26043"/>
            </a:xfrm>
            <a:custGeom>
              <a:avLst/>
              <a:gdLst/>
              <a:ahLst/>
              <a:cxnLst/>
              <a:rect l="l" t="t" r="r" b="b"/>
              <a:pathLst>
                <a:path w="1156" h="842" extrusionOk="0">
                  <a:moveTo>
                    <a:pt x="1034" y="1"/>
                  </a:moveTo>
                  <a:cubicBezTo>
                    <a:pt x="730" y="213"/>
                    <a:pt x="366" y="335"/>
                    <a:pt x="1" y="335"/>
                  </a:cubicBezTo>
                  <a:cubicBezTo>
                    <a:pt x="122" y="517"/>
                    <a:pt x="274" y="669"/>
                    <a:pt x="487" y="791"/>
                  </a:cubicBezTo>
                  <a:cubicBezTo>
                    <a:pt x="558" y="827"/>
                    <a:pt x="630" y="841"/>
                    <a:pt x="701" y="841"/>
                  </a:cubicBezTo>
                  <a:cubicBezTo>
                    <a:pt x="751" y="841"/>
                    <a:pt x="801" y="834"/>
                    <a:pt x="852" y="821"/>
                  </a:cubicBezTo>
                  <a:cubicBezTo>
                    <a:pt x="1125" y="791"/>
                    <a:pt x="1156" y="548"/>
                    <a:pt x="1125" y="335"/>
                  </a:cubicBezTo>
                  <a:cubicBezTo>
                    <a:pt x="1095" y="213"/>
                    <a:pt x="1065" y="122"/>
                    <a:pt x="10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60"/>
            <p:cNvSpPr/>
            <p:nvPr/>
          </p:nvSpPr>
          <p:spPr>
            <a:xfrm>
              <a:off x="6905798" y="1104398"/>
              <a:ext cx="21651" cy="15805"/>
            </a:xfrm>
            <a:custGeom>
              <a:avLst/>
              <a:gdLst/>
              <a:ahLst/>
              <a:cxnLst/>
              <a:rect l="l" t="t" r="r" b="b"/>
              <a:pathLst>
                <a:path w="700" h="511" extrusionOk="0">
                  <a:moveTo>
                    <a:pt x="604" y="1"/>
                  </a:moveTo>
                  <a:cubicBezTo>
                    <a:pt x="327" y="1"/>
                    <a:pt x="85" y="178"/>
                    <a:pt x="1" y="460"/>
                  </a:cubicBezTo>
                  <a:cubicBezTo>
                    <a:pt x="72" y="496"/>
                    <a:pt x="154" y="510"/>
                    <a:pt x="233" y="510"/>
                  </a:cubicBezTo>
                  <a:cubicBezTo>
                    <a:pt x="290" y="510"/>
                    <a:pt x="345" y="503"/>
                    <a:pt x="396" y="490"/>
                  </a:cubicBezTo>
                  <a:cubicBezTo>
                    <a:pt x="669" y="460"/>
                    <a:pt x="700" y="217"/>
                    <a:pt x="669" y="4"/>
                  </a:cubicBezTo>
                  <a:cubicBezTo>
                    <a:pt x="647" y="2"/>
                    <a:pt x="625" y="1"/>
                    <a:pt x="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60"/>
            <p:cNvSpPr/>
            <p:nvPr/>
          </p:nvSpPr>
          <p:spPr>
            <a:xfrm>
              <a:off x="6835308" y="819718"/>
              <a:ext cx="345983" cy="256657"/>
            </a:xfrm>
            <a:custGeom>
              <a:avLst/>
              <a:gdLst/>
              <a:ahLst/>
              <a:cxnLst/>
              <a:rect l="l" t="t" r="r" b="b"/>
              <a:pathLst>
                <a:path w="11186" h="8298" extrusionOk="0">
                  <a:moveTo>
                    <a:pt x="5115" y="0"/>
                  </a:moveTo>
                  <a:cubicBezTo>
                    <a:pt x="4163" y="0"/>
                    <a:pt x="3465" y="211"/>
                    <a:pt x="3465" y="211"/>
                  </a:cubicBezTo>
                  <a:cubicBezTo>
                    <a:pt x="395" y="788"/>
                    <a:pt x="0" y="4588"/>
                    <a:pt x="0" y="4588"/>
                  </a:cubicBezTo>
                  <a:cubicBezTo>
                    <a:pt x="1429" y="4010"/>
                    <a:pt x="2553" y="2916"/>
                    <a:pt x="3192" y="1548"/>
                  </a:cubicBezTo>
                  <a:cubicBezTo>
                    <a:pt x="3344" y="5044"/>
                    <a:pt x="7569" y="6047"/>
                    <a:pt x="7569" y="6047"/>
                  </a:cubicBezTo>
                  <a:cubicBezTo>
                    <a:pt x="7569" y="6047"/>
                    <a:pt x="7687" y="8297"/>
                    <a:pt x="8684" y="8297"/>
                  </a:cubicBezTo>
                  <a:cubicBezTo>
                    <a:pt x="8697" y="8297"/>
                    <a:pt x="8710" y="8297"/>
                    <a:pt x="8724" y="8296"/>
                  </a:cubicBezTo>
                  <a:cubicBezTo>
                    <a:pt x="9423" y="8235"/>
                    <a:pt x="11186" y="5257"/>
                    <a:pt x="9240" y="2156"/>
                  </a:cubicBezTo>
                  <a:cubicBezTo>
                    <a:pt x="8126" y="380"/>
                    <a:pt x="6392" y="0"/>
                    <a:pt x="51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60"/>
            <p:cNvSpPr/>
            <p:nvPr/>
          </p:nvSpPr>
          <p:spPr>
            <a:xfrm>
              <a:off x="6931191" y="859123"/>
              <a:ext cx="112833" cy="145773"/>
            </a:xfrm>
            <a:custGeom>
              <a:avLst/>
              <a:gdLst/>
              <a:ahLst/>
              <a:cxnLst/>
              <a:rect l="l" t="t" r="r" b="b"/>
              <a:pathLst>
                <a:path w="3648" h="4713" extrusionOk="0">
                  <a:moveTo>
                    <a:pt x="92" y="1"/>
                  </a:moveTo>
                  <a:cubicBezTo>
                    <a:pt x="0" y="548"/>
                    <a:pt x="31" y="1095"/>
                    <a:pt x="183" y="1612"/>
                  </a:cubicBezTo>
                  <a:cubicBezTo>
                    <a:pt x="335" y="2128"/>
                    <a:pt x="578" y="2645"/>
                    <a:pt x="912" y="3071"/>
                  </a:cubicBezTo>
                  <a:cubicBezTo>
                    <a:pt x="1003" y="3162"/>
                    <a:pt x="1095" y="3283"/>
                    <a:pt x="1186" y="3375"/>
                  </a:cubicBezTo>
                  <a:lnTo>
                    <a:pt x="1307" y="3527"/>
                  </a:lnTo>
                  <a:lnTo>
                    <a:pt x="1490" y="3648"/>
                  </a:lnTo>
                  <a:cubicBezTo>
                    <a:pt x="1581" y="3739"/>
                    <a:pt x="1672" y="3831"/>
                    <a:pt x="1794" y="3922"/>
                  </a:cubicBezTo>
                  <a:cubicBezTo>
                    <a:pt x="1915" y="3983"/>
                    <a:pt x="2037" y="4043"/>
                    <a:pt x="2128" y="4135"/>
                  </a:cubicBezTo>
                  <a:lnTo>
                    <a:pt x="2310" y="4226"/>
                  </a:lnTo>
                  <a:lnTo>
                    <a:pt x="2493" y="4317"/>
                  </a:lnTo>
                  <a:lnTo>
                    <a:pt x="2888" y="4469"/>
                  </a:lnTo>
                  <a:cubicBezTo>
                    <a:pt x="3131" y="4560"/>
                    <a:pt x="3405" y="4651"/>
                    <a:pt x="3648" y="4712"/>
                  </a:cubicBezTo>
                  <a:cubicBezTo>
                    <a:pt x="3405" y="4590"/>
                    <a:pt x="3162" y="4499"/>
                    <a:pt x="2918" y="4378"/>
                  </a:cubicBezTo>
                  <a:lnTo>
                    <a:pt x="2584" y="4165"/>
                  </a:lnTo>
                  <a:lnTo>
                    <a:pt x="2402" y="4074"/>
                  </a:lnTo>
                  <a:lnTo>
                    <a:pt x="2250" y="3952"/>
                  </a:lnTo>
                  <a:lnTo>
                    <a:pt x="1915" y="3739"/>
                  </a:lnTo>
                  <a:cubicBezTo>
                    <a:pt x="1824" y="3648"/>
                    <a:pt x="1733" y="3557"/>
                    <a:pt x="1642" y="3496"/>
                  </a:cubicBezTo>
                  <a:lnTo>
                    <a:pt x="1490" y="3344"/>
                  </a:lnTo>
                  <a:lnTo>
                    <a:pt x="1368" y="3223"/>
                  </a:lnTo>
                  <a:cubicBezTo>
                    <a:pt x="1277" y="3131"/>
                    <a:pt x="1186" y="3010"/>
                    <a:pt x="1095" y="2919"/>
                  </a:cubicBezTo>
                  <a:cubicBezTo>
                    <a:pt x="456" y="2068"/>
                    <a:pt x="122" y="1065"/>
                    <a:pt x="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60"/>
            <p:cNvSpPr/>
            <p:nvPr/>
          </p:nvSpPr>
          <p:spPr>
            <a:xfrm>
              <a:off x="6902055" y="991256"/>
              <a:ext cx="133277" cy="111410"/>
            </a:xfrm>
            <a:custGeom>
              <a:avLst/>
              <a:gdLst/>
              <a:ahLst/>
              <a:cxnLst/>
              <a:rect l="l" t="t" r="r" b="b"/>
              <a:pathLst>
                <a:path w="4309" h="3602" extrusionOk="0">
                  <a:moveTo>
                    <a:pt x="1968" y="256"/>
                  </a:moveTo>
                  <a:cubicBezTo>
                    <a:pt x="1991" y="256"/>
                    <a:pt x="2014" y="257"/>
                    <a:pt x="2037" y="258"/>
                  </a:cubicBezTo>
                  <a:cubicBezTo>
                    <a:pt x="2158" y="258"/>
                    <a:pt x="2280" y="288"/>
                    <a:pt x="2401" y="318"/>
                  </a:cubicBezTo>
                  <a:cubicBezTo>
                    <a:pt x="3739" y="683"/>
                    <a:pt x="3952" y="2477"/>
                    <a:pt x="2736" y="3176"/>
                  </a:cubicBezTo>
                  <a:cubicBezTo>
                    <a:pt x="2487" y="3313"/>
                    <a:pt x="2228" y="3374"/>
                    <a:pt x="1979" y="3374"/>
                  </a:cubicBezTo>
                  <a:cubicBezTo>
                    <a:pt x="1011" y="3374"/>
                    <a:pt x="172" y="2446"/>
                    <a:pt x="486" y="1382"/>
                  </a:cubicBezTo>
                  <a:cubicBezTo>
                    <a:pt x="663" y="705"/>
                    <a:pt x="1267" y="256"/>
                    <a:pt x="1968" y="256"/>
                  </a:cubicBezTo>
                  <a:close/>
                  <a:moveTo>
                    <a:pt x="1982" y="1"/>
                  </a:moveTo>
                  <a:cubicBezTo>
                    <a:pt x="1223" y="1"/>
                    <a:pt x="474" y="469"/>
                    <a:pt x="243" y="1322"/>
                  </a:cubicBezTo>
                  <a:cubicBezTo>
                    <a:pt x="0" y="2264"/>
                    <a:pt x="547" y="3267"/>
                    <a:pt x="1490" y="3540"/>
                  </a:cubicBezTo>
                  <a:cubicBezTo>
                    <a:pt x="1642" y="3571"/>
                    <a:pt x="1793" y="3601"/>
                    <a:pt x="1945" y="3601"/>
                  </a:cubicBezTo>
                  <a:cubicBezTo>
                    <a:pt x="1959" y="3601"/>
                    <a:pt x="1972" y="3602"/>
                    <a:pt x="1985" y="3602"/>
                  </a:cubicBezTo>
                  <a:cubicBezTo>
                    <a:pt x="3450" y="3602"/>
                    <a:pt x="4309" y="1919"/>
                    <a:pt x="3435" y="744"/>
                  </a:cubicBezTo>
                  <a:cubicBezTo>
                    <a:pt x="3068" y="238"/>
                    <a:pt x="2523" y="1"/>
                    <a:pt x="19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60"/>
            <p:cNvSpPr/>
            <p:nvPr/>
          </p:nvSpPr>
          <p:spPr>
            <a:xfrm>
              <a:off x="6794883" y="974368"/>
              <a:ext cx="88398" cy="110451"/>
            </a:xfrm>
            <a:custGeom>
              <a:avLst/>
              <a:gdLst/>
              <a:ahLst/>
              <a:cxnLst/>
              <a:rect l="l" t="t" r="r" b="b"/>
              <a:pathLst>
                <a:path w="2858" h="3571" extrusionOk="0">
                  <a:moveTo>
                    <a:pt x="1702" y="226"/>
                  </a:moveTo>
                  <a:cubicBezTo>
                    <a:pt x="2006" y="287"/>
                    <a:pt x="2249" y="500"/>
                    <a:pt x="2401" y="773"/>
                  </a:cubicBezTo>
                  <a:cubicBezTo>
                    <a:pt x="2553" y="1138"/>
                    <a:pt x="2614" y="1533"/>
                    <a:pt x="2553" y="1928"/>
                  </a:cubicBezTo>
                  <a:cubicBezTo>
                    <a:pt x="2440" y="2723"/>
                    <a:pt x="1929" y="3305"/>
                    <a:pt x="1367" y="3305"/>
                  </a:cubicBezTo>
                  <a:cubicBezTo>
                    <a:pt x="1327" y="3305"/>
                    <a:pt x="1287" y="3302"/>
                    <a:pt x="1246" y="3296"/>
                  </a:cubicBezTo>
                  <a:cubicBezTo>
                    <a:pt x="638" y="3205"/>
                    <a:pt x="274" y="2445"/>
                    <a:pt x="395" y="1594"/>
                  </a:cubicBezTo>
                  <a:cubicBezTo>
                    <a:pt x="426" y="1199"/>
                    <a:pt x="608" y="834"/>
                    <a:pt x="881" y="560"/>
                  </a:cubicBezTo>
                  <a:lnTo>
                    <a:pt x="851" y="530"/>
                  </a:lnTo>
                  <a:cubicBezTo>
                    <a:pt x="1064" y="348"/>
                    <a:pt x="1307" y="226"/>
                    <a:pt x="1611" y="226"/>
                  </a:cubicBezTo>
                  <a:close/>
                  <a:moveTo>
                    <a:pt x="1560" y="0"/>
                  </a:moveTo>
                  <a:cubicBezTo>
                    <a:pt x="1232" y="0"/>
                    <a:pt x="932" y="145"/>
                    <a:pt x="699" y="378"/>
                  </a:cubicBezTo>
                  <a:cubicBezTo>
                    <a:pt x="395" y="712"/>
                    <a:pt x="213" y="1108"/>
                    <a:pt x="152" y="1564"/>
                  </a:cubicBezTo>
                  <a:cubicBezTo>
                    <a:pt x="0" y="2536"/>
                    <a:pt x="486" y="3448"/>
                    <a:pt x="1216" y="3539"/>
                  </a:cubicBezTo>
                  <a:lnTo>
                    <a:pt x="1337" y="3570"/>
                  </a:lnTo>
                  <a:cubicBezTo>
                    <a:pt x="1352" y="3570"/>
                    <a:pt x="1367" y="3571"/>
                    <a:pt x="1381" y="3571"/>
                  </a:cubicBezTo>
                  <a:cubicBezTo>
                    <a:pt x="2063" y="3571"/>
                    <a:pt x="2677" y="2881"/>
                    <a:pt x="2796" y="1959"/>
                  </a:cubicBezTo>
                  <a:cubicBezTo>
                    <a:pt x="2857" y="1533"/>
                    <a:pt x="2796" y="1077"/>
                    <a:pt x="2614" y="682"/>
                  </a:cubicBezTo>
                  <a:cubicBezTo>
                    <a:pt x="2432" y="317"/>
                    <a:pt x="2097" y="74"/>
                    <a:pt x="1733" y="13"/>
                  </a:cubicBezTo>
                  <a:cubicBezTo>
                    <a:pt x="1674" y="4"/>
                    <a:pt x="1617" y="0"/>
                    <a:pt x="1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60"/>
            <p:cNvSpPr/>
            <p:nvPr/>
          </p:nvSpPr>
          <p:spPr>
            <a:xfrm>
              <a:off x="6875734" y="1020361"/>
              <a:ext cx="40456" cy="18372"/>
            </a:xfrm>
            <a:custGeom>
              <a:avLst/>
              <a:gdLst/>
              <a:ahLst/>
              <a:cxnLst/>
              <a:rect l="l" t="t" r="r" b="b"/>
              <a:pathLst>
                <a:path w="1308" h="594" extrusionOk="0">
                  <a:moveTo>
                    <a:pt x="455" y="1"/>
                  </a:moveTo>
                  <a:cubicBezTo>
                    <a:pt x="303" y="1"/>
                    <a:pt x="147" y="48"/>
                    <a:pt x="0" y="168"/>
                  </a:cubicBezTo>
                  <a:lnTo>
                    <a:pt x="152" y="350"/>
                  </a:lnTo>
                  <a:cubicBezTo>
                    <a:pt x="258" y="272"/>
                    <a:pt x="367" y="242"/>
                    <a:pt x="473" y="242"/>
                  </a:cubicBezTo>
                  <a:cubicBezTo>
                    <a:pt x="820" y="242"/>
                    <a:pt x="1125" y="570"/>
                    <a:pt x="1125" y="593"/>
                  </a:cubicBezTo>
                  <a:lnTo>
                    <a:pt x="1307" y="441"/>
                  </a:lnTo>
                  <a:cubicBezTo>
                    <a:pt x="1138" y="251"/>
                    <a:pt x="806" y="1"/>
                    <a:pt x="4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60"/>
            <p:cNvSpPr/>
            <p:nvPr/>
          </p:nvSpPr>
          <p:spPr>
            <a:xfrm>
              <a:off x="7013929" y="1038702"/>
              <a:ext cx="146670" cy="49859"/>
            </a:xfrm>
            <a:custGeom>
              <a:avLst/>
              <a:gdLst/>
              <a:ahLst/>
              <a:cxnLst/>
              <a:rect l="l" t="t" r="r" b="b"/>
              <a:pathLst>
                <a:path w="4742" h="1612" extrusionOk="0">
                  <a:moveTo>
                    <a:pt x="0" y="0"/>
                  </a:moveTo>
                  <a:lnTo>
                    <a:pt x="0" y="243"/>
                  </a:lnTo>
                  <a:cubicBezTo>
                    <a:pt x="942" y="274"/>
                    <a:pt x="3435" y="426"/>
                    <a:pt x="3800" y="547"/>
                  </a:cubicBezTo>
                  <a:cubicBezTo>
                    <a:pt x="4195" y="669"/>
                    <a:pt x="4438" y="1338"/>
                    <a:pt x="4529" y="1611"/>
                  </a:cubicBezTo>
                  <a:lnTo>
                    <a:pt x="4742" y="1520"/>
                  </a:lnTo>
                  <a:cubicBezTo>
                    <a:pt x="4712" y="1398"/>
                    <a:pt x="4377" y="487"/>
                    <a:pt x="3860" y="304"/>
                  </a:cubicBezTo>
                  <a:cubicBezTo>
                    <a:pt x="3344" y="152"/>
                    <a:pt x="152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60"/>
            <p:cNvSpPr/>
            <p:nvPr/>
          </p:nvSpPr>
          <p:spPr>
            <a:xfrm>
              <a:off x="7073160" y="1031155"/>
              <a:ext cx="97801" cy="100523"/>
            </a:xfrm>
            <a:custGeom>
              <a:avLst/>
              <a:gdLst/>
              <a:ahLst/>
              <a:cxnLst/>
              <a:rect l="l" t="t" r="r" b="b"/>
              <a:pathLst>
                <a:path w="3162" h="3250" extrusionOk="0">
                  <a:moveTo>
                    <a:pt x="2119" y="1"/>
                  </a:moveTo>
                  <a:cubicBezTo>
                    <a:pt x="1382" y="1"/>
                    <a:pt x="395" y="1217"/>
                    <a:pt x="395" y="1217"/>
                  </a:cubicBezTo>
                  <a:lnTo>
                    <a:pt x="0" y="2615"/>
                  </a:lnTo>
                  <a:cubicBezTo>
                    <a:pt x="120" y="2998"/>
                    <a:pt x="466" y="3249"/>
                    <a:pt x="846" y="3249"/>
                  </a:cubicBezTo>
                  <a:cubicBezTo>
                    <a:pt x="948" y="3249"/>
                    <a:pt x="1052" y="3231"/>
                    <a:pt x="1155" y="3193"/>
                  </a:cubicBezTo>
                  <a:cubicBezTo>
                    <a:pt x="2097" y="2949"/>
                    <a:pt x="3161" y="579"/>
                    <a:pt x="2432" y="92"/>
                  </a:cubicBezTo>
                  <a:cubicBezTo>
                    <a:pt x="2336" y="29"/>
                    <a:pt x="2231" y="1"/>
                    <a:pt x="2119" y="1"/>
                  </a:cubicBezTo>
                  <a:close/>
                </a:path>
              </a:pathLst>
            </a:custGeom>
            <a:solidFill>
              <a:srgbClr val="BA7B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60"/>
            <p:cNvSpPr/>
            <p:nvPr/>
          </p:nvSpPr>
          <p:spPr>
            <a:xfrm>
              <a:off x="7087264" y="1054693"/>
              <a:ext cx="51715" cy="60994"/>
            </a:xfrm>
            <a:custGeom>
              <a:avLst/>
              <a:gdLst/>
              <a:ahLst/>
              <a:cxnLst/>
              <a:rect l="l" t="t" r="r" b="b"/>
              <a:pathLst>
                <a:path w="1672" h="1972" extrusionOk="0">
                  <a:moveTo>
                    <a:pt x="1641" y="0"/>
                  </a:moveTo>
                  <a:cubicBezTo>
                    <a:pt x="790" y="30"/>
                    <a:pt x="91" y="1094"/>
                    <a:pt x="0" y="1915"/>
                  </a:cubicBezTo>
                  <a:cubicBezTo>
                    <a:pt x="0" y="1936"/>
                    <a:pt x="43" y="1971"/>
                    <a:pt x="80" y="1971"/>
                  </a:cubicBezTo>
                  <a:cubicBezTo>
                    <a:pt x="97" y="1971"/>
                    <a:pt x="112" y="1964"/>
                    <a:pt x="122" y="1945"/>
                  </a:cubicBezTo>
                  <a:cubicBezTo>
                    <a:pt x="213" y="1793"/>
                    <a:pt x="334" y="1611"/>
                    <a:pt x="456" y="1489"/>
                  </a:cubicBezTo>
                  <a:cubicBezTo>
                    <a:pt x="561" y="1363"/>
                    <a:pt x="709" y="1296"/>
                    <a:pt x="871" y="1296"/>
                  </a:cubicBezTo>
                  <a:cubicBezTo>
                    <a:pt x="944" y="1296"/>
                    <a:pt x="1019" y="1309"/>
                    <a:pt x="1094" y="1337"/>
                  </a:cubicBezTo>
                  <a:cubicBezTo>
                    <a:pt x="1094" y="1337"/>
                    <a:pt x="1094" y="1307"/>
                    <a:pt x="1094" y="1307"/>
                  </a:cubicBezTo>
                  <a:cubicBezTo>
                    <a:pt x="999" y="1211"/>
                    <a:pt x="872" y="1165"/>
                    <a:pt x="745" y="1165"/>
                  </a:cubicBezTo>
                  <a:cubicBezTo>
                    <a:pt x="590" y="1165"/>
                    <a:pt x="435" y="1234"/>
                    <a:pt x="334" y="1368"/>
                  </a:cubicBezTo>
                  <a:cubicBezTo>
                    <a:pt x="578" y="760"/>
                    <a:pt x="1034" y="274"/>
                    <a:pt x="1641" y="30"/>
                  </a:cubicBezTo>
                  <a:cubicBezTo>
                    <a:pt x="1672" y="30"/>
                    <a:pt x="1641" y="0"/>
                    <a:pt x="16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60"/>
            <p:cNvSpPr/>
            <p:nvPr/>
          </p:nvSpPr>
          <p:spPr>
            <a:xfrm>
              <a:off x="7091099" y="1114110"/>
              <a:ext cx="16857" cy="14599"/>
            </a:xfrm>
            <a:custGeom>
              <a:avLst/>
              <a:gdLst/>
              <a:ahLst/>
              <a:cxnLst/>
              <a:rect l="l" t="t" r="r" b="b"/>
              <a:pathLst>
                <a:path w="545" h="472" extrusionOk="0">
                  <a:moveTo>
                    <a:pt x="266" y="0"/>
                  </a:moveTo>
                  <a:cubicBezTo>
                    <a:pt x="180" y="0"/>
                    <a:pt x="103" y="57"/>
                    <a:pt x="58" y="146"/>
                  </a:cubicBezTo>
                  <a:cubicBezTo>
                    <a:pt x="0" y="339"/>
                    <a:pt x="151" y="471"/>
                    <a:pt x="300" y="471"/>
                  </a:cubicBezTo>
                  <a:cubicBezTo>
                    <a:pt x="386" y="471"/>
                    <a:pt x="470" y="428"/>
                    <a:pt x="514" y="328"/>
                  </a:cubicBezTo>
                  <a:cubicBezTo>
                    <a:pt x="545" y="207"/>
                    <a:pt x="484" y="55"/>
                    <a:pt x="362" y="24"/>
                  </a:cubicBezTo>
                  <a:cubicBezTo>
                    <a:pt x="330" y="8"/>
                    <a:pt x="297" y="0"/>
                    <a:pt x="2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60"/>
            <p:cNvSpPr/>
            <p:nvPr/>
          </p:nvSpPr>
          <p:spPr>
            <a:xfrm>
              <a:off x="7111791" y="1109037"/>
              <a:ext cx="9341" cy="8815"/>
            </a:xfrm>
            <a:custGeom>
              <a:avLst/>
              <a:gdLst/>
              <a:ahLst/>
              <a:cxnLst/>
              <a:rect l="l" t="t" r="r" b="b"/>
              <a:pathLst>
                <a:path w="302" h="285" extrusionOk="0">
                  <a:moveTo>
                    <a:pt x="143" y="1"/>
                  </a:moveTo>
                  <a:cubicBezTo>
                    <a:pt x="0" y="1"/>
                    <a:pt x="111" y="284"/>
                    <a:pt x="206" y="284"/>
                  </a:cubicBezTo>
                  <a:cubicBezTo>
                    <a:pt x="230" y="284"/>
                    <a:pt x="253" y="266"/>
                    <a:pt x="271" y="219"/>
                  </a:cubicBezTo>
                  <a:cubicBezTo>
                    <a:pt x="301" y="128"/>
                    <a:pt x="241" y="36"/>
                    <a:pt x="180" y="6"/>
                  </a:cubicBezTo>
                  <a:cubicBezTo>
                    <a:pt x="166" y="3"/>
                    <a:pt x="154" y="1"/>
                    <a:pt x="1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60"/>
            <p:cNvSpPr/>
            <p:nvPr/>
          </p:nvSpPr>
          <p:spPr>
            <a:xfrm>
              <a:off x="6204584" y="4257711"/>
              <a:ext cx="663634" cy="321919"/>
            </a:xfrm>
            <a:custGeom>
              <a:avLst/>
              <a:gdLst/>
              <a:ahLst/>
              <a:cxnLst/>
              <a:rect l="l" t="t" r="r" b="b"/>
              <a:pathLst>
                <a:path w="21456" h="10408" extrusionOk="0">
                  <a:moveTo>
                    <a:pt x="21456" y="1"/>
                  </a:moveTo>
                  <a:lnTo>
                    <a:pt x="21456" y="1"/>
                  </a:lnTo>
                  <a:cubicBezTo>
                    <a:pt x="17869" y="1521"/>
                    <a:pt x="3553" y="8511"/>
                    <a:pt x="57" y="10335"/>
                  </a:cubicBezTo>
                  <a:cubicBezTo>
                    <a:pt x="13" y="10380"/>
                    <a:pt x="1" y="10408"/>
                    <a:pt x="33" y="10408"/>
                  </a:cubicBezTo>
                  <a:cubicBezTo>
                    <a:pt x="45" y="10408"/>
                    <a:pt x="63" y="10404"/>
                    <a:pt x="88" y="10396"/>
                  </a:cubicBezTo>
                  <a:cubicBezTo>
                    <a:pt x="3674" y="8785"/>
                    <a:pt x="18052" y="1885"/>
                    <a:pt x="214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60"/>
            <p:cNvSpPr/>
            <p:nvPr/>
          </p:nvSpPr>
          <p:spPr>
            <a:xfrm>
              <a:off x="6216090" y="4448333"/>
              <a:ext cx="133185" cy="54251"/>
            </a:xfrm>
            <a:custGeom>
              <a:avLst/>
              <a:gdLst/>
              <a:ahLst/>
              <a:cxnLst/>
              <a:rect l="l" t="t" r="r" b="b"/>
              <a:pathLst>
                <a:path w="4306" h="1754" extrusionOk="0">
                  <a:moveTo>
                    <a:pt x="1515" y="0"/>
                  </a:moveTo>
                  <a:cubicBezTo>
                    <a:pt x="1013" y="0"/>
                    <a:pt x="511" y="125"/>
                    <a:pt x="50" y="373"/>
                  </a:cubicBezTo>
                  <a:cubicBezTo>
                    <a:pt x="1" y="397"/>
                    <a:pt x="31" y="442"/>
                    <a:pt x="61" y="442"/>
                  </a:cubicBezTo>
                  <a:cubicBezTo>
                    <a:pt x="68" y="442"/>
                    <a:pt x="75" y="439"/>
                    <a:pt x="80" y="434"/>
                  </a:cubicBezTo>
                  <a:cubicBezTo>
                    <a:pt x="476" y="291"/>
                    <a:pt x="884" y="223"/>
                    <a:pt x="1289" y="223"/>
                  </a:cubicBezTo>
                  <a:cubicBezTo>
                    <a:pt x="2437" y="223"/>
                    <a:pt x="3556" y="774"/>
                    <a:pt x="4275" y="1741"/>
                  </a:cubicBezTo>
                  <a:cubicBezTo>
                    <a:pt x="4275" y="1749"/>
                    <a:pt x="4278" y="1753"/>
                    <a:pt x="4281" y="1753"/>
                  </a:cubicBezTo>
                  <a:cubicBezTo>
                    <a:pt x="4290" y="1753"/>
                    <a:pt x="4305" y="1732"/>
                    <a:pt x="4305" y="1710"/>
                  </a:cubicBezTo>
                  <a:cubicBezTo>
                    <a:pt x="3941" y="1011"/>
                    <a:pt x="3333" y="464"/>
                    <a:pt x="2573" y="190"/>
                  </a:cubicBezTo>
                  <a:cubicBezTo>
                    <a:pt x="2231" y="64"/>
                    <a:pt x="1873" y="0"/>
                    <a:pt x="15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60"/>
            <p:cNvSpPr/>
            <p:nvPr/>
          </p:nvSpPr>
          <p:spPr>
            <a:xfrm>
              <a:off x="6357038" y="4246669"/>
              <a:ext cx="153011" cy="28115"/>
            </a:xfrm>
            <a:custGeom>
              <a:avLst/>
              <a:gdLst/>
              <a:ahLst/>
              <a:cxnLst/>
              <a:rect l="l" t="t" r="r" b="b"/>
              <a:pathLst>
                <a:path w="4947" h="909" extrusionOk="0">
                  <a:moveTo>
                    <a:pt x="2987" y="0"/>
                  </a:moveTo>
                  <a:cubicBezTo>
                    <a:pt x="1992" y="0"/>
                    <a:pt x="970" y="285"/>
                    <a:pt x="113" y="722"/>
                  </a:cubicBezTo>
                  <a:cubicBezTo>
                    <a:pt x="1" y="751"/>
                    <a:pt x="44" y="908"/>
                    <a:pt x="147" y="908"/>
                  </a:cubicBezTo>
                  <a:cubicBezTo>
                    <a:pt x="156" y="908"/>
                    <a:pt x="165" y="907"/>
                    <a:pt x="174" y="905"/>
                  </a:cubicBezTo>
                  <a:cubicBezTo>
                    <a:pt x="1495" y="672"/>
                    <a:pt x="2817" y="527"/>
                    <a:pt x="4138" y="527"/>
                  </a:cubicBezTo>
                  <a:cubicBezTo>
                    <a:pt x="4367" y="527"/>
                    <a:pt x="4596" y="531"/>
                    <a:pt x="4825" y="540"/>
                  </a:cubicBezTo>
                  <a:cubicBezTo>
                    <a:pt x="4885" y="540"/>
                    <a:pt x="4946" y="449"/>
                    <a:pt x="4885" y="419"/>
                  </a:cubicBezTo>
                  <a:cubicBezTo>
                    <a:pt x="4302" y="127"/>
                    <a:pt x="3650" y="0"/>
                    <a:pt x="29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60"/>
            <p:cNvSpPr/>
            <p:nvPr/>
          </p:nvSpPr>
          <p:spPr>
            <a:xfrm>
              <a:off x="6329757" y="4276671"/>
              <a:ext cx="152083" cy="28177"/>
            </a:xfrm>
            <a:custGeom>
              <a:avLst/>
              <a:gdLst/>
              <a:ahLst/>
              <a:cxnLst/>
              <a:rect l="l" t="t" r="r" b="b"/>
              <a:pathLst>
                <a:path w="4917" h="911" extrusionOk="0">
                  <a:moveTo>
                    <a:pt x="2965" y="1"/>
                  </a:moveTo>
                  <a:cubicBezTo>
                    <a:pt x="1982" y="1"/>
                    <a:pt x="966" y="277"/>
                    <a:pt x="114" y="695"/>
                  </a:cubicBezTo>
                  <a:cubicBezTo>
                    <a:pt x="0" y="723"/>
                    <a:pt x="46" y="910"/>
                    <a:pt x="151" y="910"/>
                  </a:cubicBezTo>
                  <a:cubicBezTo>
                    <a:pt x="159" y="910"/>
                    <a:pt x="166" y="910"/>
                    <a:pt x="175" y="908"/>
                  </a:cubicBezTo>
                  <a:cubicBezTo>
                    <a:pt x="1571" y="634"/>
                    <a:pt x="2968" y="508"/>
                    <a:pt x="4365" y="508"/>
                  </a:cubicBezTo>
                  <a:cubicBezTo>
                    <a:pt x="4518" y="508"/>
                    <a:pt x="4672" y="509"/>
                    <a:pt x="4825" y="512"/>
                  </a:cubicBezTo>
                  <a:cubicBezTo>
                    <a:pt x="4855" y="512"/>
                    <a:pt x="4916" y="421"/>
                    <a:pt x="4855" y="421"/>
                  </a:cubicBezTo>
                  <a:cubicBezTo>
                    <a:pt x="4280" y="127"/>
                    <a:pt x="3630" y="1"/>
                    <a:pt x="2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60"/>
            <p:cNvSpPr/>
            <p:nvPr/>
          </p:nvSpPr>
          <p:spPr>
            <a:xfrm>
              <a:off x="6302477" y="4305838"/>
              <a:ext cx="152083" cy="28146"/>
            </a:xfrm>
            <a:custGeom>
              <a:avLst/>
              <a:gdLst/>
              <a:ahLst/>
              <a:cxnLst/>
              <a:rect l="l" t="t" r="r" b="b"/>
              <a:pathLst>
                <a:path w="4917" h="910" extrusionOk="0">
                  <a:moveTo>
                    <a:pt x="2957" y="0"/>
                  </a:moveTo>
                  <a:cubicBezTo>
                    <a:pt x="1967" y="0"/>
                    <a:pt x="949" y="277"/>
                    <a:pt x="114" y="694"/>
                  </a:cubicBezTo>
                  <a:cubicBezTo>
                    <a:pt x="1" y="722"/>
                    <a:pt x="46" y="910"/>
                    <a:pt x="152" y="910"/>
                  </a:cubicBezTo>
                  <a:cubicBezTo>
                    <a:pt x="159" y="910"/>
                    <a:pt x="167" y="909"/>
                    <a:pt x="175" y="907"/>
                  </a:cubicBezTo>
                  <a:cubicBezTo>
                    <a:pt x="1544" y="633"/>
                    <a:pt x="2963" y="507"/>
                    <a:pt x="4364" y="507"/>
                  </a:cubicBezTo>
                  <a:cubicBezTo>
                    <a:pt x="4518" y="507"/>
                    <a:pt x="4672" y="509"/>
                    <a:pt x="4826" y="512"/>
                  </a:cubicBezTo>
                  <a:cubicBezTo>
                    <a:pt x="4856" y="512"/>
                    <a:pt x="4917" y="451"/>
                    <a:pt x="4856" y="420"/>
                  </a:cubicBezTo>
                  <a:cubicBezTo>
                    <a:pt x="4280" y="126"/>
                    <a:pt x="3625" y="0"/>
                    <a:pt x="2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60"/>
            <p:cNvSpPr/>
            <p:nvPr/>
          </p:nvSpPr>
          <p:spPr>
            <a:xfrm>
              <a:off x="6275259" y="4335902"/>
              <a:ext cx="152052" cy="28177"/>
            </a:xfrm>
            <a:custGeom>
              <a:avLst/>
              <a:gdLst/>
              <a:ahLst/>
              <a:cxnLst/>
              <a:rect l="l" t="t" r="r" b="b"/>
              <a:pathLst>
                <a:path w="4916" h="911" extrusionOk="0">
                  <a:moveTo>
                    <a:pt x="2942" y="1"/>
                  </a:moveTo>
                  <a:cubicBezTo>
                    <a:pt x="1955" y="1"/>
                    <a:pt x="947" y="277"/>
                    <a:pt x="113" y="695"/>
                  </a:cubicBezTo>
                  <a:cubicBezTo>
                    <a:pt x="0" y="751"/>
                    <a:pt x="44" y="911"/>
                    <a:pt x="147" y="911"/>
                  </a:cubicBezTo>
                  <a:cubicBezTo>
                    <a:pt x="155" y="911"/>
                    <a:pt x="164" y="910"/>
                    <a:pt x="174" y="907"/>
                  </a:cubicBezTo>
                  <a:cubicBezTo>
                    <a:pt x="1543" y="634"/>
                    <a:pt x="2962" y="508"/>
                    <a:pt x="4363" y="508"/>
                  </a:cubicBezTo>
                  <a:cubicBezTo>
                    <a:pt x="4517" y="508"/>
                    <a:pt x="4671" y="509"/>
                    <a:pt x="4824" y="512"/>
                  </a:cubicBezTo>
                  <a:cubicBezTo>
                    <a:pt x="4855" y="512"/>
                    <a:pt x="4915" y="451"/>
                    <a:pt x="4855" y="421"/>
                  </a:cubicBezTo>
                  <a:cubicBezTo>
                    <a:pt x="4266" y="127"/>
                    <a:pt x="3609" y="1"/>
                    <a:pt x="29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60"/>
            <p:cNvSpPr/>
            <p:nvPr/>
          </p:nvSpPr>
          <p:spPr>
            <a:xfrm>
              <a:off x="6746756" y="4162076"/>
              <a:ext cx="122607" cy="86016"/>
            </a:xfrm>
            <a:custGeom>
              <a:avLst/>
              <a:gdLst/>
              <a:ahLst/>
              <a:cxnLst/>
              <a:rect l="l" t="t" r="r" b="b"/>
              <a:pathLst>
                <a:path w="3964" h="2781" extrusionOk="0">
                  <a:moveTo>
                    <a:pt x="1979" y="1"/>
                  </a:moveTo>
                  <a:cubicBezTo>
                    <a:pt x="1788" y="1"/>
                    <a:pt x="1585" y="45"/>
                    <a:pt x="1374" y="144"/>
                  </a:cubicBezTo>
                  <a:cubicBezTo>
                    <a:pt x="0" y="831"/>
                    <a:pt x="715" y="2781"/>
                    <a:pt x="1984" y="2781"/>
                  </a:cubicBezTo>
                  <a:cubicBezTo>
                    <a:pt x="2175" y="2781"/>
                    <a:pt x="2379" y="2736"/>
                    <a:pt x="2589" y="2637"/>
                  </a:cubicBezTo>
                  <a:cubicBezTo>
                    <a:pt x="3963" y="1950"/>
                    <a:pt x="3248" y="1"/>
                    <a:pt x="19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60"/>
            <p:cNvSpPr/>
            <p:nvPr/>
          </p:nvSpPr>
          <p:spPr>
            <a:xfrm>
              <a:off x="6242999" y="4152302"/>
              <a:ext cx="181497" cy="112028"/>
            </a:xfrm>
            <a:custGeom>
              <a:avLst/>
              <a:gdLst/>
              <a:ahLst/>
              <a:cxnLst/>
              <a:rect l="l" t="t" r="r" b="b"/>
              <a:pathLst>
                <a:path w="5868" h="3622" extrusionOk="0">
                  <a:moveTo>
                    <a:pt x="1533" y="473"/>
                  </a:moveTo>
                  <a:cubicBezTo>
                    <a:pt x="2004" y="473"/>
                    <a:pt x="2572" y="669"/>
                    <a:pt x="2828" y="825"/>
                  </a:cubicBezTo>
                  <a:cubicBezTo>
                    <a:pt x="3162" y="1007"/>
                    <a:pt x="3496" y="1251"/>
                    <a:pt x="3800" y="1524"/>
                  </a:cubicBezTo>
                  <a:cubicBezTo>
                    <a:pt x="4469" y="2041"/>
                    <a:pt x="5016" y="2649"/>
                    <a:pt x="5624" y="3226"/>
                  </a:cubicBezTo>
                  <a:cubicBezTo>
                    <a:pt x="4955" y="3074"/>
                    <a:pt x="4317" y="3014"/>
                    <a:pt x="3648" y="2892"/>
                  </a:cubicBezTo>
                  <a:cubicBezTo>
                    <a:pt x="2858" y="2740"/>
                    <a:pt x="1247" y="2497"/>
                    <a:pt x="913" y="1585"/>
                  </a:cubicBezTo>
                  <a:cubicBezTo>
                    <a:pt x="589" y="727"/>
                    <a:pt x="998" y="473"/>
                    <a:pt x="1533" y="473"/>
                  </a:cubicBezTo>
                  <a:close/>
                  <a:moveTo>
                    <a:pt x="1612" y="0"/>
                  </a:moveTo>
                  <a:cubicBezTo>
                    <a:pt x="1119" y="0"/>
                    <a:pt x="659" y="188"/>
                    <a:pt x="426" y="704"/>
                  </a:cubicBezTo>
                  <a:cubicBezTo>
                    <a:pt x="1" y="1646"/>
                    <a:pt x="821" y="2375"/>
                    <a:pt x="1551" y="2740"/>
                  </a:cubicBezTo>
                  <a:cubicBezTo>
                    <a:pt x="2797" y="3348"/>
                    <a:pt x="4287" y="3409"/>
                    <a:pt x="5624" y="3621"/>
                  </a:cubicBezTo>
                  <a:cubicBezTo>
                    <a:pt x="5746" y="3621"/>
                    <a:pt x="5867" y="3500"/>
                    <a:pt x="5837" y="3378"/>
                  </a:cubicBezTo>
                  <a:cubicBezTo>
                    <a:pt x="5867" y="3348"/>
                    <a:pt x="5867" y="3318"/>
                    <a:pt x="5867" y="3318"/>
                  </a:cubicBezTo>
                  <a:cubicBezTo>
                    <a:pt x="5107" y="2041"/>
                    <a:pt x="4043" y="1007"/>
                    <a:pt x="2797" y="308"/>
                  </a:cubicBezTo>
                  <a:cubicBezTo>
                    <a:pt x="2453" y="129"/>
                    <a:pt x="2021" y="0"/>
                    <a:pt x="16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60"/>
            <p:cNvSpPr/>
            <p:nvPr/>
          </p:nvSpPr>
          <p:spPr>
            <a:xfrm>
              <a:off x="6412217" y="4134208"/>
              <a:ext cx="170208" cy="129349"/>
            </a:xfrm>
            <a:custGeom>
              <a:avLst/>
              <a:gdLst/>
              <a:ahLst/>
              <a:cxnLst/>
              <a:rect l="l" t="t" r="r" b="b"/>
              <a:pathLst>
                <a:path w="5503" h="4182" extrusionOk="0">
                  <a:moveTo>
                    <a:pt x="4068" y="464"/>
                  </a:moveTo>
                  <a:cubicBezTo>
                    <a:pt x="4504" y="464"/>
                    <a:pt x="4821" y="710"/>
                    <a:pt x="4652" y="1501"/>
                  </a:cubicBezTo>
                  <a:cubicBezTo>
                    <a:pt x="4439" y="2413"/>
                    <a:pt x="2889" y="2899"/>
                    <a:pt x="2129" y="3143"/>
                  </a:cubicBezTo>
                  <a:lnTo>
                    <a:pt x="2129" y="3173"/>
                  </a:lnTo>
                  <a:cubicBezTo>
                    <a:pt x="1490" y="3386"/>
                    <a:pt x="852" y="3538"/>
                    <a:pt x="214" y="3811"/>
                  </a:cubicBezTo>
                  <a:cubicBezTo>
                    <a:pt x="700" y="3112"/>
                    <a:pt x="1217" y="2474"/>
                    <a:pt x="1764" y="1836"/>
                  </a:cubicBezTo>
                  <a:cubicBezTo>
                    <a:pt x="2037" y="1532"/>
                    <a:pt x="2341" y="1258"/>
                    <a:pt x="2645" y="985"/>
                  </a:cubicBezTo>
                  <a:cubicBezTo>
                    <a:pt x="2906" y="789"/>
                    <a:pt x="3566" y="464"/>
                    <a:pt x="4068" y="464"/>
                  </a:cubicBezTo>
                  <a:close/>
                  <a:moveTo>
                    <a:pt x="3932" y="0"/>
                  </a:moveTo>
                  <a:cubicBezTo>
                    <a:pt x="3453" y="0"/>
                    <a:pt x="2947" y="218"/>
                    <a:pt x="2585" y="498"/>
                  </a:cubicBezTo>
                  <a:cubicBezTo>
                    <a:pt x="1430" y="1380"/>
                    <a:pt x="548" y="2565"/>
                    <a:pt x="1" y="3933"/>
                  </a:cubicBezTo>
                  <a:cubicBezTo>
                    <a:pt x="1" y="3933"/>
                    <a:pt x="1" y="3963"/>
                    <a:pt x="31" y="3994"/>
                  </a:cubicBezTo>
                  <a:cubicBezTo>
                    <a:pt x="31" y="4099"/>
                    <a:pt x="123" y="4182"/>
                    <a:pt x="227" y="4182"/>
                  </a:cubicBezTo>
                  <a:cubicBezTo>
                    <a:pt x="243" y="4182"/>
                    <a:pt x="259" y="4180"/>
                    <a:pt x="275" y="4176"/>
                  </a:cubicBezTo>
                  <a:cubicBezTo>
                    <a:pt x="1582" y="3781"/>
                    <a:pt x="3010" y="3507"/>
                    <a:pt x="4165" y="2717"/>
                  </a:cubicBezTo>
                  <a:cubicBezTo>
                    <a:pt x="4864" y="2231"/>
                    <a:pt x="5503" y="1349"/>
                    <a:pt x="4986" y="559"/>
                  </a:cubicBezTo>
                  <a:cubicBezTo>
                    <a:pt x="4722" y="156"/>
                    <a:pt x="4336" y="0"/>
                    <a:pt x="39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oogle Shape;746;p91">
            <a:extLst>
              <a:ext uri="{FF2B5EF4-FFF2-40B4-BE49-F238E27FC236}">
                <a16:creationId xmlns:a16="http://schemas.microsoft.com/office/drawing/2014/main" id="{001611C2-1D31-C3FF-6E1A-26AA4F50BF71}"/>
              </a:ext>
            </a:extLst>
          </p:cNvPr>
          <p:cNvGrpSpPr/>
          <p:nvPr/>
        </p:nvGrpSpPr>
        <p:grpSpPr>
          <a:xfrm>
            <a:off x="707507" y="152431"/>
            <a:ext cx="2072447" cy="343709"/>
            <a:chOff x="109373" y="110014"/>
            <a:chExt cx="2072447" cy="343709"/>
          </a:xfrm>
        </p:grpSpPr>
        <p:pic>
          <p:nvPicPr>
            <p:cNvPr id="3" name="Google Shape;747;p91" descr="A yellow hexagon with a white flower and red flames&#10;&#10;Description automatically generated">
              <a:extLst>
                <a:ext uri="{FF2B5EF4-FFF2-40B4-BE49-F238E27FC236}">
                  <a16:creationId xmlns:a16="http://schemas.microsoft.com/office/drawing/2014/main" id="{2E9EBCBD-7929-CDCC-4C68-3AD2FFC96884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9373" y="135681"/>
              <a:ext cx="298563" cy="2923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Google Shape;748;p91">
              <a:extLst>
                <a:ext uri="{FF2B5EF4-FFF2-40B4-BE49-F238E27FC236}">
                  <a16:creationId xmlns:a16="http://schemas.microsoft.com/office/drawing/2014/main" id="{4ED657F0-1BFE-A3B0-F46C-49032FAD145A}"/>
                </a:ext>
              </a:extLst>
            </p:cNvPr>
            <p:cNvSpPr txBox="1"/>
            <p:nvPr/>
          </p:nvSpPr>
          <p:spPr>
            <a:xfrm>
              <a:off x="547266" y="110014"/>
              <a:ext cx="1583100" cy="28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50" b="0" i="0" u="none" strike="noStrike" cap="none">
                  <a:solidFill>
                    <a:srgbClr val="000000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SISTEM INFORMASI</a:t>
              </a:r>
              <a:endParaRPr sz="125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5" name="Google Shape;749;p91">
              <a:extLst>
                <a:ext uri="{FF2B5EF4-FFF2-40B4-BE49-F238E27FC236}">
                  <a16:creationId xmlns:a16="http://schemas.microsoft.com/office/drawing/2014/main" id="{0A639372-9FA1-DF62-37CE-E33B67262004}"/>
                </a:ext>
              </a:extLst>
            </p:cNvPr>
            <p:cNvSpPr txBox="1"/>
            <p:nvPr/>
          </p:nvSpPr>
          <p:spPr>
            <a:xfrm>
              <a:off x="561520" y="284523"/>
              <a:ext cx="16203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 b="0" i="0" u="none" strike="noStrike" cap="none" dirty="0">
                  <a:solidFill>
                    <a:srgbClr val="000000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FAKULTAS ILMU KOMPUTER UPN VETERAN JATIM</a:t>
              </a:r>
              <a:endParaRPr sz="500" b="0" i="0" u="none" strike="noStrike" cap="none" dirty="0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pic>
          <p:nvPicPr>
            <p:cNvPr id="6" name="Google Shape;750;p91">
              <a:extLst>
                <a:ext uri="{FF2B5EF4-FFF2-40B4-BE49-F238E27FC236}">
                  <a16:creationId xmlns:a16="http://schemas.microsoft.com/office/drawing/2014/main" id="{1A242AE0-0B6A-3134-4FB2-EEA9BDB9B141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43025" y="157825"/>
              <a:ext cx="149375" cy="2480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537E484-839F-A42A-A8E6-E3BB6F3C23B8}"/>
              </a:ext>
            </a:extLst>
          </p:cNvPr>
          <p:cNvSpPr txBox="1"/>
          <p:nvPr/>
        </p:nvSpPr>
        <p:spPr>
          <a:xfrm>
            <a:off x="752111" y="1526230"/>
            <a:ext cx="12638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SI231125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6">
          <a:extLst>
            <a:ext uri="{FF2B5EF4-FFF2-40B4-BE49-F238E27FC236}">
              <a16:creationId xmlns:a16="http://schemas.microsoft.com/office/drawing/2014/main" id="{CFBC0DC1-2B07-8618-0592-B9361A25B6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7" name="Google Shape;1917;p87">
            <a:extLst>
              <a:ext uri="{FF2B5EF4-FFF2-40B4-BE49-F238E27FC236}">
                <a16:creationId xmlns:a16="http://schemas.microsoft.com/office/drawing/2014/main" id="{20D1F611-84F9-35A9-E5D3-F8706555A19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flipH="1">
            <a:off x="387322" y="343222"/>
            <a:ext cx="5414469" cy="110838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/>
            <a:r>
              <a:rPr lang="en-US" sz="2800" dirty="0">
                <a:latin typeface="DM Sans" pitchFamily="2" charset="0"/>
              </a:rPr>
              <a:t>PERPRES NO. 8 TAHUN 2012</a:t>
            </a:r>
            <a:br>
              <a:rPr lang="en-US" sz="2800" dirty="0">
                <a:latin typeface="DM Sans" pitchFamily="2" charset="0"/>
              </a:rPr>
            </a:br>
            <a:r>
              <a:rPr lang="en-US" sz="2800" dirty="0">
                <a:solidFill>
                  <a:schemeClr val="accent1"/>
                </a:solidFill>
                <a:latin typeface="DM Sans" pitchFamily="2" charset="0"/>
              </a:rPr>
              <a:t>Lampiran (L6)</a:t>
            </a:r>
            <a:endParaRPr sz="2800" dirty="0">
              <a:solidFill>
                <a:schemeClr val="accent1"/>
              </a:solidFill>
              <a:latin typeface="DM Sans" pitchFamily="2" charset="0"/>
            </a:endParaRPr>
          </a:p>
        </p:txBody>
      </p:sp>
      <p:sp>
        <p:nvSpPr>
          <p:cNvPr id="1918" name="Google Shape;1918;p87">
            <a:extLst>
              <a:ext uri="{FF2B5EF4-FFF2-40B4-BE49-F238E27FC236}">
                <a16:creationId xmlns:a16="http://schemas.microsoft.com/office/drawing/2014/main" id="{926F2153-1B7E-3D92-2A62-18CD8A05852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 flipH="1">
            <a:off x="361063" y="1539424"/>
            <a:ext cx="4942457" cy="240767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en-US" sz="1200" dirty="0">
                <a:latin typeface="DM Sans" pitchFamily="2" charset="0"/>
              </a:rPr>
              <a:t>Mampu </a:t>
            </a:r>
            <a:r>
              <a:rPr lang="en-US" sz="1200" b="1" dirty="0" err="1">
                <a:latin typeface="DM Sans" pitchFamily="2" charset="0"/>
              </a:rPr>
              <a:t>mengaplikasikan</a:t>
            </a:r>
            <a:r>
              <a:rPr lang="en-US" sz="1200" b="1" dirty="0">
                <a:latin typeface="DM Sans" pitchFamily="2" charset="0"/>
              </a:rPr>
              <a:t> </a:t>
            </a:r>
            <a:r>
              <a:rPr lang="en-US" sz="1200" b="1" dirty="0" err="1">
                <a:latin typeface="DM Sans" pitchFamily="2" charset="0"/>
              </a:rPr>
              <a:t>bidang</a:t>
            </a:r>
            <a:r>
              <a:rPr lang="en-US" sz="1200" b="1" dirty="0">
                <a:latin typeface="DM Sans" pitchFamily="2" charset="0"/>
              </a:rPr>
              <a:t> </a:t>
            </a:r>
            <a:r>
              <a:rPr lang="en-US" sz="1200" b="1" dirty="0" err="1">
                <a:latin typeface="DM Sans" pitchFamily="2" charset="0"/>
              </a:rPr>
              <a:t>keahliannya</a:t>
            </a:r>
            <a:r>
              <a:rPr lang="en-US" sz="1200" b="1" dirty="0">
                <a:latin typeface="DM Sans" pitchFamily="2" charset="0"/>
              </a:rPr>
              <a:t> </a:t>
            </a:r>
            <a:r>
              <a:rPr lang="en-US" sz="1200" dirty="0">
                <a:latin typeface="DM Sans" pitchFamily="2" charset="0"/>
              </a:rPr>
              <a:t>dan </a:t>
            </a:r>
            <a:r>
              <a:rPr lang="en-US" sz="1200" dirty="0" err="1">
                <a:latin typeface="DM Sans" pitchFamily="2" charset="0"/>
              </a:rPr>
              <a:t>memanfaatkan</a:t>
            </a:r>
            <a:r>
              <a:rPr lang="en-US" sz="1200" dirty="0">
                <a:latin typeface="DM Sans" pitchFamily="2" charset="0"/>
              </a:rPr>
              <a:t> </a:t>
            </a:r>
            <a:r>
              <a:rPr lang="en-US" sz="1200" dirty="0" err="1">
                <a:latin typeface="DM Sans" pitchFamily="2" charset="0"/>
              </a:rPr>
              <a:t>ilmu</a:t>
            </a:r>
            <a:r>
              <a:rPr lang="en-US" sz="1200" dirty="0">
                <a:latin typeface="DM Sans" pitchFamily="2" charset="0"/>
              </a:rPr>
              <a:t> </a:t>
            </a:r>
            <a:r>
              <a:rPr lang="en-US" sz="1200" dirty="0" err="1">
                <a:latin typeface="DM Sans" pitchFamily="2" charset="0"/>
              </a:rPr>
              <a:t>pengetahuan</a:t>
            </a:r>
            <a:r>
              <a:rPr lang="en-US" sz="1200" dirty="0">
                <a:latin typeface="DM Sans" pitchFamily="2" charset="0"/>
              </a:rPr>
              <a:t>, </a:t>
            </a:r>
            <a:r>
              <a:rPr lang="en-US" sz="1200" dirty="0" err="1">
                <a:latin typeface="DM Sans" pitchFamily="2" charset="0"/>
              </a:rPr>
              <a:t>teknologi</a:t>
            </a:r>
            <a:r>
              <a:rPr lang="en-US" sz="1200" dirty="0">
                <a:latin typeface="DM Sans" pitchFamily="2" charset="0"/>
              </a:rPr>
              <a:t>, dan/atau </a:t>
            </a:r>
            <a:r>
              <a:rPr lang="en-US" sz="1200" dirty="0" err="1">
                <a:latin typeface="DM Sans" pitchFamily="2" charset="0"/>
              </a:rPr>
              <a:t>seni</a:t>
            </a:r>
            <a:r>
              <a:rPr lang="en-US" sz="1200" dirty="0">
                <a:latin typeface="DM Sans" pitchFamily="2" charset="0"/>
              </a:rPr>
              <a:t> pada </a:t>
            </a:r>
            <a:r>
              <a:rPr lang="en-US" sz="1200" dirty="0" err="1">
                <a:latin typeface="DM Sans" pitchFamily="2" charset="0"/>
              </a:rPr>
              <a:t>bidangnya</a:t>
            </a:r>
            <a:r>
              <a:rPr lang="en-US" sz="1200" dirty="0">
                <a:latin typeface="DM Sans" pitchFamily="2" charset="0"/>
              </a:rPr>
              <a:t> </a:t>
            </a:r>
            <a:r>
              <a:rPr lang="en-US" sz="1200" dirty="0" err="1">
                <a:latin typeface="DM Sans" pitchFamily="2" charset="0"/>
              </a:rPr>
              <a:t>dalam</a:t>
            </a:r>
            <a:r>
              <a:rPr lang="en-US" sz="1200" dirty="0">
                <a:latin typeface="DM Sans" pitchFamily="2" charset="0"/>
              </a:rPr>
              <a:t> </a:t>
            </a:r>
            <a:r>
              <a:rPr lang="en-US" sz="1200" dirty="0" err="1">
                <a:latin typeface="DM Sans" pitchFamily="2" charset="0"/>
              </a:rPr>
              <a:t>penyelesaian</a:t>
            </a:r>
            <a:r>
              <a:rPr lang="en-US" sz="1200" dirty="0">
                <a:latin typeface="DM Sans" pitchFamily="2" charset="0"/>
              </a:rPr>
              <a:t> </a:t>
            </a:r>
            <a:r>
              <a:rPr lang="en-US" sz="1200" dirty="0" err="1">
                <a:latin typeface="DM Sans" pitchFamily="2" charset="0"/>
              </a:rPr>
              <a:t>masalah</a:t>
            </a:r>
            <a:r>
              <a:rPr lang="en-US" sz="1200" dirty="0">
                <a:latin typeface="DM Sans" pitchFamily="2" charset="0"/>
              </a:rPr>
              <a:t> </a:t>
            </a:r>
            <a:r>
              <a:rPr lang="en-US" sz="1200" dirty="0" err="1">
                <a:latin typeface="DM Sans" pitchFamily="2" charset="0"/>
              </a:rPr>
              <a:t>serta</a:t>
            </a:r>
            <a:r>
              <a:rPr lang="en-US" sz="1200" dirty="0">
                <a:latin typeface="DM Sans" pitchFamily="2" charset="0"/>
              </a:rPr>
              <a:t> </a:t>
            </a:r>
            <a:r>
              <a:rPr lang="en-US" sz="1200" dirty="0" err="1">
                <a:latin typeface="DM Sans" pitchFamily="2" charset="0"/>
              </a:rPr>
              <a:t>mampu</a:t>
            </a:r>
            <a:r>
              <a:rPr lang="en-US" sz="1200" dirty="0">
                <a:latin typeface="DM Sans" pitchFamily="2" charset="0"/>
              </a:rPr>
              <a:t> </a:t>
            </a:r>
            <a:r>
              <a:rPr lang="en-US" sz="1200" dirty="0" err="1">
                <a:latin typeface="DM Sans" pitchFamily="2" charset="0"/>
              </a:rPr>
              <a:t>beradaptasi</a:t>
            </a:r>
            <a:r>
              <a:rPr lang="en-US" sz="1200" dirty="0">
                <a:latin typeface="DM Sans" pitchFamily="2" charset="0"/>
              </a:rPr>
              <a:t> </a:t>
            </a:r>
            <a:r>
              <a:rPr lang="en-US" sz="1200" dirty="0" err="1">
                <a:latin typeface="DM Sans" pitchFamily="2" charset="0"/>
              </a:rPr>
              <a:t>terhadap</a:t>
            </a:r>
            <a:r>
              <a:rPr lang="en-US" sz="1200" dirty="0">
                <a:latin typeface="DM Sans" pitchFamily="2" charset="0"/>
              </a:rPr>
              <a:t> </a:t>
            </a:r>
            <a:r>
              <a:rPr lang="en-US" sz="1200" dirty="0" err="1">
                <a:latin typeface="DM Sans" pitchFamily="2" charset="0"/>
              </a:rPr>
              <a:t>situasi</a:t>
            </a:r>
            <a:r>
              <a:rPr lang="en-US" sz="1200" dirty="0">
                <a:latin typeface="DM Sans" pitchFamily="2" charset="0"/>
              </a:rPr>
              <a:t> yang </a:t>
            </a:r>
            <a:r>
              <a:rPr lang="en-US" sz="1200" dirty="0" err="1">
                <a:latin typeface="DM Sans" pitchFamily="2" charset="0"/>
              </a:rPr>
              <a:t>dihadapi</a:t>
            </a:r>
            <a:r>
              <a:rPr lang="en-US" sz="1200" dirty="0">
                <a:latin typeface="DM Sans" pitchFamily="2" charset="0"/>
              </a:rPr>
              <a:t>.</a:t>
            </a:r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en-US" sz="1200" b="1" dirty="0" err="1">
                <a:latin typeface="DM Sans" pitchFamily="2" charset="0"/>
              </a:rPr>
              <a:t>Menguasai</a:t>
            </a:r>
            <a:r>
              <a:rPr lang="en-US" sz="1200" b="1" dirty="0">
                <a:latin typeface="DM Sans" pitchFamily="2" charset="0"/>
              </a:rPr>
              <a:t> </a:t>
            </a:r>
            <a:r>
              <a:rPr lang="en-US" sz="1200" b="1" dirty="0" err="1">
                <a:latin typeface="DM Sans" pitchFamily="2" charset="0"/>
              </a:rPr>
              <a:t>konsep</a:t>
            </a:r>
            <a:r>
              <a:rPr lang="en-US" sz="1200" b="1" dirty="0">
                <a:latin typeface="DM Sans" pitchFamily="2" charset="0"/>
              </a:rPr>
              <a:t> </a:t>
            </a:r>
            <a:r>
              <a:rPr lang="en-US" sz="1200" b="1" dirty="0" err="1">
                <a:latin typeface="DM Sans" pitchFamily="2" charset="0"/>
              </a:rPr>
              <a:t>teoritis</a:t>
            </a:r>
            <a:r>
              <a:rPr lang="en-US" sz="1200" dirty="0">
                <a:latin typeface="DM Sans" pitchFamily="2" charset="0"/>
              </a:rPr>
              <a:t> </a:t>
            </a:r>
            <a:r>
              <a:rPr lang="en-US" sz="1200" dirty="0" err="1">
                <a:latin typeface="DM Sans" pitchFamily="2" charset="0"/>
              </a:rPr>
              <a:t>bidang</a:t>
            </a:r>
            <a:r>
              <a:rPr lang="en-US" sz="1200" dirty="0">
                <a:latin typeface="DM Sans" pitchFamily="2" charset="0"/>
              </a:rPr>
              <a:t> </a:t>
            </a:r>
            <a:r>
              <a:rPr lang="en-US" sz="1200" dirty="0" err="1">
                <a:latin typeface="DM Sans" pitchFamily="2" charset="0"/>
              </a:rPr>
              <a:t>pengetahuan</a:t>
            </a:r>
            <a:r>
              <a:rPr lang="en-US" sz="1200" dirty="0">
                <a:latin typeface="DM Sans" pitchFamily="2" charset="0"/>
              </a:rPr>
              <a:t> </a:t>
            </a:r>
            <a:r>
              <a:rPr lang="en-US" sz="1200" dirty="0" err="1">
                <a:latin typeface="DM Sans" pitchFamily="2" charset="0"/>
              </a:rPr>
              <a:t>tertentu</a:t>
            </a:r>
            <a:r>
              <a:rPr lang="en-US" sz="1200" dirty="0">
                <a:latin typeface="DM Sans" pitchFamily="2" charset="0"/>
              </a:rPr>
              <a:t> secara </a:t>
            </a:r>
            <a:r>
              <a:rPr lang="en-US" sz="1200" dirty="0" err="1">
                <a:latin typeface="DM Sans" pitchFamily="2" charset="0"/>
              </a:rPr>
              <a:t>umum</a:t>
            </a:r>
            <a:r>
              <a:rPr lang="en-US" sz="1200" dirty="0">
                <a:latin typeface="DM Sans" pitchFamily="2" charset="0"/>
              </a:rPr>
              <a:t> dan </a:t>
            </a:r>
            <a:r>
              <a:rPr lang="en-US" sz="1200" dirty="0" err="1">
                <a:latin typeface="DM Sans" pitchFamily="2" charset="0"/>
              </a:rPr>
              <a:t>konsep</a:t>
            </a:r>
            <a:r>
              <a:rPr lang="en-US" sz="1200" dirty="0">
                <a:latin typeface="DM Sans" pitchFamily="2" charset="0"/>
              </a:rPr>
              <a:t> </a:t>
            </a:r>
            <a:r>
              <a:rPr lang="en-US" sz="1200" dirty="0" err="1">
                <a:latin typeface="DM Sans" pitchFamily="2" charset="0"/>
              </a:rPr>
              <a:t>teoritis</a:t>
            </a:r>
            <a:r>
              <a:rPr lang="en-US" sz="1200" dirty="0">
                <a:latin typeface="DM Sans" pitchFamily="2" charset="0"/>
              </a:rPr>
              <a:t> </a:t>
            </a:r>
            <a:r>
              <a:rPr lang="en-US" sz="1200" dirty="0" err="1">
                <a:latin typeface="DM Sans" pitchFamily="2" charset="0"/>
              </a:rPr>
              <a:t>bagian</a:t>
            </a:r>
            <a:r>
              <a:rPr lang="en-US" sz="1200" dirty="0">
                <a:latin typeface="DM Sans" pitchFamily="2" charset="0"/>
              </a:rPr>
              <a:t> </a:t>
            </a:r>
            <a:r>
              <a:rPr lang="en-US" sz="1200" dirty="0" err="1">
                <a:latin typeface="DM Sans" pitchFamily="2" charset="0"/>
              </a:rPr>
              <a:t>khusus</a:t>
            </a:r>
            <a:r>
              <a:rPr lang="en-US" sz="1200" dirty="0">
                <a:latin typeface="DM Sans" pitchFamily="2" charset="0"/>
              </a:rPr>
              <a:t> </a:t>
            </a:r>
            <a:r>
              <a:rPr lang="en-US" sz="1200" dirty="0" err="1">
                <a:latin typeface="DM Sans" pitchFamily="2" charset="0"/>
              </a:rPr>
              <a:t>dalam</a:t>
            </a:r>
            <a:r>
              <a:rPr lang="en-US" sz="1200" dirty="0">
                <a:latin typeface="DM Sans" pitchFamily="2" charset="0"/>
              </a:rPr>
              <a:t> </a:t>
            </a:r>
            <a:r>
              <a:rPr lang="en-US" sz="1200" dirty="0" err="1">
                <a:latin typeface="DM Sans" pitchFamily="2" charset="0"/>
              </a:rPr>
              <a:t>bidang</a:t>
            </a:r>
            <a:r>
              <a:rPr lang="en-US" sz="1200" dirty="0">
                <a:latin typeface="DM Sans" pitchFamily="2" charset="0"/>
              </a:rPr>
              <a:t> </a:t>
            </a:r>
            <a:r>
              <a:rPr lang="en-US" sz="1200" dirty="0" err="1">
                <a:latin typeface="DM Sans" pitchFamily="2" charset="0"/>
              </a:rPr>
              <a:t>pengetahuan</a:t>
            </a:r>
            <a:r>
              <a:rPr lang="en-US" sz="1200" dirty="0">
                <a:latin typeface="DM Sans" pitchFamily="2" charset="0"/>
              </a:rPr>
              <a:t> </a:t>
            </a:r>
            <a:r>
              <a:rPr lang="en-US" sz="1200" dirty="0" err="1">
                <a:latin typeface="DM Sans" pitchFamily="2" charset="0"/>
              </a:rPr>
              <a:t>tersebut</a:t>
            </a:r>
            <a:r>
              <a:rPr lang="en-US" sz="1200" dirty="0">
                <a:latin typeface="DM Sans" pitchFamily="2" charset="0"/>
              </a:rPr>
              <a:t> secara </a:t>
            </a:r>
            <a:r>
              <a:rPr lang="en-US" sz="1200" dirty="0" err="1">
                <a:latin typeface="DM Sans" pitchFamily="2" charset="0"/>
              </a:rPr>
              <a:t>mendalam</a:t>
            </a:r>
            <a:r>
              <a:rPr lang="en-US" sz="1200" dirty="0">
                <a:latin typeface="DM Sans" pitchFamily="2" charset="0"/>
              </a:rPr>
              <a:t>, </a:t>
            </a:r>
            <a:r>
              <a:rPr lang="en-US" sz="1200" dirty="0" err="1">
                <a:latin typeface="DM Sans" pitchFamily="2" charset="0"/>
              </a:rPr>
              <a:t>serta</a:t>
            </a:r>
            <a:r>
              <a:rPr lang="en-US" sz="1200" dirty="0">
                <a:latin typeface="DM Sans" pitchFamily="2" charset="0"/>
              </a:rPr>
              <a:t> </a:t>
            </a:r>
            <a:r>
              <a:rPr lang="en-US" sz="1200" dirty="0" err="1">
                <a:latin typeface="DM Sans" pitchFamily="2" charset="0"/>
              </a:rPr>
              <a:t>mampu</a:t>
            </a:r>
            <a:r>
              <a:rPr lang="en-US" sz="1200" dirty="0">
                <a:latin typeface="DM Sans" pitchFamily="2" charset="0"/>
              </a:rPr>
              <a:t> </a:t>
            </a:r>
            <a:r>
              <a:rPr lang="en-US" sz="1200" dirty="0" err="1">
                <a:latin typeface="DM Sans" pitchFamily="2" charset="0"/>
              </a:rPr>
              <a:t>memformulasikan</a:t>
            </a:r>
            <a:r>
              <a:rPr lang="en-US" sz="1200" dirty="0">
                <a:latin typeface="DM Sans" pitchFamily="2" charset="0"/>
              </a:rPr>
              <a:t> </a:t>
            </a:r>
            <a:r>
              <a:rPr lang="en-US" sz="1200" dirty="0" err="1">
                <a:latin typeface="DM Sans" pitchFamily="2" charset="0"/>
              </a:rPr>
              <a:t>penyelesaian</a:t>
            </a:r>
            <a:r>
              <a:rPr lang="en-US" sz="1200" dirty="0">
                <a:latin typeface="DM Sans" pitchFamily="2" charset="0"/>
              </a:rPr>
              <a:t> </a:t>
            </a:r>
            <a:r>
              <a:rPr lang="en-US" sz="1200" dirty="0" err="1">
                <a:latin typeface="DM Sans" pitchFamily="2" charset="0"/>
              </a:rPr>
              <a:t>masalah</a:t>
            </a:r>
            <a:r>
              <a:rPr lang="en-US" sz="1200" dirty="0">
                <a:latin typeface="DM Sans" pitchFamily="2" charset="0"/>
              </a:rPr>
              <a:t> </a:t>
            </a:r>
            <a:r>
              <a:rPr lang="en-US" sz="1200" dirty="0" err="1">
                <a:latin typeface="DM Sans" pitchFamily="2" charset="0"/>
              </a:rPr>
              <a:t>prosedural</a:t>
            </a:r>
            <a:r>
              <a:rPr lang="en-US" sz="1200" dirty="0">
                <a:latin typeface="DM Sans" pitchFamily="2" charset="0"/>
              </a:rPr>
              <a:t>.</a:t>
            </a:r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en-US" sz="1200" dirty="0">
                <a:latin typeface="DM Sans" pitchFamily="2" charset="0"/>
              </a:rPr>
              <a:t>Mampu </a:t>
            </a:r>
            <a:r>
              <a:rPr lang="en-US" sz="1200" b="1" dirty="0" err="1">
                <a:latin typeface="DM Sans" pitchFamily="2" charset="0"/>
              </a:rPr>
              <a:t>mengambil</a:t>
            </a:r>
            <a:r>
              <a:rPr lang="en-US" sz="1200" b="1" dirty="0">
                <a:latin typeface="DM Sans" pitchFamily="2" charset="0"/>
              </a:rPr>
              <a:t> </a:t>
            </a:r>
            <a:r>
              <a:rPr lang="en-US" sz="1200" b="1" dirty="0" err="1">
                <a:latin typeface="DM Sans" pitchFamily="2" charset="0"/>
              </a:rPr>
              <a:t>keputusan</a:t>
            </a:r>
            <a:r>
              <a:rPr lang="en-US" sz="1200" b="1" dirty="0">
                <a:latin typeface="DM Sans" pitchFamily="2" charset="0"/>
              </a:rPr>
              <a:t> </a:t>
            </a:r>
            <a:r>
              <a:rPr lang="en-US" sz="1200" dirty="0">
                <a:latin typeface="DM Sans" pitchFamily="2" charset="0"/>
              </a:rPr>
              <a:t>yang </a:t>
            </a:r>
            <a:r>
              <a:rPr lang="en-US" sz="1200" dirty="0" err="1">
                <a:latin typeface="DM Sans" pitchFamily="2" charset="0"/>
              </a:rPr>
              <a:t>tepat</a:t>
            </a:r>
            <a:r>
              <a:rPr lang="en-US" sz="1200" dirty="0">
                <a:latin typeface="DM Sans" pitchFamily="2" charset="0"/>
              </a:rPr>
              <a:t> </a:t>
            </a:r>
            <a:r>
              <a:rPr lang="en-US" sz="1200" dirty="0" err="1">
                <a:latin typeface="DM Sans" pitchFamily="2" charset="0"/>
              </a:rPr>
              <a:t>berdasarkan</a:t>
            </a:r>
            <a:r>
              <a:rPr lang="en-US" sz="1200" dirty="0">
                <a:latin typeface="DM Sans" pitchFamily="2" charset="0"/>
              </a:rPr>
              <a:t> </a:t>
            </a:r>
            <a:r>
              <a:rPr lang="en-US" sz="1200" dirty="0" err="1">
                <a:latin typeface="DM Sans" pitchFamily="2" charset="0"/>
              </a:rPr>
              <a:t>analisis</a:t>
            </a:r>
            <a:r>
              <a:rPr lang="en-US" sz="1200" dirty="0">
                <a:latin typeface="DM Sans" pitchFamily="2" charset="0"/>
              </a:rPr>
              <a:t> </a:t>
            </a:r>
            <a:r>
              <a:rPr lang="en-US" sz="1200" dirty="0" err="1">
                <a:latin typeface="DM Sans" pitchFamily="2" charset="0"/>
              </a:rPr>
              <a:t>informasi</a:t>
            </a:r>
            <a:r>
              <a:rPr lang="en-US" sz="1200" dirty="0">
                <a:latin typeface="DM Sans" pitchFamily="2" charset="0"/>
              </a:rPr>
              <a:t> dan data, dan </a:t>
            </a:r>
            <a:r>
              <a:rPr lang="en-US" sz="1200" dirty="0" err="1">
                <a:latin typeface="DM Sans" pitchFamily="2" charset="0"/>
              </a:rPr>
              <a:t>mampu</a:t>
            </a:r>
            <a:r>
              <a:rPr lang="en-US" sz="1200" dirty="0">
                <a:latin typeface="DM Sans" pitchFamily="2" charset="0"/>
              </a:rPr>
              <a:t> </a:t>
            </a:r>
            <a:r>
              <a:rPr lang="en-US" sz="1200" dirty="0" err="1">
                <a:latin typeface="DM Sans" pitchFamily="2" charset="0"/>
              </a:rPr>
              <a:t>memberikan</a:t>
            </a:r>
            <a:r>
              <a:rPr lang="en-US" sz="1200" dirty="0">
                <a:latin typeface="DM Sans" pitchFamily="2" charset="0"/>
              </a:rPr>
              <a:t> </a:t>
            </a:r>
            <a:r>
              <a:rPr lang="en-US" sz="1200" dirty="0" err="1">
                <a:latin typeface="DM Sans" pitchFamily="2" charset="0"/>
              </a:rPr>
              <a:t>petunjuk</a:t>
            </a:r>
            <a:r>
              <a:rPr lang="en-US" sz="1200" dirty="0">
                <a:latin typeface="DM Sans" pitchFamily="2" charset="0"/>
              </a:rPr>
              <a:t> </a:t>
            </a:r>
            <a:r>
              <a:rPr lang="en-US" sz="1200" dirty="0" err="1">
                <a:latin typeface="DM Sans" pitchFamily="2" charset="0"/>
              </a:rPr>
              <a:t>dalam</a:t>
            </a:r>
            <a:r>
              <a:rPr lang="en-US" sz="1200" dirty="0">
                <a:latin typeface="DM Sans" pitchFamily="2" charset="0"/>
              </a:rPr>
              <a:t> </a:t>
            </a:r>
            <a:r>
              <a:rPr lang="en-US" sz="1200" dirty="0" err="1">
                <a:latin typeface="DM Sans" pitchFamily="2" charset="0"/>
              </a:rPr>
              <a:t>memilih</a:t>
            </a:r>
            <a:r>
              <a:rPr lang="en-US" sz="1200" dirty="0">
                <a:latin typeface="DM Sans" pitchFamily="2" charset="0"/>
              </a:rPr>
              <a:t> </a:t>
            </a:r>
            <a:r>
              <a:rPr lang="en-US" sz="1200" dirty="0" err="1">
                <a:latin typeface="DM Sans" pitchFamily="2" charset="0"/>
              </a:rPr>
              <a:t>berbagai</a:t>
            </a:r>
            <a:r>
              <a:rPr lang="en-US" sz="1200" dirty="0">
                <a:latin typeface="DM Sans" pitchFamily="2" charset="0"/>
              </a:rPr>
              <a:t> </a:t>
            </a:r>
            <a:r>
              <a:rPr lang="en-US" sz="1200" dirty="0" err="1">
                <a:latin typeface="DM Sans" pitchFamily="2" charset="0"/>
              </a:rPr>
              <a:t>alternatif</a:t>
            </a:r>
            <a:r>
              <a:rPr lang="en-US" sz="1200" dirty="0">
                <a:latin typeface="DM Sans" pitchFamily="2" charset="0"/>
              </a:rPr>
              <a:t> </a:t>
            </a:r>
            <a:r>
              <a:rPr lang="en-US" sz="1200" dirty="0" err="1">
                <a:latin typeface="DM Sans" pitchFamily="2" charset="0"/>
              </a:rPr>
              <a:t>solusi</a:t>
            </a:r>
            <a:r>
              <a:rPr lang="en-US" sz="1200" dirty="0">
                <a:latin typeface="DM Sans" pitchFamily="2" charset="0"/>
              </a:rPr>
              <a:t> secara </a:t>
            </a:r>
            <a:r>
              <a:rPr lang="en-US" sz="1200" dirty="0" err="1">
                <a:latin typeface="DM Sans" pitchFamily="2" charset="0"/>
              </a:rPr>
              <a:t>mandiri</a:t>
            </a:r>
            <a:r>
              <a:rPr lang="en-US" sz="1200" dirty="0">
                <a:latin typeface="DM Sans" pitchFamily="2" charset="0"/>
              </a:rPr>
              <a:t> dan </a:t>
            </a:r>
            <a:r>
              <a:rPr lang="en-US" sz="1200" dirty="0" err="1">
                <a:latin typeface="DM Sans" pitchFamily="2" charset="0"/>
              </a:rPr>
              <a:t>kelompok</a:t>
            </a:r>
            <a:r>
              <a:rPr lang="en-US" sz="1200" dirty="0">
                <a:latin typeface="DM Sans" pitchFamily="2" charset="0"/>
              </a:rPr>
              <a:t>.</a:t>
            </a:r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en-US" sz="1200" b="1" dirty="0" err="1">
                <a:latin typeface="DM Sans" pitchFamily="2" charset="0"/>
              </a:rPr>
              <a:t>Bertanggung</a:t>
            </a:r>
            <a:r>
              <a:rPr lang="en-US" sz="1200" b="1" dirty="0">
                <a:latin typeface="DM Sans" pitchFamily="2" charset="0"/>
              </a:rPr>
              <a:t> </a:t>
            </a:r>
            <a:r>
              <a:rPr lang="en-US" sz="1200" b="1" dirty="0" err="1">
                <a:latin typeface="DM Sans" pitchFamily="2" charset="0"/>
              </a:rPr>
              <a:t>jawab</a:t>
            </a:r>
            <a:r>
              <a:rPr lang="en-US" sz="1200" b="1" dirty="0">
                <a:latin typeface="DM Sans" pitchFamily="2" charset="0"/>
              </a:rPr>
              <a:t> </a:t>
            </a:r>
            <a:r>
              <a:rPr lang="en-US" sz="1200" dirty="0">
                <a:latin typeface="DM Sans" pitchFamily="2" charset="0"/>
              </a:rPr>
              <a:t>pada </a:t>
            </a:r>
            <a:r>
              <a:rPr lang="en-US" sz="1200" dirty="0" err="1">
                <a:latin typeface="DM Sans" pitchFamily="2" charset="0"/>
              </a:rPr>
              <a:t>pekerjaan</a:t>
            </a:r>
            <a:r>
              <a:rPr lang="en-US" sz="1200" dirty="0">
                <a:latin typeface="DM Sans" pitchFamily="2" charset="0"/>
              </a:rPr>
              <a:t> </a:t>
            </a:r>
            <a:r>
              <a:rPr lang="en-US" sz="1200" dirty="0" err="1">
                <a:latin typeface="DM Sans" pitchFamily="2" charset="0"/>
              </a:rPr>
              <a:t>sendiri</a:t>
            </a:r>
            <a:r>
              <a:rPr lang="en-US" sz="1200" dirty="0">
                <a:latin typeface="DM Sans" pitchFamily="2" charset="0"/>
              </a:rPr>
              <a:t> dan </a:t>
            </a:r>
            <a:r>
              <a:rPr lang="en-US" sz="1200" dirty="0" err="1">
                <a:latin typeface="DM Sans" pitchFamily="2" charset="0"/>
              </a:rPr>
              <a:t>dapat</a:t>
            </a:r>
            <a:r>
              <a:rPr lang="en-US" sz="1200" dirty="0">
                <a:latin typeface="DM Sans" pitchFamily="2" charset="0"/>
              </a:rPr>
              <a:t> </a:t>
            </a:r>
            <a:r>
              <a:rPr lang="en-US" sz="1200" dirty="0" err="1">
                <a:latin typeface="DM Sans" pitchFamily="2" charset="0"/>
              </a:rPr>
              <a:t>diberi</a:t>
            </a:r>
            <a:r>
              <a:rPr lang="en-US" sz="1200" dirty="0">
                <a:latin typeface="DM Sans" pitchFamily="2" charset="0"/>
              </a:rPr>
              <a:t> </a:t>
            </a:r>
            <a:r>
              <a:rPr lang="en-US" sz="1200" dirty="0" err="1">
                <a:latin typeface="DM Sans" pitchFamily="2" charset="0"/>
              </a:rPr>
              <a:t>tanggung</a:t>
            </a:r>
            <a:r>
              <a:rPr lang="en-US" sz="1200" dirty="0">
                <a:latin typeface="DM Sans" pitchFamily="2" charset="0"/>
              </a:rPr>
              <a:t> </a:t>
            </a:r>
            <a:r>
              <a:rPr lang="en-US" sz="1200" dirty="0" err="1">
                <a:latin typeface="DM Sans" pitchFamily="2" charset="0"/>
              </a:rPr>
              <a:t>jawab</a:t>
            </a:r>
            <a:r>
              <a:rPr lang="en-US" sz="1200" dirty="0">
                <a:latin typeface="DM Sans" pitchFamily="2" charset="0"/>
              </a:rPr>
              <a:t> </a:t>
            </a:r>
            <a:r>
              <a:rPr lang="en-US" sz="1200" dirty="0" err="1">
                <a:latin typeface="DM Sans" pitchFamily="2" charset="0"/>
              </a:rPr>
              <a:t>atas</a:t>
            </a:r>
            <a:r>
              <a:rPr lang="en-US" sz="1200" dirty="0">
                <a:latin typeface="DM Sans" pitchFamily="2" charset="0"/>
              </a:rPr>
              <a:t> </a:t>
            </a:r>
            <a:r>
              <a:rPr lang="en-US" sz="1200" dirty="0" err="1">
                <a:latin typeface="DM Sans" pitchFamily="2" charset="0"/>
              </a:rPr>
              <a:t>pencapaian</a:t>
            </a:r>
            <a:r>
              <a:rPr lang="en-US" sz="1200" dirty="0">
                <a:latin typeface="DM Sans" pitchFamily="2" charset="0"/>
              </a:rPr>
              <a:t> </a:t>
            </a:r>
            <a:r>
              <a:rPr lang="en-US" sz="1200" dirty="0" err="1">
                <a:latin typeface="DM Sans" pitchFamily="2" charset="0"/>
              </a:rPr>
              <a:t>hasil</a:t>
            </a:r>
            <a:r>
              <a:rPr lang="en-US" sz="1200" dirty="0">
                <a:latin typeface="DM Sans" pitchFamily="2" charset="0"/>
              </a:rPr>
              <a:t> </a:t>
            </a:r>
            <a:r>
              <a:rPr lang="en-US" sz="1200" dirty="0" err="1">
                <a:latin typeface="DM Sans" pitchFamily="2" charset="0"/>
              </a:rPr>
              <a:t>kerja</a:t>
            </a:r>
            <a:r>
              <a:rPr lang="en-US" sz="1200" dirty="0">
                <a:latin typeface="DM Sans" pitchFamily="2" charset="0"/>
              </a:rPr>
              <a:t> </a:t>
            </a:r>
            <a:r>
              <a:rPr lang="en-US" sz="1200" dirty="0" err="1">
                <a:latin typeface="DM Sans" pitchFamily="2" charset="0"/>
              </a:rPr>
              <a:t>organisasi</a:t>
            </a:r>
            <a:r>
              <a:rPr lang="en-US" sz="1200" dirty="0">
                <a:latin typeface="DM Sans" pitchFamily="2" charset="0"/>
              </a:rPr>
              <a:t>.</a:t>
            </a:r>
            <a:endParaRPr sz="1200" i="1" dirty="0">
              <a:latin typeface="DM Sans" pitchFamily="2" charset="0"/>
            </a:endParaRPr>
          </a:p>
        </p:txBody>
      </p:sp>
      <p:sp>
        <p:nvSpPr>
          <p:cNvPr id="1919" name="Google Shape;1919;p87">
            <a:extLst>
              <a:ext uri="{FF2B5EF4-FFF2-40B4-BE49-F238E27FC236}">
                <a16:creationId xmlns:a16="http://schemas.microsoft.com/office/drawing/2014/main" id="{2F51DC58-D09E-3794-27E6-CBAEF59AD43B}"/>
              </a:ext>
            </a:extLst>
          </p:cNvPr>
          <p:cNvSpPr/>
          <p:nvPr/>
        </p:nvSpPr>
        <p:spPr>
          <a:xfrm>
            <a:off x="5462900" y="1539424"/>
            <a:ext cx="2969700" cy="54795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 pitchFamily="2" charset="0"/>
            </a:endParaRPr>
          </a:p>
        </p:txBody>
      </p:sp>
      <p:pic>
        <p:nvPicPr>
          <p:cNvPr id="1920" name="Google Shape;1920;p87">
            <a:extLst>
              <a:ext uri="{FF2B5EF4-FFF2-40B4-BE49-F238E27FC236}">
                <a16:creationId xmlns:a16="http://schemas.microsoft.com/office/drawing/2014/main" id="{323BFFCB-6B59-51D7-67F0-661C4D21562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8035" t="4520" r="45842" b="-4519"/>
          <a:stretch/>
        </p:blipFill>
        <p:spPr>
          <a:xfrm>
            <a:off x="5462900" y="1539424"/>
            <a:ext cx="2969700" cy="54795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921" name="Google Shape;1921;p87">
            <a:extLst>
              <a:ext uri="{FF2B5EF4-FFF2-40B4-BE49-F238E27FC236}">
                <a16:creationId xmlns:a16="http://schemas.microsoft.com/office/drawing/2014/main" id="{6CEC80D7-1AED-0F43-B3D1-0C4C224AC478}"/>
              </a:ext>
            </a:extLst>
          </p:cNvPr>
          <p:cNvSpPr/>
          <p:nvPr/>
        </p:nvSpPr>
        <p:spPr>
          <a:xfrm rot="-5400000">
            <a:off x="3191917" y="-489658"/>
            <a:ext cx="1171200" cy="6702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 pitchFamily="2" charset="0"/>
            </a:endParaRPr>
          </a:p>
        </p:txBody>
      </p:sp>
      <p:sp>
        <p:nvSpPr>
          <p:cNvPr id="1922" name="Google Shape;1922;p87">
            <a:extLst>
              <a:ext uri="{FF2B5EF4-FFF2-40B4-BE49-F238E27FC236}">
                <a16:creationId xmlns:a16="http://schemas.microsoft.com/office/drawing/2014/main" id="{E67187E5-140D-61C9-BA18-4788559DC917}"/>
              </a:ext>
            </a:extLst>
          </p:cNvPr>
          <p:cNvSpPr/>
          <p:nvPr/>
        </p:nvSpPr>
        <p:spPr>
          <a:xfrm rot="-5400000">
            <a:off x="3986400" y="-489658"/>
            <a:ext cx="1171200" cy="6702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 pitchFamily="2" charset="0"/>
            </a:endParaRPr>
          </a:p>
        </p:txBody>
      </p:sp>
      <p:sp>
        <p:nvSpPr>
          <p:cNvPr id="1923" name="Google Shape;1923;p87">
            <a:extLst>
              <a:ext uri="{FF2B5EF4-FFF2-40B4-BE49-F238E27FC236}">
                <a16:creationId xmlns:a16="http://schemas.microsoft.com/office/drawing/2014/main" id="{2D046310-0400-1B22-D410-FB28F8AABD44}"/>
              </a:ext>
            </a:extLst>
          </p:cNvPr>
          <p:cNvSpPr/>
          <p:nvPr/>
        </p:nvSpPr>
        <p:spPr>
          <a:xfrm rot="-5400000">
            <a:off x="4780883" y="-489658"/>
            <a:ext cx="1171200" cy="6702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359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Google Shape;1112;p72"/>
          <p:cNvSpPr txBox="1">
            <a:spLocks noGrp="1"/>
          </p:cNvSpPr>
          <p:nvPr>
            <p:ph type="subTitle" idx="4"/>
          </p:nvPr>
        </p:nvSpPr>
        <p:spPr>
          <a:xfrm>
            <a:off x="720000" y="2175508"/>
            <a:ext cx="5267441" cy="223365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dirty="0" err="1">
                <a:latin typeface="DM Sans" pitchFamily="2" charset="0"/>
              </a:rPr>
              <a:t>Standar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Kompetensi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Kerja</a:t>
            </a:r>
            <a:r>
              <a:rPr lang="en-US" dirty="0">
                <a:latin typeface="DM Sans" pitchFamily="2" charset="0"/>
              </a:rPr>
              <a:t> Nasional Indonesia, yang </a:t>
            </a:r>
            <a:r>
              <a:rPr lang="en-US" dirty="0" err="1">
                <a:latin typeface="DM Sans" pitchFamily="2" charset="0"/>
              </a:rPr>
              <a:t>selanjutnya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disingkat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b="1" dirty="0">
                <a:latin typeface="DM Sans" pitchFamily="2" charset="0"/>
              </a:rPr>
              <a:t>SKKNI</a:t>
            </a:r>
            <a:r>
              <a:rPr lang="en-US" dirty="0">
                <a:latin typeface="DM Sans" pitchFamily="2" charset="0"/>
              </a:rPr>
              <a:t>, adalah ….</a:t>
            </a:r>
          </a:p>
          <a:p>
            <a:pPr marL="0" lvl="0" indent="0"/>
            <a:endParaRPr lang="en-US" dirty="0">
              <a:latin typeface="DM Sans" pitchFamily="2" charset="0"/>
            </a:endParaRPr>
          </a:p>
          <a:p>
            <a:pPr marL="0" lvl="0" indent="0"/>
            <a:r>
              <a:rPr lang="en-US" i="1" dirty="0">
                <a:latin typeface="DM Sans" pitchFamily="2" charset="0"/>
              </a:rPr>
              <a:t>“</a:t>
            </a:r>
            <a:r>
              <a:rPr lang="en-US" i="1" dirty="0" err="1">
                <a:latin typeface="DM Sans" pitchFamily="2" charset="0"/>
              </a:rPr>
              <a:t>rumusan</a:t>
            </a:r>
            <a:r>
              <a:rPr lang="en-US" i="1" dirty="0">
                <a:latin typeface="DM Sans" pitchFamily="2" charset="0"/>
              </a:rPr>
              <a:t> </a:t>
            </a:r>
            <a:r>
              <a:rPr lang="en-US" i="1" dirty="0" err="1">
                <a:latin typeface="DM Sans" pitchFamily="2" charset="0"/>
              </a:rPr>
              <a:t>kemampuan</a:t>
            </a:r>
            <a:r>
              <a:rPr lang="en-US" i="1" dirty="0">
                <a:latin typeface="DM Sans" pitchFamily="2" charset="0"/>
              </a:rPr>
              <a:t> </a:t>
            </a:r>
            <a:r>
              <a:rPr lang="en-US" i="1" dirty="0" err="1">
                <a:latin typeface="DM Sans" pitchFamily="2" charset="0"/>
              </a:rPr>
              <a:t>kerja</a:t>
            </a:r>
            <a:r>
              <a:rPr lang="en-US" i="1" dirty="0">
                <a:latin typeface="DM Sans" pitchFamily="2" charset="0"/>
              </a:rPr>
              <a:t> yang </a:t>
            </a:r>
            <a:r>
              <a:rPr lang="en-US" i="1" dirty="0" err="1">
                <a:latin typeface="DM Sans" pitchFamily="2" charset="0"/>
              </a:rPr>
              <a:t>mencakup</a:t>
            </a:r>
            <a:r>
              <a:rPr lang="en-US" i="1" dirty="0">
                <a:latin typeface="DM Sans" pitchFamily="2" charset="0"/>
              </a:rPr>
              <a:t> </a:t>
            </a:r>
            <a:r>
              <a:rPr lang="en-US" i="1" dirty="0" err="1">
                <a:latin typeface="DM Sans" pitchFamily="2" charset="0"/>
              </a:rPr>
              <a:t>aspek</a:t>
            </a:r>
            <a:r>
              <a:rPr lang="en-US" i="1" dirty="0">
                <a:latin typeface="DM Sans" pitchFamily="2" charset="0"/>
              </a:rPr>
              <a:t> </a:t>
            </a:r>
            <a:r>
              <a:rPr lang="en-US" i="1" dirty="0" err="1">
                <a:latin typeface="DM Sans" pitchFamily="2" charset="0"/>
              </a:rPr>
              <a:t>pengetahuan</a:t>
            </a:r>
            <a:r>
              <a:rPr lang="en-US" i="1" dirty="0">
                <a:latin typeface="DM Sans" pitchFamily="2" charset="0"/>
              </a:rPr>
              <a:t>, </a:t>
            </a:r>
            <a:r>
              <a:rPr lang="en-US" i="1" dirty="0" err="1">
                <a:latin typeface="DM Sans" pitchFamily="2" charset="0"/>
              </a:rPr>
              <a:t>keterampilan</a:t>
            </a:r>
            <a:r>
              <a:rPr lang="en-US" i="1" dirty="0">
                <a:latin typeface="DM Sans" pitchFamily="2" charset="0"/>
              </a:rPr>
              <a:t> dan/atau </a:t>
            </a:r>
            <a:r>
              <a:rPr lang="en-US" i="1" dirty="0" err="1">
                <a:latin typeface="DM Sans" pitchFamily="2" charset="0"/>
              </a:rPr>
              <a:t>keahlian</a:t>
            </a:r>
            <a:r>
              <a:rPr lang="en-US" i="1" dirty="0">
                <a:latin typeface="DM Sans" pitchFamily="2" charset="0"/>
              </a:rPr>
              <a:t> </a:t>
            </a:r>
            <a:r>
              <a:rPr lang="en-US" i="1" dirty="0" err="1">
                <a:latin typeface="DM Sans" pitchFamily="2" charset="0"/>
              </a:rPr>
              <a:t>serta</a:t>
            </a:r>
            <a:r>
              <a:rPr lang="en-US" i="1" dirty="0">
                <a:latin typeface="DM Sans" pitchFamily="2" charset="0"/>
              </a:rPr>
              <a:t> </a:t>
            </a:r>
            <a:r>
              <a:rPr lang="en-US" i="1" dirty="0" err="1">
                <a:latin typeface="DM Sans" pitchFamily="2" charset="0"/>
              </a:rPr>
              <a:t>sikap</a:t>
            </a:r>
            <a:r>
              <a:rPr lang="en-US" i="1" dirty="0">
                <a:latin typeface="DM Sans" pitchFamily="2" charset="0"/>
              </a:rPr>
              <a:t> </a:t>
            </a:r>
            <a:r>
              <a:rPr lang="en-US" i="1" dirty="0" err="1">
                <a:latin typeface="DM Sans" pitchFamily="2" charset="0"/>
              </a:rPr>
              <a:t>kerja</a:t>
            </a:r>
            <a:r>
              <a:rPr lang="en-US" i="1" dirty="0">
                <a:latin typeface="DM Sans" pitchFamily="2" charset="0"/>
              </a:rPr>
              <a:t> yang </a:t>
            </a:r>
            <a:r>
              <a:rPr lang="en-US" i="1" dirty="0" err="1">
                <a:latin typeface="DM Sans" pitchFamily="2" charset="0"/>
              </a:rPr>
              <a:t>relevan</a:t>
            </a:r>
            <a:r>
              <a:rPr lang="en-US" i="1" dirty="0">
                <a:latin typeface="DM Sans" pitchFamily="2" charset="0"/>
              </a:rPr>
              <a:t> </a:t>
            </a:r>
            <a:r>
              <a:rPr lang="en-US" i="1" dirty="0" err="1">
                <a:latin typeface="DM Sans" pitchFamily="2" charset="0"/>
              </a:rPr>
              <a:t>dengan</a:t>
            </a:r>
            <a:r>
              <a:rPr lang="en-US" i="1" dirty="0">
                <a:latin typeface="DM Sans" pitchFamily="2" charset="0"/>
              </a:rPr>
              <a:t> </a:t>
            </a:r>
            <a:r>
              <a:rPr lang="en-US" i="1" dirty="0" err="1">
                <a:latin typeface="DM Sans" pitchFamily="2" charset="0"/>
              </a:rPr>
              <a:t>pelaksanaan</a:t>
            </a:r>
            <a:r>
              <a:rPr lang="en-US" i="1" dirty="0">
                <a:latin typeface="DM Sans" pitchFamily="2" charset="0"/>
              </a:rPr>
              <a:t> </a:t>
            </a:r>
            <a:r>
              <a:rPr lang="en-US" i="1" dirty="0" err="1">
                <a:latin typeface="DM Sans" pitchFamily="2" charset="0"/>
              </a:rPr>
              <a:t>tugas</a:t>
            </a:r>
            <a:r>
              <a:rPr lang="en-US" i="1" dirty="0">
                <a:latin typeface="DM Sans" pitchFamily="2" charset="0"/>
              </a:rPr>
              <a:t> dan </a:t>
            </a:r>
            <a:r>
              <a:rPr lang="en-US" i="1" dirty="0" err="1">
                <a:latin typeface="DM Sans" pitchFamily="2" charset="0"/>
              </a:rPr>
              <a:t>syarat</a:t>
            </a:r>
            <a:r>
              <a:rPr lang="en-US" i="1" dirty="0">
                <a:latin typeface="DM Sans" pitchFamily="2" charset="0"/>
              </a:rPr>
              <a:t> </a:t>
            </a:r>
            <a:r>
              <a:rPr lang="en-US" i="1" dirty="0" err="1">
                <a:latin typeface="DM Sans" pitchFamily="2" charset="0"/>
              </a:rPr>
              <a:t>jabatan</a:t>
            </a:r>
            <a:r>
              <a:rPr lang="en-US" i="1" dirty="0">
                <a:latin typeface="DM Sans" pitchFamily="2" charset="0"/>
              </a:rPr>
              <a:t> yang </a:t>
            </a:r>
            <a:r>
              <a:rPr lang="en-US" i="1" dirty="0" err="1">
                <a:latin typeface="DM Sans" pitchFamily="2" charset="0"/>
              </a:rPr>
              <a:t>ditetapkan</a:t>
            </a:r>
            <a:r>
              <a:rPr lang="en-US" i="1" dirty="0">
                <a:latin typeface="DM Sans" pitchFamily="2" charset="0"/>
              </a:rPr>
              <a:t> </a:t>
            </a:r>
            <a:r>
              <a:rPr lang="en-US" i="1" dirty="0" err="1">
                <a:latin typeface="DM Sans" pitchFamily="2" charset="0"/>
              </a:rPr>
              <a:t>sesuai</a:t>
            </a:r>
            <a:r>
              <a:rPr lang="en-US" i="1" dirty="0">
                <a:latin typeface="DM Sans" pitchFamily="2" charset="0"/>
              </a:rPr>
              <a:t> </a:t>
            </a:r>
            <a:r>
              <a:rPr lang="en-US" i="1" dirty="0" err="1">
                <a:latin typeface="DM Sans" pitchFamily="2" charset="0"/>
              </a:rPr>
              <a:t>dengan</a:t>
            </a:r>
            <a:r>
              <a:rPr lang="en-US" i="1" dirty="0">
                <a:latin typeface="DM Sans" pitchFamily="2" charset="0"/>
              </a:rPr>
              <a:t> </a:t>
            </a:r>
            <a:r>
              <a:rPr lang="en-US" i="1" dirty="0" err="1">
                <a:latin typeface="DM Sans" pitchFamily="2" charset="0"/>
              </a:rPr>
              <a:t>ketentuan</a:t>
            </a:r>
            <a:r>
              <a:rPr lang="en-US" i="1" dirty="0">
                <a:latin typeface="DM Sans" pitchFamily="2" charset="0"/>
              </a:rPr>
              <a:t> </a:t>
            </a:r>
            <a:r>
              <a:rPr lang="en-US" i="1" dirty="0" err="1">
                <a:latin typeface="DM Sans" pitchFamily="2" charset="0"/>
              </a:rPr>
              <a:t>peraturan</a:t>
            </a:r>
            <a:r>
              <a:rPr lang="en-US" i="1" dirty="0">
                <a:latin typeface="DM Sans" pitchFamily="2" charset="0"/>
              </a:rPr>
              <a:t> </a:t>
            </a:r>
            <a:r>
              <a:rPr lang="en-US" i="1" dirty="0" err="1">
                <a:latin typeface="DM Sans" pitchFamily="2" charset="0"/>
              </a:rPr>
              <a:t>perundang-undangan</a:t>
            </a:r>
            <a:r>
              <a:rPr lang="en-US" i="1" dirty="0">
                <a:latin typeface="DM Sans" pitchFamily="2" charset="0"/>
              </a:rPr>
              <a:t>”</a:t>
            </a:r>
            <a:endParaRPr i="1" dirty="0">
              <a:latin typeface="DM Sans" pitchFamily="2" charset="0"/>
            </a:endParaRPr>
          </a:p>
        </p:txBody>
      </p:sp>
      <p:sp>
        <p:nvSpPr>
          <p:cNvPr id="1113" name="Google Shape;1113;p72"/>
          <p:cNvSpPr txBox="1">
            <a:spLocks noGrp="1"/>
          </p:cNvSpPr>
          <p:nvPr>
            <p:ph type="title"/>
          </p:nvPr>
        </p:nvSpPr>
        <p:spPr>
          <a:xfrm>
            <a:off x="717875" y="1039802"/>
            <a:ext cx="7704000" cy="9308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DM Sans" pitchFamily="2" charset="0"/>
              </a:rPr>
              <a:t>PERMENAKERTRANS NO. 5 TAHUN 2012 </a:t>
            </a:r>
            <a:br>
              <a:rPr lang="en" sz="2800" dirty="0">
                <a:latin typeface="DM Sans" pitchFamily="2" charset="0"/>
              </a:rPr>
            </a:br>
            <a:r>
              <a:rPr lang="en" sz="2800" dirty="0">
                <a:solidFill>
                  <a:schemeClr val="accent1"/>
                </a:solidFill>
                <a:latin typeface="DM Sans" pitchFamily="2" charset="0"/>
              </a:rPr>
              <a:t>Pasal 1</a:t>
            </a:r>
            <a:endParaRPr sz="2800" dirty="0">
              <a:solidFill>
                <a:schemeClr val="accent1"/>
              </a:solidFill>
              <a:latin typeface="DM Sans" pitchFamily="2" charset="0"/>
            </a:endParaRPr>
          </a:p>
        </p:txBody>
      </p:sp>
      <p:sp>
        <p:nvSpPr>
          <p:cNvPr id="1114" name="Google Shape;1114;p72"/>
          <p:cNvSpPr/>
          <p:nvPr/>
        </p:nvSpPr>
        <p:spPr>
          <a:xfrm>
            <a:off x="-333750" y="3447403"/>
            <a:ext cx="667500" cy="2412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 pitchFamily="2" charset="0"/>
            </a:endParaRPr>
          </a:p>
        </p:txBody>
      </p:sp>
      <p:sp>
        <p:nvSpPr>
          <p:cNvPr id="1115" name="Google Shape;1115;p72"/>
          <p:cNvSpPr/>
          <p:nvPr/>
        </p:nvSpPr>
        <p:spPr>
          <a:xfrm>
            <a:off x="-333750" y="1970652"/>
            <a:ext cx="667500" cy="10281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 pitchFamily="2" charset="0"/>
            </a:endParaRPr>
          </a:p>
        </p:txBody>
      </p:sp>
      <p:grpSp>
        <p:nvGrpSpPr>
          <p:cNvPr id="1116" name="Google Shape;1116;p72"/>
          <p:cNvGrpSpPr/>
          <p:nvPr/>
        </p:nvGrpSpPr>
        <p:grpSpPr>
          <a:xfrm flipH="1">
            <a:off x="7757284" y="1262245"/>
            <a:ext cx="1708570" cy="3184505"/>
            <a:chOff x="811025" y="1298175"/>
            <a:chExt cx="1828325" cy="3408075"/>
          </a:xfrm>
        </p:grpSpPr>
        <p:sp>
          <p:nvSpPr>
            <p:cNvPr id="1117" name="Google Shape;1117;p72"/>
            <p:cNvSpPr/>
            <p:nvPr/>
          </p:nvSpPr>
          <p:spPr>
            <a:xfrm>
              <a:off x="1770825" y="4080075"/>
              <a:ext cx="688225" cy="624875"/>
            </a:xfrm>
            <a:custGeom>
              <a:avLst/>
              <a:gdLst/>
              <a:ahLst/>
              <a:cxnLst/>
              <a:rect l="l" t="t" r="r" b="b"/>
              <a:pathLst>
                <a:path w="27529" h="24995" extrusionOk="0">
                  <a:moveTo>
                    <a:pt x="1142" y="0"/>
                  </a:moveTo>
                  <a:cubicBezTo>
                    <a:pt x="1142" y="0"/>
                    <a:pt x="24" y="15613"/>
                    <a:pt x="24" y="15635"/>
                  </a:cubicBezTo>
                  <a:cubicBezTo>
                    <a:pt x="1" y="18694"/>
                    <a:pt x="46" y="21365"/>
                    <a:pt x="206" y="22757"/>
                  </a:cubicBezTo>
                  <a:cubicBezTo>
                    <a:pt x="206" y="22757"/>
                    <a:pt x="206" y="22780"/>
                    <a:pt x="206" y="22780"/>
                  </a:cubicBezTo>
                  <a:cubicBezTo>
                    <a:pt x="252" y="23305"/>
                    <a:pt x="320" y="23647"/>
                    <a:pt x="434" y="23716"/>
                  </a:cubicBezTo>
                  <a:cubicBezTo>
                    <a:pt x="434" y="23738"/>
                    <a:pt x="434" y="23738"/>
                    <a:pt x="434" y="23738"/>
                  </a:cubicBezTo>
                  <a:cubicBezTo>
                    <a:pt x="1232" y="24297"/>
                    <a:pt x="19991" y="24994"/>
                    <a:pt x="25297" y="24994"/>
                  </a:cubicBezTo>
                  <a:cubicBezTo>
                    <a:pt x="26065" y="24994"/>
                    <a:pt x="26551" y="24980"/>
                    <a:pt x="26661" y="24948"/>
                  </a:cubicBezTo>
                  <a:cubicBezTo>
                    <a:pt x="27528" y="24697"/>
                    <a:pt x="26866" y="22209"/>
                    <a:pt x="25930" y="21410"/>
                  </a:cubicBezTo>
                  <a:cubicBezTo>
                    <a:pt x="24994" y="20634"/>
                    <a:pt x="15796" y="16115"/>
                    <a:pt x="15796" y="16115"/>
                  </a:cubicBezTo>
                  <a:lnTo>
                    <a:pt x="16755" y="502"/>
                  </a:lnTo>
                  <a:lnTo>
                    <a:pt x="1142" y="0"/>
                  </a:lnTo>
                  <a:close/>
                </a:path>
              </a:pathLst>
            </a:custGeom>
            <a:solidFill>
              <a:srgbClr val="C36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18" name="Google Shape;1118;p72"/>
            <p:cNvSpPr/>
            <p:nvPr/>
          </p:nvSpPr>
          <p:spPr>
            <a:xfrm>
              <a:off x="1770825" y="4323725"/>
              <a:ext cx="688225" cy="381225"/>
            </a:xfrm>
            <a:custGeom>
              <a:avLst/>
              <a:gdLst/>
              <a:ahLst/>
              <a:cxnLst/>
              <a:rect l="l" t="t" r="r" b="b"/>
              <a:pathLst>
                <a:path w="27529" h="15249" extrusionOk="0">
                  <a:moveTo>
                    <a:pt x="434" y="1"/>
                  </a:moveTo>
                  <a:cubicBezTo>
                    <a:pt x="206" y="3173"/>
                    <a:pt x="24" y="5867"/>
                    <a:pt x="24" y="5889"/>
                  </a:cubicBezTo>
                  <a:cubicBezTo>
                    <a:pt x="1" y="8948"/>
                    <a:pt x="46" y="11619"/>
                    <a:pt x="206" y="13011"/>
                  </a:cubicBezTo>
                  <a:cubicBezTo>
                    <a:pt x="206" y="13011"/>
                    <a:pt x="206" y="13034"/>
                    <a:pt x="206" y="13034"/>
                  </a:cubicBezTo>
                  <a:cubicBezTo>
                    <a:pt x="252" y="13559"/>
                    <a:pt x="320" y="13901"/>
                    <a:pt x="412" y="13970"/>
                  </a:cubicBezTo>
                  <a:cubicBezTo>
                    <a:pt x="434" y="13992"/>
                    <a:pt x="434" y="13992"/>
                    <a:pt x="434" y="13992"/>
                  </a:cubicBezTo>
                  <a:cubicBezTo>
                    <a:pt x="1232" y="14551"/>
                    <a:pt x="19991" y="15248"/>
                    <a:pt x="25297" y="15248"/>
                  </a:cubicBezTo>
                  <a:cubicBezTo>
                    <a:pt x="26065" y="15248"/>
                    <a:pt x="26551" y="15234"/>
                    <a:pt x="26661" y="15202"/>
                  </a:cubicBezTo>
                  <a:cubicBezTo>
                    <a:pt x="27528" y="14951"/>
                    <a:pt x="26866" y="12463"/>
                    <a:pt x="25930" y="11664"/>
                  </a:cubicBezTo>
                  <a:cubicBezTo>
                    <a:pt x="24994" y="10888"/>
                    <a:pt x="15796" y="6369"/>
                    <a:pt x="15796" y="6369"/>
                  </a:cubicBezTo>
                  <a:lnTo>
                    <a:pt x="16138" y="754"/>
                  </a:lnTo>
                  <a:lnTo>
                    <a:pt x="434" y="1"/>
                  </a:lnTo>
                  <a:close/>
                </a:path>
              </a:pathLst>
            </a:custGeom>
            <a:solidFill>
              <a:srgbClr val="892B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19" name="Google Shape;1119;p72"/>
            <p:cNvSpPr/>
            <p:nvPr/>
          </p:nvSpPr>
          <p:spPr>
            <a:xfrm>
              <a:off x="1763425" y="4358525"/>
              <a:ext cx="698475" cy="347725"/>
            </a:xfrm>
            <a:custGeom>
              <a:avLst/>
              <a:gdLst/>
              <a:ahLst/>
              <a:cxnLst/>
              <a:rect l="l" t="t" r="r" b="b"/>
              <a:pathLst>
                <a:path w="27939" h="13909" extrusionOk="0">
                  <a:moveTo>
                    <a:pt x="502" y="1"/>
                  </a:moveTo>
                  <a:cubicBezTo>
                    <a:pt x="0" y="4224"/>
                    <a:pt x="91" y="12555"/>
                    <a:pt x="434" y="12783"/>
                  </a:cubicBezTo>
                  <a:cubicBezTo>
                    <a:pt x="1214" y="13329"/>
                    <a:pt x="19473" y="13909"/>
                    <a:pt x="25315" y="13909"/>
                  </a:cubicBezTo>
                  <a:cubicBezTo>
                    <a:pt x="26308" y="13909"/>
                    <a:pt x="26942" y="13892"/>
                    <a:pt x="27071" y="13856"/>
                  </a:cubicBezTo>
                  <a:cubicBezTo>
                    <a:pt x="27938" y="13582"/>
                    <a:pt x="27276" y="11071"/>
                    <a:pt x="26340" y="10272"/>
                  </a:cubicBezTo>
                  <a:cubicBezTo>
                    <a:pt x="25496" y="9542"/>
                    <a:pt x="18237" y="5821"/>
                    <a:pt x="16663" y="5022"/>
                  </a:cubicBezTo>
                  <a:cubicBezTo>
                    <a:pt x="16480" y="4908"/>
                    <a:pt x="16503" y="617"/>
                    <a:pt x="16503" y="617"/>
                  </a:cubicBezTo>
                  <a:lnTo>
                    <a:pt x="5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20" name="Google Shape;1120;p72"/>
            <p:cNvSpPr/>
            <p:nvPr/>
          </p:nvSpPr>
          <p:spPr>
            <a:xfrm>
              <a:off x="1804500" y="4658050"/>
              <a:ext cx="630000" cy="23475"/>
            </a:xfrm>
            <a:custGeom>
              <a:avLst/>
              <a:gdLst/>
              <a:ahLst/>
              <a:cxnLst/>
              <a:rect l="l" t="t" r="r" b="b"/>
              <a:pathLst>
                <a:path w="25200" h="939" extrusionOk="0">
                  <a:moveTo>
                    <a:pt x="512" y="1"/>
                  </a:moveTo>
                  <a:cubicBezTo>
                    <a:pt x="342" y="1"/>
                    <a:pt x="187" y="2"/>
                    <a:pt x="46" y="3"/>
                  </a:cubicBezTo>
                  <a:cubicBezTo>
                    <a:pt x="0" y="3"/>
                    <a:pt x="0" y="26"/>
                    <a:pt x="23" y="26"/>
                  </a:cubicBezTo>
                  <a:cubicBezTo>
                    <a:pt x="4155" y="391"/>
                    <a:pt x="20931" y="893"/>
                    <a:pt x="25108" y="939"/>
                  </a:cubicBezTo>
                  <a:cubicBezTo>
                    <a:pt x="25200" y="939"/>
                    <a:pt x="25200" y="870"/>
                    <a:pt x="25108" y="870"/>
                  </a:cubicBezTo>
                  <a:cubicBezTo>
                    <a:pt x="21096" y="606"/>
                    <a:pt x="5290" y="1"/>
                    <a:pt x="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21" name="Google Shape;1121;p72"/>
            <p:cNvSpPr/>
            <p:nvPr/>
          </p:nvSpPr>
          <p:spPr>
            <a:xfrm>
              <a:off x="2294100" y="4591175"/>
              <a:ext cx="89625" cy="78225"/>
            </a:xfrm>
            <a:custGeom>
              <a:avLst/>
              <a:gdLst/>
              <a:ahLst/>
              <a:cxnLst/>
              <a:rect l="l" t="t" r="r" b="b"/>
              <a:pathLst>
                <a:path w="3585" h="3129" extrusionOk="0">
                  <a:moveTo>
                    <a:pt x="3341" y="0"/>
                  </a:moveTo>
                  <a:cubicBezTo>
                    <a:pt x="2416" y="0"/>
                    <a:pt x="1535" y="392"/>
                    <a:pt x="1028" y="921"/>
                  </a:cubicBezTo>
                  <a:cubicBezTo>
                    <a:pt x="480" y="1468"/>
                    <a:pt x="23" y="2244"/>
                    <a:pt x="1" y="3112"/>
                  </a:cubicBezTo>
                  <a:cubicBezTo>
                    <a:pt x="1" y="3123"/>
                    <a:pt x="12" y="3129"/>
                    <a:pt x="26" y="3129"/>
                  </a:cubicBezTo>
                  <a:cubicBezTo>
                    <a:pt x="41" y="3129"/>
                    <a:pt x="58" y="3123"/>
                    <a:pt x="69" y="3112"/>
                  </a:cubicBezTo>
                  <a:cubicBezTo>
                    <a:pt x="366" y="1491"/>
                    <a:pt x="1895" y="122"/>
                    <a:pt x="3539" y="53"/>
                  </a:cubicBezTo>
                  <a:cubicBezTo>
                    <a:pt x="3584" y="53"/>
                    <a:pt x="3584" y="8"/>
                    <a:pt x="3561" y="8"/>
                  </a:cubicBezTo>
                  <a:cubicBezTo>
                    <a:pt x="3488" y="3"/>
                    <a:pt x="3414" y="0"/>
                    <a:pt x="33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22" name="Google Shape;1122;p72"/>
            <p:cNvSpPr/>
            <p:nvPr/>
          </p:nvSpPr>
          <p:spPr>
            <a:xfrm>
              <a:off x="2086550" y="4491350"/>
              <a:ext cx="121975" cy="46500"/>
            </a:xfrm>
            <a:custGeom>
              <a:avLst/>
              <a:gdLst/>
              <a:ahLst/>
              <a:cxnLst/>
              <a:rect l="l" t="t" r="r" b="b"/>
              <a:pathLst>
                <a:path w="4879" h="1860" extrusionOk="0">
                  <a:moveTo>
                    <a:pt x="4443" y="0"/>
                  </a:moveTo>
                  <a:cubicBezTo>
                    <a:pt x="2846" y="0"/>
                    <a:pt x="1049" y="518"/>
                    <a:pt x="40" y="1764"/>
                  </a:cubicBezTo>
                  <a:cubicBezTo>
                    <a:pt x="0" y="1803"/>
                    <a:pt x="46" y="1860"/>
                    <a:pt x="89" y="1860"/>
                  </a:cubicBezTo>
                  <a:cubicBezTo>
                    <a:pt x="95" y="1860"/>
                    <a:pt x="102" y="1858"/>
                    <a:pt x="108" y="1855"/>
                  </a:cubicBezTo>
                  <a:cubicBezTo>
                    <a:pt x="1638" y="1125"/>
                    <a:pt x="3098" y="600"/>
                    <a:pt x="4765" y="212"/>
                  </a:cubicBezTo>
                  <a:cubicBezTo>
                    <a:pt x="4879" y="189"/>
                    <a:pt x="4856" y="29"/>
                    <a:pt x="4742" y="6"/>
                  </a:cubicBezTo>
                  <a:cubicBezTo>
                    <a:pt x="4643" y="2"/>
                    <a:pt x="4543" y="0"/>
                    <a:pt x="44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23" name="Google Shape;1123;p72"/>
            <p:cNvSpPr/>
            <p:nvPr/>
          </p:nvSpPr>
          <p:spPr>
            <a:xfrm>
              <a:off x="2117925" y="4505025"/>
              <a:ext cx="122000" cy="46525"/>
            </a:xfrm>
            <a:custGeom>
              <a:avLst/>
              <a:gdLst/>
              <a:ahLst/>
              <a:cxnLst/>
              <a:rect l="l" t="t" r="r" b="b"/>
              <a:pathLst>
                <a:path w="4880" h="1861" extrusionOk="0">
                  <a:moveTo>
                    <a:pt x="4444" y="1"/>
                  </a:moveTo>
                  <a:cubicBezTo>
                    <a:pt x="2849" y="1"/>
                    <a:pt x="1071" y="519"/>
                    <a:pt x="40" y="1764"/>
                  </a:cubicBezTo>
                  <a:cubicBezTo>
                    <a:pt x="1" y="1804"/>
                    <a:pt x="46" y="1860"/>
                    <a:pt x="104" y="1860"/>
                  </a:cubicBezTo>
                  <a:cubicBezTo>
                    <a:pt x="113" y="1860"/>
                    <a:pt x="122" y="1859"/>
                    <a:pt x="132" y="1856"/>
                  </a:cubicBezTo>
                  <a:cubicBezTo>
                    <a:pt x="1661" y="1125"/>
                    <a:pt x="3122" y="600"/>
                    <a:pt x="4765" y="212"/>
                  </a:cubicBezTo>
                  <a:cubicBezTo>
                    <a:pt x="4879" y="190"/>
                    <a:pt x="4856" y="30"/>
                    <a:pt x="4742" y="7"/>
                  </a:cubicBezTo>
                  <a:cubicBezTo>
                    <a:pt x="4644" y="3"/>
                    <a:pt x="4544" y="1"/>
                    <a:pt x="44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24" name="Google Shape;1124;p72"/>
            <p:cNvSpPr/>
            <p:nvPr/>
          </p:nvSpPr>
          <p:spPr>
            <a:xfrm>
              <a:off x="2149900" y="4518725"/>
              <a:ext cx="121975" cy="46525"/>
            </a:xfrm>
            <a:custGeom>
              <a:avLst/>
              <a:gdLst/>
              <a:ahLst/>
              <a:cxnLst/>
              <a:rect l="l" t="t" r="r" b="b"/>
              <a:pathLst>
                <a:path w="4879" h="1861" extrusionOk="0">
                  <a:moveTo>
                    <a:pt x="4442" y="1"/>
                  </a:moveTo>
                  <a:cubicBezTo>
                    <a:pt x="2846" y="1"/>
                    <a:pt x="1049" y="519"/>
                    <a:pt x="39" y="1764"/>
                  </a:cubicBezTo>
                  <a:cubicBezTo>
                    <a:pt x="0" y="1804"/>
                    <a:pt x="46" y="1860"/>
                    <a:pt x="88" y="1860"/>
                  </a:cubicBezTo>
                  <a:cubicBezTo>
                    <a:pt x="95" y="1860"/>
                    <a:pt x="102" y="1859"/>
                    <a:pt x="108" y="1856"/>
                  </a:cubicBezTo>
                  <a:cubicBezTo>
                    <a:pt x="1637" y="1148"/>
                    <a:pt x="3098" y="623"/>
                    <a:pt x="4764" y="235"/>
                  </a:cubicBezTo>
                  <a:cubicBezTo>
                    <a:pt x="4878" y="189"/>
                    <a:pt x="4856" y="30"/>
                    <a:pt x="4741" y="7"/>
                  </a:cubicBezTo>
                  <a:cubicBezTo>
                    <a:pt x="4643" y="3"/>
                    <a:pt x="4543" y="1"/>
                    <a:pt x="4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25" name="Google Shape;1125;p72"/>
            <p:cNvSpPr/>
            <p:nvPr/>
          </p:nvSpPr>
          <p:spPr>
            <a:xfrm>
              <a:off x="2181325" y="4532875"/>
              <a:ext cx="121925" cy="46100"/>
            </a:xfrm>
            <a:custGeom>
              <a:avLst/>
              <a:gdLst/>
              <a:ahLst/>
              <a:cxnLst/>
              <a:rect l="l" t="t" r="r" b="b"/>
              <a:pathLst>
                <a:path w="4877" h="1844" extrusionOk="0">
                  <a:moveTo>
                    <a:pt x="4357" y="1"/>
                  </a:moveTo>
                  <a:cubicBezTo>
                    <a:pt x="2784" y="1"/>
                    <a:pt x="1050" y="523"/>
                    <a:pt x="38" y="1746"/>
                  </a:cubicBezTo>
                  <a:cubicBezTo>
                    <a:pt x="0" y="1802"/>
                    <a:pt x="40" y="1843"/>
                    <a:pt x="93" y="1843"/>
                  </a:cubicBezTo>
                  <a:cubicBezTo>
                    <a:pt x="105" y="1843"/>
                    <a:pt x="117" y="1841"/>
                    <a:pt x="129" y="1837"/>
                  </a:cubicBezTo>
                  <a:cubicBezTo>
                    <a:pt x="1658" y="1130"/>
                    <a:pt x="3096" y="605"/>
                    <a:pt x="4763" y="217"/>
                  </a:cubicBezTo>
                  <a:cubicBezTo>
                    <a:pt x="4877" y="171"/>
                    <a:pt x="4854" y="11"/>
                    <a:pt x="4740" y="11"/>
                  </a:cubicBezTo>
                  <a:cubicBezTo>
                    <a:pt x="4614" y="4"/>
                    <a:pt x="4486" y="1"/>
                    <a:pt x="4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26" name="Google Shape;1126;p72"/>
            <p:cNvSpPr/>
            <p:nvPr/>
          </p:nvSpPr>
          <p:spPr>
            <a:xfrm>
              <a:off x="1791925" y="4399600"/>
              <a:ext cx="94800" cy="72550"/>
            </a:xfrm>
            <a:custGeom>
              <a:avLst/>
              <a:gdLst/>
              <a:ahLst/>
              <a:cxnLst/>
              <a:rect l="l" t="t" r="r" b="b"/>
              <a:pathLst>
                <a:path w="3792" h="2902" extrusionOk="0">
                  <a:moveTo>
                    <a:pt x="1877" y="0"/>
                  </a:moveTo>
                  <a:cubicBezTo>
                    <a:pt x="68" y="0"/>
                    <a:pt x="0" y="2832"/>
                    <a:pt x="1850" y="2900"/>
                  </a:cubicBezTo>
                  <a:cubicBezTo>
                    <a:pt x="1872" y="2901"/>
                    <a:pt x="1894" y="2901"/>
                    <a:pt x="1915" y="2901"/>
                  </a:cubicBezTo>
                  <a:cubicBezTo>
                    <a:pt x="3724" y="2901"/>
                    <a:pt x="3791" y="69"/>
                    <a:pt x="1941" y="1"/>
                  </a:cubicBezTo>
                  <a:cubicBezTo>
                    <a:pt x="1920" y="0"/>
                    <a:pt x="1898" y="0"/>
                    <a:pt x="1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27" name="Google Shape;1127;p72"/>
            <p:cNvSpPr/>
            <p:nvPr/>
          </p:nvSpPr>
          <p:spPr>
            <a:xfrm>
              <a:off x="2150875" y="4374425"/>
              <a:ext cx="122700" cy="134025"/>
            </a:xfrm>
            <a:custGeom>
              <a:avLst/>
              <a:gdLst/>
              <a:ahLst/>
              <a:cxnLst/>
              <a:rect l="l" t="t" r="r" b="b"/>
              <a:pathLst>
                <a:path w="4908" h="5361" extrusionOk="0">
                  <a:moveTo>
                    <a:pt x="3394" y="447"/>
                  </a:moveTo>
                  <a:cubicBezTo>
                    <a:pt x="3730" y="447"/>
                    <a:pt x="3997" y="684"/>
                    <a:pt x="4041" y="1373"/>
                  </a:cubicBezTo>
                  <a:cubicBezTo>
                    <a:pt x="4086" y="2378"/>
                    <a:pt x="2648" y="3314"/>
                    <a:pt x="1963" y="3770"/>
                  </a:cubicBezTo>
                  <a:cubicBezTo>
                    <a:pt x="1690" y="3953"/>
                    <a:pt x="1416" y="4135"/>
                    <a:pt x="1142" y="4318"/>
                  </a:cubicBezTo>
                  <a:cubicBezTo>
                    <a:pt x="868" y="4478"/>
                    <a:pt x="617" y="4637"/>
                    <a:pt x="366" y="4820"/>
                  </a:cubicBezTo>
                  <a:cubicBezTo>
                    <a:pt x="343" y="4843"/>
                    <a:pt x="297" y="4866"/>
                    <a:pt x="274" y="4889"/>
                  </a:cubicBezTo>
                  <a:cubicBezTo>
                    <a:pt x="252" y="4911"/>
                    <a:pt x="206" y="4934"/>
                    <a:pt x="183" y="4957"/>
                  </a:cubicBezTo>
                  <a:cubicBezTo>
                    <a:pt x="206" y="4911"/>
                    <a:pt x="206" y="4889"/>
                    <a:pt x="229" y="4866"/>
                  </a:cubicBezTo>
                  <a:cubicBezTo>
                    <a:pt x="229" y="4843"/>
                    <a:pt x="229" y="4843"/>
                    <a:pt x="229" y="4843"/>
                  </a:cubicBezTo>
                  <a:cubicBezTo>
                    <a:pt x="480" y="4204"/>
                    <a:pt x="731" y="3542"/>
                    <a:pt x="1028" y="2903"/>
                  </a:cubicBezTo>
                  <a:cubicBezTo>
                    <a:pt x="1096" y="2766"/>
                    <a:pt x="1142" y="2652"/>
                    <a:pt x="1210" y="2515"/>
                  </a:cubicBezTo>
                  <a:cubicBezTo>
                    <a:pt x="1416" y="2150"/>
                    <a:pt x="1621" y="1762"/>
                    <a:pt x="1872" y="1419"/>
                  </a:cubicBezTo>
                  <a:cubicBezTo>
                    <a:pt x="2099" y="1092"/>
                    <a:pt x="2840" y="447"/>
                    <a:pt x="3394" y="447"/>
                  </a:cubicBezTo>
                  <a:close/>
                  <a:moveTo>
                    <a:pt x="3305" y="0"/>
                  </a:moveTo>
                  <a:cubicBezTo>
                    <a:pt x="2680" y="0"/>
                    <a:pt x="2050" y="454"/>
                    <a:pt x="1690" y="940"/>
                  </a:cubicBezTo>
                  <a:cubicBezTo>
                    <a:pt x="1438" y="1259"/>
                    <a:pt x="1210" y="1602"/>
                    <a:pt x="1005" y="1990"/>
                  </a:cubicBezTo>
                  <a:cubicBezTo>
                    <a:pt x="548" y="2834"/>
                    <a:pt x="206" y="3793"/>
                    <a:pt x="69" y="4683"/>
                  </a:cubicBezTo>
                  <a:cubicBezTo>
                    <a:pt x="46" y="4774"/>
                    <a:pt x="46" y="4843"/>
                    <a:pt x="46" y="4911"/>
                  </a:cubicBezTo>
                  <a:cubicBezTo>
                    <a:pt x="23" y="4934"/>
                    <a:pt x="23" y="4957"/>
                    <a:pt x="23" y="4957"/>
                  </a:cubicBezTo>
                  <a:cubicBezTo>
                    <a:pt x="23" y="5026"/>
                    <a:pt x="0" y="5071"/>
                    <a:pt x="0" y="5140"/>
                  </a:cubicBezTo>
                  <a:cubicBezTo>
                    <a:pt x="0" y="5162"/>
                    <a:pt x="23" y="5185"/>
                    <a:pt x="46" y="5185"/>
                  </a:cubicBezTo>
                  <a:cubicBezTo>
                    <a:pt x="69" y="5254"/>
                    <a:pt x="137" y="5345"/>
                    <a:pt x="229" y="5345"/>
                  </a:cubicBezTo>
                  <a:cubicBezTo>
                    <a:pt x="238" y="5355"/>
                    <a:pt x="252" y="5360"/>
                    <a:pt x="267" y="5360"/>
                  </a:cubicBezTo>
                  <a:cubicBezTo>
                    <a:pt x="289" y="5360"/>
                    <a:pt x="316" y="5349"/>
                    <a:pt x="343" y="5322"/>
                  </a:cubicBezTo>
                  <a:cubicBezTo>
                    <a:pt x="685" y="5117"/>
                    <a:pt x="1028" y="4911"/>
                    <a:pt x="1393" y="4683"/>
                  </a:cubicBezTo>
                  <a:lnTo>
                    <a:pt x="1575" y="4592"/>
                  </a:lnTo>
                  <a:cubicBezTo>
                    <a:pt x="2420" y="4067"/>
                    <a:pt x="3264" y="3519"/>
                    <a:pt x="3904" y="2743"/>
                  </a:cubicBezTo>
                  <a:cubicBezTo>
                    <a:pt x="4451" y="2104"/>
                    <a:pt x="4908" y="1008"/>
                    <a:pt x="4132" y="324"/>
                  </a:cubicBezTo>
                  <a:cubicBezTo>
                    <a:pt x="3874" y="95"/>
                    <a:pt x="3590" y="0"/>
                    <a:pt x="33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28" name="Google Shape;1128;p72"/>
            <p:cNvSpPr/>
            <p:nvPr/>
          </p:nvSpPr>
          <p:spPr>
            <a:xfrm>
              <a:off x="2000225" y="4442275"/>
              <a:ext cx="160950" cy="74650"/>
            </a:xfrm>
            <a:custGeom>
              <a:avLst/>
              <a:gdLst/>
              <a:ahLst/>
              <a:cxnLst/>
              <a:rect l="l" t="t" r="r" b="b"/>
              <a:pathLst>
                <a:path w="6438" h="2986" extrusionOk="0">
                  <a:moveTo>
                    <a:pt x="1955" y="488"/>
                  </a:moveTo>
                  <a:cubicBezTo>
                    <a:pt x="2213" y="488"/>
                    <a:pt x="2450" y="516"/>
                    <a:pt x="2603" y="554"/>
                  </a:cubicBezTo>
                  <a:cubicBezTo>
                    <a:pt x="3013" y="668"/>
                    <a:pt x="3424" y="828"/>
                    <a:pt x="3812" y="1010"/>
                  </a:cubicBezTo>
                  <a:cubicBezTo>
                    <a:pt x="4588" y="1353"/>
                    <a:pt x="5319" y="1787"/>
                    <a:pt x="6049" y="2197"/>
                  </a:cubicBezTo>
                  <a:lnTo>
                    <a:pt x="6072" y="2197"/>
                  </a:lnTo>
                  <a:cubicBezTo>
                    <a:pt x="6095" y="2220"/>
                    <a:pt x="6118" y="2220"/>
                    <a:pt x="6141" y="2243"/>
                  </a:cubicBezTo>
                  <a:lnTo>
                    <a:pt x="6049" y="2243"/>
                  </a:lnTo>
                  <a:cubicBezTo>
                    <a:pt x="5981" y="2243"/>
                    <a:pt x="5889" y="2266"/>
                    <a:pt x="5798" y="2266"/>
                  </a:cubicBezTo>
                  <a:cubicBezTo>
                    <a:pt x="5205" y="2312"/>
                    <a:pt x="4634" y="2380"/>
                    <a:pt x="4018" y="2448"/>
                  </a:cubicBezTo>
                  <a:cubicBezTo>
                    <a:pt x="3710" y="2474"/>
                    <a:pt x="3276" y="2516"/>
                    <a:pt x="2824" y="2516"/>
                  </a:cubicBezTo>
                  <a:cubicBezTo>
                    <a:pt x="2069" y="2516"/>
                    <a:pt x="1262" y="2400"/>
                    <a:pt x="891" y="1901"/>
                  </a:cubicBezTo>
                  <a:cubicBezTo>
                    <a:pt x="91" y="771"/>
                    <a:pt x="1132" y="488"/>
                    <a:pt x="1955" y="488"/>
                  </a:cubicBezTo>
                  <a:close/>
                  <a:moveTo>
                    <a:pt x="1800" y="1"/>
                  </a:moveTo>
                  <a:cubicBezTo>
                    <a:pt x="1055" y="1"/>
                    <a:pt x="283" y="299"/>
                    <a:pt x="160" y="1125"/>
                  </a:cubicBezTo>
                  <a:cubicBezTo>
                    <a:pt x="1" y="2152"/>
                    <a:pt x="1028" y="2722"/>
                    <a:pt x="1872" y="2882"/>
                  </a:cubicBezTo>
                  <a:cubicBezTo>
                    <a:pt x="2260" y="2956"/>
                    <a:pt x="2653" y="2986"/>
                    <a:pt x="3048" y="2986"/>
                  </a:cubicBezTo>
                  <a:cubicBezTo>
                    <a:pt x="3513" y="2986"/>
                    <a:pt x="3982" y="2944"/>
                    <a:pt x="4451" y="2882"/>
                  </a:cubicBezTo>
                  <a:cubicBezTo>
                    <a:pt x="5045" y="2814"/>
                    <a:pt x="5661" y="2700"/>
                    <a:pt x="6255" y="2631"/>
                  </a:cubicBezTo>
                  <a:cubicBezTo>
                    <a:pt x="6392" y="2608"/>
                    <a:pt x="6437" y="2448"/>
                    <a:pt x="6392" y="2334"/>
                  </a:cubicBezTo>
                  <a:cubicBezTo>
                    <a:pt x="6414" y="2312"/>
                    <a:pt x="6414" y="2289"/>
                    <a:pt x="6392" y="2266"/>
                  </a:cubicBezTo>
                  <a:cubicBezTo>
                    <a:pt x="6369" y="2243"/>
                    <a:pt x="6346" y="2197"/>
                    <a:pt x="6300" y="2175"/>
                  </a:cubicBezTo>
                  <a:lnTo>
                    <a:pt x="6278" y="2129"/>
                  </a:lnTo>
                  <a:lnTo>
                    <a:pt x="6255" y="2129"/>
                  </a:lnTo>
                  <a:cubicBezTo>
                    <a:pt x="6209" y="2083"/>
                    <a:pt x="6141" y="2015"/>
                    <a:pt x="6095" y="1969"/>
                  </a:cubicBezTo>
                  <a:cubicBezTo>
                    <a:pt x="5091" y="1102"/>
                    <a:pt x="3721" y="371"/>
                    <a:pt x="2443" y="75"/>
                  </a:cubicBezTo>
                  <a:cubicBezTo>
                    <a:pt x="2243" y="27"/>
                    <a:pt x="2023" y="1"/>
                    <a:pt x="18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29" name="Google Shape;1129;p72"/>
            <p:cNvSpPr/>
            <p:nvPr/>
          </p:nvSpPr>
          <p:spPr>
            <a:xfrm>
              <a:off x="1726325" y="2344200"/>
              <a:ext cx="501600" cy="2030325"/>
            </a:xfrm>
            <a:custGeom>
              <a:avLst/>
              <a:gdLst/>
              <a:ahLst/>
              <a:cxnLst/>
              <a:rect l="l" t="t" r="r" b="b"/>
              <a:pathLst>
                <a:path w="20064" h="81213" extrusionOk="0">
                  <a:moveTo>
                    <a:pt x="0" y="1"/>
                  </a:moveTo>
                  <a:cubicBezTo>
                    <a:pt x="0" y="1"/>
                    <a:pt x="3698" y="33303"/>
                    <a:pt x="3789" y="44464"/>
                  </a:cubicBezTo>
                  <a:cubicBezTo>
                    <a:pt x="3858" y="54804"/>
                    <a:pt x="1621" y="80505"/>
                    <a:pt x="1621" y="80505"/>
                  </a:cubicBezTo>
                  <a:lnTo>
                    <a:pt x="19105" y="81213"/>
                  </a:lnTo>
                  <a:cubicBezTo>
                    <a:pt x="19105" y="81213"/>
                    <a:pt x="20064" y="54599"/>
                    <a:pt x="19676" y="44327"/>
                  </a:cubicBezTo>
                  <a:cubicBezTo>
                    <a:pt x="19242" y="33166"/>
                    <a:pt x="14472" y="1"/>
                    <a:pt x="144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30" name="Google Shape;1130;p72"/>
            <p:cNvSpPr/>
            <p:nvPr/>
          </p:nvSpPr>
          <p:spPr>
            <a:xfrm>
              <a:off x="1726325" y="2344200"/>
              <a:ext cx="290475" cy="750975"/>
            </a:xfrm>
            <a:custGeom>
              <a:avLst/>
              <a:gdLst/>
              <a:ahLst/>
              <a:cxnLst/>
              <a:rect l="l" t="t" r="r" b="b"/>
              <a:pathLst>
                <a:path w="11619" h="30039" extrusionOk="0">
                  <a:moveTo>
                    <a:pt x="0" y="1"/>
                  </a:moveTo>
                  <a:cubicBezTo>
                    <a:pt x="0" y="1"/>
                    <a:pt x="1918" y="15819"/>
                    <a:pt x="2945" y="30039"/>
                  </a:cubicBezTo>
                  <a:lnTo>
                    <a:pt x="116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31" name="Google Shape;1131;p72"/>
            <p:cNvSpPr/>
            <p:nvPr/>
          </p:nvSpPr>
          <p:spPr>
            <a:xfrm>
              <a:off x="1795375" y="2384725"/>
              <a:ext cx="83900" cy="1870550"/>
            </a:xfrm>
            <a:custGeom>
              <a:avLst/>
              <a:gdLst/>
              <a:ahLst/>
              <a:cxnLst/>
              <a:rect l="l" t="t" r="r" b="b"/>
              <a:pathLst>
                <a:path w="3356" h="74822" extrusionOk="0">
                  <a:moveTo>
                    <a:pt x="0" y="0"/>
                  </a:moveTo>
                  <a:lnTo>
                    <a:pt x="1461" y="19835"/>
                  </a:lnTo>
                  <a:cubicBezTo>
                    <a:pt x="1963" y="26455"/>
                    <a:pt x="2465" y="33074"/>
                    <a:pt x="2831" y="39693"/>
                  </a:cubicBezTo>
                  <a:cubicBezTo>
                    <a:pt x="2945" y="41337"/>
                    <a:pt x="2990" y="43003"/>
                    <a:pt x="2990" y="44646"/>
                  </a:cubicBezTo>
                  <a:cubicBezTo>
                    <a:pt x="2945" y="46313"/>
                    <a:pt x="2899" y="47956"/>
                    <a:pt x="2808" y="49622"/>
                  </a:cubicBezTo>
                  <a:cubicBezTo>
                    <a:pt x="2671" y="52932"/>
                    <a:pt x="2443" y="56242"/>
                    <a:pt x="2237" y="59551"/>
                  </a:cubicBezTo>
                  <a:cubicBezTo>
                    <a:pt x="2009" y="62838"/>
                    <a:pt x="1210" y="74821"/>
                    <a:pt x="1210" y="74821"/>
                  </a:cubicBezTo>
                  <a:cubicBezTo>
                    <a:pt x="1210" y="74821"/>
                    <a:pt x="2260" y="62861"/>
                    <a:pt x="2511" y="59551"/>
                  </a:cubicBezTo>
                  <a:cubicBezTo>
                    <a:pt x="2762" y="56265"/>
                    <a:pt x="2990" y="52955"/>
                    <a:pt x="3150" y="49622"/>
                  </a:cubicBezTo>
                  <a:cubicBezTo>
                    <a:pt x="3241" y="47979"/>
                    <a:pt x="3310" y="46313"/>
                    <a:pt x="3333" y="44646"/>
                  </a:cubicBezTo>
                  <a:cubicBezTo>
                    <a:pt x="3356" y="42980"/>
                    <a:pt x="3310" y="41337"/>
                    <a:pt x="3219" y="39671"/>
                  </a:cubicBezTo>
                  <a:cubicBezTo>
                    <a:pt x="2808" y="33051"/>
                    <a:pt x="2306" y="26432"/>
                    <a:pt x="1758" y="19813"/>
                  </a:cubicBezTo>
                  <a:lnTo>
                    <a:pt x="913" y="99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32" name="Google Shape;1132;p72"/>
            <p:cNvSpPr/>
            <p:nvPr/>
          </p:nvSpPr>
          <p:spPr>
            <a:xfrm>
              <a:off x="1797650" y="4273850"/>
              <a:ext cx="394325" cy="20800"/>
            </a:xfrm>
            <a:custGeom>
              <a:avLst/>
              <a:gdLst/>
              <a:ahLst/>
              <a:cxnLst/>
              <a:rect l="l" t="t" r="r" b="b"/>
              <a:pathLst>
                <a:path w="15773" h="832" extrusionOk="0">
                  <a:moveTo>
                    <a:pt x="942" y="0"/>
                  </a:moveTo>
                  <a:cubicBezTo>
                    <a:pt x="517" y="0"/>
                    <a:pt x="197" y="10"/>
                    <a:pt x="23" y="33"/>
                  </a:cubicBezTo>
                  <a:cubicBezTo>
                    <a:pt x="1" y="33"/>
                    <a:pt x="1" y="78"/>
                    <a:pt x="23" y="78"/>
                  </a:cubicBezTo>
                  <a:cubicBezTo>
                    <a:pt x="1233" y="329"/>
                    <a:pt x="9838" y="672"/>
                    <a:pt x="11139" y="717"/>
                  </a:cubicBezTo>
                  <a:cubicBezTo>
                    <a:pt x="13810" y="809"/>
                    <a:pt x="13034" y="763"/>
                    <a:pt x="15704" y="831"/>
                  </a:cubicBezTo>
                  <a:cubicBezTo>
                    <a:pt x="15750" y="831"/>
                    <a:pt x="15773" y="763"/>
                    <a:pt x="15704" y="763"/>
                  </a:cubicBezTo>
                  <a:cubicBezTo>
                    <a:pt x="13057" y="580"/>
                    <a:pt x="13810" y="580"/>
                    <a:pt x="11139" y="443"/>
                  </a:cubicBezTo>
                  <a:cubicBezTo>
                    <a:pt x="10022" y="365"/>
                    <a:pt x="3531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33" name="Google Shape;1133;p72"/>
            <p:cNvSpPr/>
            <p:nvPr/>
          </p:nvSpPr>
          <p:spPr>
            <a:xfrm>
              <a:off x="823575" y="3858100"/>
              <a:ext cx="625450" cy="843025"/>
            </a:xfrm>
            <a:custGeom>
              <a:avLst/>
              <a:gdLst/>
              <a:ahLst/>
              <a:cxnLst/>
              <a:rect l="l" t="t" r="r" b="b"/>
              <a:pathLst>
                <a:path w="25018" h="33721" extrusionOk="0">
                  <a:moveTo>
                    <a:pt x="11276" y="0"/>
                  </a:moveTo>
                  <a:cubicBezTo>
                    <a:pt x="11276" y="0"/>
                    <a:pt x="3288" y="13490"/>
                    <a:pt x="3288" y="13513"/>
                  </a:cubicBezTo>
                  <a:cubicBezTo>
                    <a:pt x="1918" y="16229"/>
                    <a:pt x="754" y="18648"/>
                    <a:pt x="275" y="19972"/>
                  </a:cubicBezTo>
                  <a:cubicBezTo>
                    <a:pt x="275" y="19972"/>
                    <a:pt x="275" y="19972"/>
                    <a:pt x="275" y="19995"/>
                  </a:cubicBezTo>
                  <a:cubicBezTo>
                    <a:pt x="92" y="20474"/>
                    <a:pt x="1" y="20817"/>
                    <a:pt x="46" y="20931"/>
                  </a:cubicBezTo>
                  <a:cubicBezTo>
                    <a:pt x="46" y="20954"/>
                    <a:pt x="46" y="20954"/>
                    <a:pt x="46" y="20954"/>
                  </a:cubicBezTo>
                  <a:cubicBezTo>
                    <a:pt x="594" y="21912"/>
                    <a:pt x="22096" y="33576"/>
                    <a:pt x="22986" y="33713"/>
                  </a:cubicBezTo>
                  <a:cubicBezTo>
                    <a:pt x="23013" y="33718"/>
                    <a:pt x="23040" y="33720"/>
                    <a:pt x="23067" y="33720"/>
                  </a:cubicBezTo>
                  <a:cubicBezTo>
                    <a:pt x="23906" y="33720"/>
                    <a:pt x="24364" y="31328"/>
                    <a:pt x="23899" y="30244"/>
                  </a:cubicBezTo>
                  <a:cubicBezTo>
                    <a:pt x="23420" y="29125"/>
                    <a:pt x="17188" y="20977"/>
                    <a:pt x="17188" y="20977"/>
                  </a:cubicBezTo>
                  <a:lnTo>
                    <a:pt x="25017" y="7418"/>
                  </a:lnTo>
                  <a:lnTo>
                    <a:pt x="11276" y="0"/>
                  </a:lnTo>
                  <a:close/>
                </a:path>
              </a:pathLst>
            </a:custGeom>
            <a:solidFill>
              <a:srgbClr val="C36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34" name="Google Shape;1134;p72"/>
            <p:cNvSpPr/>
            <p:nvPr/>
          </p:nvSpPr>
          <p:spPr>
            <a:xfrm>
              <a:off x="823575" y="4069225"/>
              <a:ext cx="609100" cy="631900"/>
            </a:xfrm>
            <a:custGeom>
              <a:avLst/>
              <a:gdLst/>
              <a:ahLst/>
              <a:cxnLst/>
              <a:rect l="l" t="t" r="r" b="b"/>
              <a:pathLst>
                <a:path w="24364" h="25276" extrusionOk="0">
                  <a:moveTo>
                    <a:pt x="6278" y="0"/>
                  </a:moveTo>
                  <a:cubicBezTo>
                    <a:pt x="4680" y="2717"/>
                    <a:pt x="3288" y="5045"/>
                    <a:pt x="3288" y="5068"/>
                  </a:cubicBezTo>
                  <a:cubicBezTo>
                    <a:pt x="1918" y="7784"/>
                    <a:pt x="754" y="10203"/>
                    <a:pt x="275" y="11527"/>
                  </a:cubicBezTo>
                  <a:cubicBezTo>
                    <a:pt x="275" y="11527"/>
                    <a:pt x="275" y="11527"/>
                    <a:pt x="275" y="11550"/>
                  </a:cubicBezTo>
                  <a:cubicBezTo>
                    <a:pt x="92" y="12029"/>
                    <a:pt x="1" y="12372"/>
                    <a:pt x="46" y="12486"/>
                  </a:cubicBezTo>
                  <a:cubicBezTo>
                    <a:pt x="46" y="12509"/>
                    <a:pt x="46" y="12509"/>
                    <a:pt x="46" y="12509"/>
                  </a:cubicBezTo>
                  <a:cubicBezTo>
                    <a:pt x="594" y="13467"/>
                    <a:pt x="22096" y="25131"/>
                    <a:pt x="22986" y="25268"/>
                  </a:cubicBezTo>
                  <a:cubicBezTo>
                    <a:pt x="23013" y="25273"/>
                    <a:pt x="23040" y="25275"/>
                    <a:pt x="23067" y="25275"/>
                  </a:cubicBezTo>
                  <a:cubicBezTo>
                    <a:pt x="23906" y="25275"/>
                    <a:pt x="24364" y="22883"/>
                    <a:pt x="23899" y="21799"/>
                  </a:cubicBezTo>
                  <a:cubicBezTo>
                    <a:pt x="23420" y="20680"/>
                    <a:pt x="17188" y="12532"/>
                    <a:pt x="17188" y="12532"/>
                  </a:cubicBezTo>
                  <a:lnTo>
                    <a:pt x="20019" y="7647"/>
                  </a:lnTo>
                  <a:lnTo>
                    <a:pt x="6278" y="0"/>
                  </a:lnTo>
                  <a:close/>
                </a:path>
              </a:pathLst>
            </a:custGeom>
            <a:solidFill>
              <a:srgbClr val="892B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35" name="Google Shape;1135;p72"/>
            <p:cNvSpPr/>
            <p:nvPr/>
          </p:nvSpPr>
          <p:spPr>
            <a:xfrm>
              <a:off x="811025" y="4097175"/>
              <a:ext cx="624500" cy="606225"/>
            </a:xfrm>
            <a:custGeom>
              <a:avLst/>
              <a:gdLst/>
              <a:ahLst/>
              <a:cxnLst/>
              <a:rect l="l" t="t" r="r" b="b"/>
              <a:pathLst>
                <a:path w="24980" h="24249" extrusionOk="0">
                  <a:moveTo>
                    <a:pt x="5958" y="1"/>
                  </a:moveTo>
                  <a:cubicBezTo>
                    <a:pt x="3630" y="3562"/>
                    <a:pt x="1" y="11048"/>
                    <a:pt x="206" y="11414"/>
                  </a:cubicBezTo>
                  <a:cubicBezTo>
                    <a:pt x="754" y="12395"/>
                    <a:pt x="22666" y="24082"/>
                    <a:pt x="23579" y="24241"/>
                  </a:cubicBezTo>
                  <a:cubicBezTo>
                    <a:pt x="23606" y="24246"/>
                    <a:pt x="23632" y="24248"/>
                    <a:pt x="23659" y="24248"/>
                  </a:cubicBezTo>
                  <a:cubicBezTo>
                    <a:pt x="24500" y="24248"/>
                    <a:pt x="24980" y="21810"/>
                    <a:pt x="24515" y="20703"/>
                  </a:cubicBezTo>
                  <a:cubicBezTo>
                    <a:pt x="24081" y="19699"/>
                    <a:pt x="19242" y="13125"/>
                    <a:pt x="18192" y="11687"/>
                  </a:cubicBezTo>
                  <a:cubicBezTo>
                    <a:pt x="18078" y="11528"/>
                    <a:pt x="19996" y="7693"/>
                    <a:pt x="19996" y="7693"/>
                  </a:cubicBezTo>
                  <a:lnTo>
                    <a:pt x="59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36" name="Google Shape;1136;p72"/>
            <p:cNvSpPr/>
            <p:nvPr/>
          </p:nvSpPr>
          <p:spPr>
            <a:xfrm>
              <a:off x="851550" y="4378500"/>
              <a:ext cx="554275" cy="300550"/>
            </a:xfrm>
            <a:custGeom>
              <a:avLst/>
              <a:gdLst/>
              <a:ahLst/>
              <a:cxnLst/>
              <a:rect l="l" t="t" r="r" b="b"/>
              <a:pathLst>
                <a:path w="22171" h="12022" extrusionOk="0">
                  <a:moveTo>
                    <a:pt x="46" y="1"/>
                  </a:moveTo>
                  <a:cubicBezTo>
                    <a:pt x="23" y="1"/>
                    <a:pt x="0" y="24"/>
                    <a:pt x="46" y="24"/>
                  </a:cubicBezTo>
                  <a:cubicBezTo>
                    <a:pt x="3561" y="2169"/>
                    <a:pt x="18375" y="10112"/>
                    <a:pt x="22072" y="12007"/>
                  </a:cubicBezTo>
                  <a:cubicBezTo>
                    <a:pt x="22093" y="12017"/>
                    <a:pt x="22111" y="12022"/>
                    <a:pt x="22125" y="12022"/>
                  </a:cubicBezTo>
                  <a:cubicBezTo>
                    <a:pt x="22169" y="12022"/>
                    <a:pt x="22170" y="11973"/>
                    <a:pt x="22118" y="11938"/>
                  </a:cubicBezTo>
                  <a:cubicBezTo>
                    <a:pt x="18512" y="9861"/>
                    <a:pt x="3766" y="1804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37" name="Google Shape;1137;p72"/>
            <p:cNvSpPr/>
            <p:nvPr/>
          </p:nvSpPr>
          <p:spPr>
            <a:xfrm>
              <a:off x="1285400" y="4564800"/>
              <a:ext cx="114900" cy="42225"/>
            </a:xfrm>
            <a:custGeom>
              <a:avLst/>
              <a:gdLst/>
              <a:ahLst/>
              <a:cxnLst/>
              <a:rect l="l" t="t" r="r" b="b"/>
              <a:pathLst>
                <a:path w="4596" h="1689" extrusionOk="0">
                  <a:moveTo>
                    <a:pt x="2865" y="1"/>
                  </a:moveTo>
                  <a:cubicBezTo>
                    <a:pt x="2513" y="1"/>
                    <a:pt x="2177" y="53"/>
                    <a:pt x="1888" y="150"/>
                  </a:cubicBezTo>
                  <a:cubicBezTo>
                    <a:pt x="1158" y="401"/>
                    <a:pt x="404" y="880"/>
                    <a:pt x="16" y="1656"/>
                  </a:cubicBezTo>
                  <a:cubicBezTo>
                    <a:pt x="0" y="1672"/>
                    <a:pt x="18" y="1688"/>
                    <a:pt x="38" y="1688"/>
                  </a:cubicBezTo>
                  <a:cubicBezTo>
                    <a:pt x="47" y="1688"/>
                    <a:pt x="55" y="1686"/>
                    <a:pt x="62" y="1679"/>
                  </a:cubicBezTo>
                  <a:cubicBezTo>
                    <a:pt x="756" y="743"/>
                    <a:pt x="1952" y="206"/>
                    <a:pt x="3126" y="206"/>
                  </a:cubicBezTo>
                  <a:cubicBezTo>
                    <a:pt x="3612" y="206"/>
                    <a:pt x="4094" y="298"/>
                    <a:pt x="4536" y="492"/>
                  </a:cubicBezTo>
                  <a:cubicBezTo>
                    <a:pt x="4544" y="496"/>
                    <a:pt x="4552" y="498"/>
                    <a:pt x="4559" y="498"/>
                  </a:cubicBezTo>
                  <a:cubicBezTo>
                    <a:pt x="4588" y="498"/>
                    <a:pt x="4595" y="465"/>
                    <a:pt x="4558" y="446"/>
                  </a:cubicBezTo>
                  <a:cubicBezTo>
                    <a:pt x="4038" y="137"/>
                    <a:pt x="3430" y="1"/>
                    <a:pt x="28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38" name="Google Shape;1138;p72"/>
            <p:cNvSpPr/>
            <p:nvPr/>
          </p:nvSpPr>
          <p:spPr>
            <a:xfrm>
              <a:off x="1158550" y="4385425"/>
              <a:ext cx="128250" cy="27400"/>
            </a:xfrm>
            <a:custGeom>
              <a:avLst/>
              <a:gdLst/>
              <a:ahLst/>
              <a:cxnLst/>
              <a:rect l="l" t="t" r="r" b="b"/>
              <a:pathLst>
                <a:path w="5130" h="1096" extrusionOk="0">
                  <a:moveTo>
                    <a:pt x="1838" y="0"/>
                  </a:moveTo>
                  <a:cubicBezTo>
                    <a:pt x="1218" y="0"/>
                    <a:pt x="607" y="111"/>
                    <a:pt x="46" y="363"/>
                  </a:cubicBezTo>
                  <a:cubicBezTo>
                    <a:pt x="0" y="386"/>
                    <a:pt x="23" y="477"/>
                    <a:pt x="92" y="477"/>
                  </a:cubicBezTo>
                  <a:cubicBezTo>
                    <a:pt x="1781" y="523"/>
                    <a:pt x="3310" y="682"/>
                    <a:pt x="4976" y="1093"/>
                  </a:cubicBezTo>
                  <a:cubicBezTo>
                    <a:pt x="4984" y="1095"/>
                    <a:pt x="4991" y="1095"/>
                    <a:pt x="4998" y="1095"/>
                  </a:cubicBezTo>
                  <a:cubicBezTo>
                    <a:pt x="5096" y="1095"/>
                    <a:pt x="5130" y="952"/>
                    <a:pt x="5045" y="888"/>
                  </a:cubicBezTo>
                  <a:cubicBezTo>
                    <a:pt x="4105" y="359"/>
                    <a:pt x="2957" y="0"/>
                    <a:pt x="18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39" name="Google Shape;1139;p72"/>
            <p:cNvSpPr/>
            <p:nvPr/>
          </p:nvSpPr>
          <p:spPr>
            <a:xfrm>
              <a:off x="1180800" y="4411925"/>
              <a:ext cx="128275" cy="27150"/>
            </a:xfrm>
            <a:custGeom>
              <a:avLst/>
              <a:gdLst/>
              <a:ahLst/>
              <a:cxnLst/>
              <a:rect l="l" t="t" r="r" b="b"/>
              <a:pathLst>
                <a:path w="5131" h="1086" extrusionOk="0">
                  <a:moveTo>
                    <a:pt x="1841" y="1"/>
                  </a:moveTo>
                  <a:cubicBezTo>
                    <a:pt x="1221" y="1"/>
                    <a:pt x="609" y="108"/>
                    <a:pt x="46" y="353"/>
                  </a:cubicBezTo>
                  <a:cubicBezTo>
                    <a:pt x="0" y="376"/>
                    <a:pt x="23" y="467"/>
                    <a:pt x="92" y="467"/>
                  </a:cubicBezTo>
                  <a:cubicBezTo>
                    <a:pt x="1781" y="513"/>
                    <a:pt x="3310" y="695"/>
                    <a:pt x="4976" y="1083"/>
                  </a:cubicBezTo>
                  <a:cubicBezTo>
                    <a:pt x="4984" y="1085"/>
                    <a:pt x="4991" y="1085"/>
                    <a:pt x="4998" y="1085"/>
                  </a:cubicBezTo>
                  <a:cubicBezTo>
                    <a:pt x="5096" y="1085"/>
                    <a:pt x="5130" y="942"/>
                    <a:pt x="5045" y="878"/>
                  </a:cubicBezTo>
                  <a:cubicBezTo>
                    <a:pt x="4106" y="350"/>
                    <a:pt x="2959" y="1"/>
                    <a:pt x="18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40" name="Google Shape;1140;p72"/>
            <p:cNvSpPr/>
            <p:nvPr/>
          </p:nvSpPr>
          <p:spPr>
            <a:xfrm>
              <a:off x="1202475" y="4438350"/>
              <a:ext cx="128850" cy="26975"/>
            </a:xfrm>
            <a:custGeom>
              <a:avLst/>
              <a:gdLst/>
              <a:ahLst/>
              <a:cxnLst/>
              <a:rect l="l" t="t" r="r" b="b"/>
              <a:pathLst>
                <a:path w="5154" h="1079" extrusionOk="0">
                  <a:moveTo>
                    <a:pt x="1833" y="0"/>
                  </a:moveTo>
                  <a:cubicBezTo>
                    <a:pt x="1223" y="0"/>
                    <a:pt x="622" y="105"/>
                    <a:pt x="69" y="346"/>
                  </a:cubicBezTo>
                  <a:cubicBezTo>
                    <a:pt x="1" y="391"/>
                    <a:pt x="46" y="460"/>
                    <a:pt x="115" y="460"/>
                  </a:cubicBezTo>
                  <a:cubicBezTo>
                    <a:pt x="1804" y="506"/>
                    <a:pt x="3333" y="688"/>
                    <a:pt x="5000" y="1076"/>
                  </a:cubicBezTo>
                  <a:cubicBezTo>
                    <a:pt x="5007" y="1078"/>
                    <a:pt x="5014" y="1078"/>
                    <a:pt x="5021" y="1078"/>
                  </a:cubicBezTo>
                  <a:cubicBezTo>
                    <a:pt x="5119" y="1078"/>
                    <a:pt x="5153" y="936"/>
                    <a:pt x="5068" y="894"/>
                  </a:cubicBezTo>
                  <a:cubicBezTo>
                    <a:pt x="4120" y="360"/>
                    <a:pt x="2960" y="0"/>
                    <a:pt x="18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41" name="Google Shape;1141;p72"/>
            <p:cNvSpPr/>
            <p:nvPr/>
          </p:nvSpPr>
          <p:spPr>
            <a:xfrm>
              <a:off x="1224725" y="4464750"/>
              <a:ext cx="128750" cy="26950"/>
            </a:xfrm>
            <a:custGeom>
              <a:avLst/>
              <a:gdLst/>
              <a:ahLst/>
              <a:cxnLst/>
              <a:rect l="l" t="t" r="r" b="b"/>
              <a:pathLst>
                <a:path w="5150" h="1078" extrusionOk="0">
                  <a:moveTo>
                    <a:pt x="1852" y="0"/>
                  </a:moveTo>
                  <a:cubicBezTo>
                    <a:pt x="1231" y="0"/>
                    <a:pt x="623" y="110"/>
                    <a:pt x="69" y="363"/>
                  </a:cubicBezTo>
                  <a:cubicBezTo>
                    <a:pt x="1" y="385"/>
                    <a:pt x="47" y="477"/>
                    <a:pt x="115" y="477"/>
                  </a:cubicBezTo>
                  <a:cubicBezTo>
                    <a:pt x="1804" y="522"/>
                    <a:pt x="3333" y="682"/>
                    <a:pt x="4977" y="1070"/>
                  </a:cubicBezTo>
                  <a:cubicBezTo>
                    <a:pt x="4992" y="1075"/>
                    <a:pt x="5006" y="1077"/>
                    <a:pt x="5019" y="1077"/>
                  </a:cubicBezTo>
                  <a:cubicBezTo>
                    <a:pt x="5122" y="1077"/>
                    <a:pt x="5149" y="928"/>
                    <a:pt x="5068" y="888"/>
                  </a:cubicBezTo>
                  <a:cubicBezTo>
                    <a:pt x="4128" y="359"/>
                    <a:pt x="2971" y="0"/>
                    <a:pt x="1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42" name="Google Shape;1142;p72"/>
            <p:cNvSpPr/>
            <p:nvPr/>
          </p:nvSpPr>
          <p:spPr>
            <a:xfrm>
              <a:off x="929950" y="4158175"/>
              <a:ext cx="104550" cy="73200"/>
            </a:xfrm>
            <a:custGeom>
              <a:avLst/>
              <a:gdLst/>
              <a:ahLst/>
              <a:cxnLst/>
              <a:rect l="l" t="t" r="r" b="b"/>
              <a:pathLst>
                <a:path w="4182" h="2928" extrusionOk="0">
                  <a:moveTo>
                    <a:pt x="2088" y="0"/>
                  </a:moveTo>
                  <a:cubicBezTo>
                    <a:pt x="799" y="0"/>
                    <a:pt x="1" y="1981"/>
                    <a:pt x="1406" y="2742"/>
                  </a:cubicBezTo>
                  <a:cubicBezTo>
                    <a:pt x="1644" y="2871"/>
                    <a:pt x="1876" y="2928"/>
                    <a:pt x="2094" y="2928"/>
                  </a:cubicBezTo>
                  <a:cubicBezTo>
                    <a:pt x="3383" y="2928"/>
                    <a:pt x="4182" y="947"/>
                    <a:pt x="2776" y="186"/>
                  </a:cubicBezTo>
                  <a:cubicBezTo>
                    <a:pt x="2538" y="57"/>
                    <a:pt x="2306" y="0"/>
                    <a:pt x="20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43" name="Google Shape;1143;p72"/>
            <p:cNvSpPr/>
            <p:nvPr/>
          </p:nvSpPr>
          <p:spPr>
            <a:xfrm>
              <a:off x="1231025" y="4311250"/>
              <a:ext cx="155800" cy="90675"/>
            </a:xfrm>
            <a:custGeom>
              <a:avLst/>
              <a:gdLst/>
              <a:ahLst/>
              <a:cxnLst/>
              <a:rect l="l" t="t" r="r" b="b"/>
              <a:pathLst>
                <a:path w="6232" h="3627" extrusionOk="0">
                  <a:moveTo>
                    <a:pt x="4603" y="506"/>
                  </a:moveTo>
                  <a:cubicBezTo>
                    <a:pt x="5214" y="506"/>
                    <a:pt x="5707" y="772"/>
                    <a:pt x="5296" y="1709"/>
                  </a:cubicBezTo>
                  <a:cubicBezTo>
                    <a:pt x="4885" y="2645"/>
                    <a:pt x="3196" y="2828"/>
                    <a:pt x="2374" y="2942"/>
                  </a:cubicBezTo>
                  <a:cubicBezTo>
                    <a:pt x="2031" y="2987"/>
                    <a:pt x="1712" y="3010"/>
                    <a:pt x="1392" y="3056"/>
                  </a:cubicBezTo>
                  <a:cubicBezTo>
                    <a:pt x="1096" y="3102"/>
                    <a:pt x="776" y="3124"/>
                    <a:pt x="479" y="3170"/>
                  </a:cubicBezTo>
                  <a:cubicBezTo>
                    <a:pt x="434" y="3170"/>
                    <a:pt x="411" y="3193"/>
                    <a:pt x="365" y="3193"/>
                  </a:cubicBezTo>
                  <a:cubicBezTo>
                    <a:pt x="342" y="3193"/>
                    <a:pt x="297" y="3193"/>
                    <a:pt x="251" y="3216"/>
                  </a:cubicBezTo>
                  <a:cubicBezTo>
                    <a:pt x="274" y="3193"/>
                    <a:pt x="297" y="3170"/>
                    <a:pt x="342" y="3147"/>
                  </a:cubicBezTo>
                  <a:cubicBezTo>
                    <a:pt x="342" y="3147"/>
                    <a:pt x="342" y="3124"/>
                    <a:pt x="342" y="3124"/>
                  </a:cubicBezTo>
                  <a:cubicBezTo>
                    <a:pt x="867" y="2668"/>
                    <a:pt x="1370" y="2189"/>
                    <a:pt x="1940" y="1755"/>
                  </a:cubicBezTo>
                  <a:cubicBezTo>
                    <a:pt x="2031" y="1664"/>
                    <a:pt x="2146" y="1572"/>
                    <a:pt x="2260" y="1504"/>
                  </a:cubicBezTo>
                  <a:cubicBezTo>
                    <a:pt x="2602" y="1253"/>
                    <a:pt x="2967" y="1002"/>
                    <a:pt x="3333" y="796"/>
                  </a:cubicBezTo>
                  <a:cubicBezTo>
                    <a:pt x="3582" y="666"/>
                    <a:pt x="4128" y="506"/>
                    <a:pt x="4603" y="506"/>
                  </a:cubicBezTo>
                  <a:close/>
                  <a:moveTo>
                    <a:pt x="4523" y="0"/>
                  </a:moveTo>
                  <a:cubicBezTo>
                    <a:pt x="4124" y="0"/>
                    <a:pt x="3710" y="110"/>
                    <a:pt x="3378" y="271"/>
                  </a:cubicBezTo>
                  <a:cubicBezTo>
                    <a:pt x="3036" y="454"/>
                    <a:pt x="2671" y="659"/>
                    <a:pt x="2305" y="910"/>
                  </a:cubicBezTo>
                  <a:cubicBezTo>
                    <a:pt x="1529" y="1458"/>
                    <a:pt x="799" y="2189"/>
                    <a:pt x="274" y="2919"/>
                  </a:cubicBezTo>
                  <a:cubicBezTo>
                    <a:pt x="228" y="2987"/>
                    <a:pt x="183" y="3033"/>
                    <a:pt x="137" y="3102"/>
                  </a:cubicBezTo>
                  <a:cubicBezTo>
                    <a:pt x="114" y="3124"/>
                    <a:pt x="114" y="3124"/>
                    <a:pt x="114" y="3147"/>
                  </a:cubicBezTo>
                  <a:cubicBezTo>
                    <a:pt x="69" y="3193"/>
                    <a:pt x="46" y="3239"/>
                    <a:pt x="0" y="3284"/>
                  </a:cubicBezTo>
                  <a:cubicBezTo>
                    <a:pt x="0" y="3330"/>
                    <a:pt x="23" y="3353"/>
                    <a:pt x="46" y="3353"/>
                  </a:cubicBezTo>
                  <a:cubicBezTo>
                    <a:pt x="23" y="3444"/>
                    <a:pt x="46" y="3535"/>
                    <a:pt x="114" y="3581"/>
                  </a:cubicBezTo>
                  <a:cubicBezTo>
                    <a:pt x="137" y="3604"/>
                    <a:pt x="183" y="3627"/>
                    <a:pt x="228" y="3627"/>
                  </a:cubicBezTo>
                  <a:cubicBezTo>
                    <a:pt x="616" y="3581"/>
                    <a:pt x="1027" y="3535"/>
                    <a:pt x="1438" y="3512"/>
                  </a:cubicBezTo>
                  <a:lnTo>
                    <a:pt x="1666" y="3490"/>
                  </a:lnTo>
                  <a:cubicBezTo>
                    <a:pt x="2648" y="3421"/>
                    <a:pt x="3652" y="3284"/>
                    <a:pt x="4565" y="2896"/>
                  </a:cubicBezTo>
                  <a:cubicBezTo>
                    <a:pt x="5364" y="2554"/>
                    <a:pt x="6231" y="1778"/>
                    <a:pt x="5843" y="819"/>
                  </a:cubicBezTo>
                  <a:cubicBezTo>
                    <a:pt x="5616" y="218"/>
                    <a:pt x="5085" y="0"/>
                    <a:pt x="45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44" name="Google Shape;1144;p72"/>
            <p:cNvSpPr/>
            <p:nvPr/>
          </p:nvSpPr>
          <p:spPr>
            <a:xfrm>
              <a:off x="1099200" y="4286025"/>
              <a:ext cx="142675" cy="115025"/>
            </a:xfrm>
            <a:custGeom>
              <a:avLst/>
              <a:gdLst/>
              <a:ahLst/>
              <a:cxnLst/>
              <a:rect l="l" t="t" r="r" b="b"/>
              <a:pathLst>
                <a:path w="5707" h="4601" extrusionOk="0">
                  <a:moveTo>
                    <a:pt x="1542" y="481"/>
                  </a:moveTo>
                  <a:cubicBezTo>
                    <a:pt x="2073" y="481"/>
                    <a:pt x="2783" y="870"/>
                    <a:pt x="3059" y="1120"/>
                  </a:cubicBezTo>
                  <a:cubicBezTo>
                    <a:pt x="3379" y="1394"/>
                    <a:pt x="3652" y="1714"/>
                    <a:pt x="3926" y="2056"/>
                  </a:cubicBezTo>
                  <a:cubicBezTo>
                    <a:pt x="4474" y="2695"/>
                    <a:pt x="4931" y="3403"/>
                    <a:pt x="5410" y="4111"/>
                  </a:cubicBezTo>
                  <a:cubicBezTo>
                    <a:pt x="5433" y="4133"/>
                    <a:pt x="5456" y="4156"/>
                    <a:pt x="5478" y="4202"/>
                  </a:cubicBezTo>
                  <a:cubicBezTo>
                    <a:pt x="5456" y="4179"/>
                    <a:pt x="5410" y="4179"/>
                    <a:pt x="5387" y="4156"/>
                  </a:cubicBezTo>
                  <a:cubicBezTo>
                    <a:pt x="5319" y="4133"/>
                    <a:pt x="5227" y="4088"/>
                    <a:pt x="5159" y="4065"/>
                  </a:cubicBezTo>
                  <a:cubicBezTo>
                    <a:pt x="4611" y="3837"/>
                    <a:pt x="4040" y="3654"/>
                    <a:pt x="3493" y="3426"/>
                  </a:cubicBezTo>
                  <a:cubicBezTo>
                    <a:pt x="2694" y="3129"/>
                    <a:pt x="1096" y="2536"/>
                    <a:pt x="936" y="1554"/>
                  </a:cubicBezTo>
                  <a:cubicBezTo>
                    <a:pt x="792" y="742"/>
                    <a:pt x="1107" y="481"/>
                    <a:pt x="1542" y="481"/>
                  </a:cubicBezTo>
                  <a:close/>
                  <a:moveTo>
                    <a:pt x="1637" y="1"/>
                  </a:moveTo>
                  <a:cubicBezTo>
                    <a:pt x="1242" y="1"/>
                    <a:pt x="866" y="148"/>
                    <a:pt x="594" y="527"/>
                  </a:cubicBezTo>
                  <a:cubicBezTo>
                    <a:pt x="0" y="1372"/>
                    <a:pt x="685" y="2330"/>
                    <a:pt x="1370" y="2855"/>
                  </a:cubicBezTo>
                  <a:cubicBezTo>
                    <a:pt x="2032" y="3380"/>
                    <a:pt x="2854" y="3723"/>
                    <a:pt x="3675" y="4019"/>
                  </a:cubicBezTo>
                  <a:cubicBezTo>
                    <a:pt x="4246" y="4202"/>
                    <a:pt x="4817" y="4384"/>
                    <a:pt x="5387" y="4590"/>
                  </a:cubicBezTo>
                  <a:cubicBezTo>
                    <a:pt x="5408" y="4597"/>
                    <a:pt x="5428" y="4600"/>
                    <a:pt x="5448" y="4600"/>
                  </a:cubicBezTo>
                  <a:cubicBezTo>
                    <a:pt x="5556" y="4600"/>
                    <a:pt x="5638" y="4501"/>
                    <a:pt x="5638" y="4384"/>
                  </a:cubicBezTo>
                  <a:cubicBezTo>
                    <a:pt x="5684" y="4384"/>
                    <a:pt x="5707" y="4362"/>
                    <a:pt x="5684" y="4339"/>
                  </a:cubicBezTo>
                  <a:cubicBezTo>
                    <a:pt x="5684" y="4293"/>
                    <a:pt x="5661" y="4248"/>
                    <a:pt x="5638" y="4202"/>
                  </a:cubicBezTo>
                  <a:lnTo>
                    <a:pt x="5615" y="4156"/>
                  </a:lnTo>
                  <a:cubicBezTo>
                    <a:pt x="5615" y="4156"/>
                    <a:pt x="5615" y="4133"/>
                    <a:pt x="5615" y="4133"/>
                  </a:cubicBezTo>
                  <a:cubicBezTo>
                    <a:pt x="5593" y="4065"/>
                    <a:pt x="5570" y="3996"/>
                    <a:pt x="5547" y="3928"/>
                  </a:cubicBezTo>
                  <a:cubicBezTo>
                    <a:pt x="5045" y="2695"/>
                    <a:pt x="4132" y="1440"/>
                    <a:pt x="3127" y="596"/>
                  </a:cubicBezTo>
                  <a:cubicBezTo>
                    <a:pt x="2734" y="268"/>
                    <a:pt x="2168" y="1"/>
                    <a:pt x="16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45" name="Google Shape;1145;p72"/>
            <p:cNvSpPr/>
            <p:nvPr/>
          </p:nvSpPr>
          <p:spPr>
            <a:xfrm>
              <a:off x="946275" y="2343625"/>
              <a:ext cx="1104750" cy="1971575"/>
            </a:xfrm>
            <a:custGeom>
              <a:avLst/>
              <a:gdLst/>
              <a:ahLst/>
              <a:cxnLst/>
              <a:rect l="l" t="t" r="r" b="b"/>
              <a:pathLst>
                <a:path w="44190" h="78863" extrusionOk="0">
                  <a:moveTo>
                    <a:pt x="24400" y="1"/>
                  </a:moveTo>
                  <a:cubicBezTo>
                    <a:pt x="21319" y="4018"/>
                    <a:pt x="21365" y="13217"/>
                    <a:pt x="21365" y="13217"/>
                  </a:cubicBezTo>
                  <a:cubicBezTo>
                    <a:pt x="21365" y="13217"/>
                    <a:pt x="13581" y="42593"/>
                    <a:pt x="11504" y="48596"/>
                  </a:cubicBezTo>
                  <a:cubicBezTo>
                    <a:pt x="10157" y="52499"/>
                    <a:pt x="0" y="70074"/>
                    <a:pt x="0" y="70074"/>
                  </a:cubicBezTo>
                  <a:lnTo>
                    <a:pt x="15887" y="78862"/>
                  </a:lnTo>
                  <a:cubicBezTo>
                    <a:pt x="15887" y="78862"/>
                    <a:pt x="24994" y="61058"/>
                    <a:pt x="27710" y="53070"/>
                  </a:cubicBezTo>
                  <a:cubicBezTo>
                    <a:pt x="30655" y="44442"/>
                    <a:pt x="36247" y="16572"/>
                    <a:pt x="36247" y="16572"/>
                  </a:cubicBezTo>
                  <a:cubicBezTo>
                    <a:pt x="37069" y="16230"/>
                    <a:pt x="39556" y="15134"/>
                    <a:pt x="40059" y="14814"/>
                  </a:cubicBezTo>
                  <a:cubicBezTo>
                    <a:pt x="40515" y="14563"/>
                    <a:pt x="41291" y="11961"/>
                    <a:pt x="42067" y="9040"/>
                  </a:cubicBezTo>
                  <a:cubicBezTo>
                    <a:pt x="43117" y="5000"/>
                    <a:pt x="44122" y="320"/>
                    <a:pt x="44190" y="24"/>
                  </a:cubicBezTo>
                  <a:cubicBezTo>
                    <a:pt x="44190" y="1"/>
                    <a:pt x="44190" y="1"/>
                    <a:pt x="44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46" name="Google Shape;1146;p72"/>
            <p:cNvSpPr/>
            <p:nvPr/>
          </p:nvSpPr>
          <p:spPr>
            <a:xfrm>
              <a:off x="1012450" y="4040125"/>
              <a:ext cx="348525" cy="186150"/>
            </a:xfrm>
            <a:custGeom>
              <a:avLst/>
              <a:gdLst/>
              <a:ahLst/>
              <a:cxnLst/>
              <a:rect l="l" t="t" r="r" b="b"/>
              <a:pathLst>
                <a:path w="13941" h="7446" extrusionOk="0">
                  <a:moveTo>
                    <a:pt x="47" y="0"/>
                  </a:moveTo>
                  <a:cubicBezTo>
                    <a:pt x="24" y="0"/>
                    <a:pt x="1" y="46"/>
                    <a:pt x="24" y="46"/>
                  </a:cubicBezTo>
                  <a:cubicBezTo>
                    <a:pt x="1005" y="799"/>
                    <a:pt x="8629" y="4771"/>
                    <a:pt x="9793" y="5387"/>
                  </a:cubicBezTo>
                  <a:cubicBezTo>
                    <a:pt x="12167" y="6620"/>
                    <a:pt x="11482" y="6232"/>
                    <a:pt x="13879" y="7441"/>
                  </a:cubicBezTo>
                  <a:cubicBezTo>
                    <a:pt x="13885" y="7445"/>
                    <a:pt x="13891" y="7446"/>
                    <a:pt x="13896" y="7446"/>
                  </a:cubicBezTo>
                  <a:cubicBezTo>
                    <a:pt x="13929" y="7446"/>
                    <a:pt x="13941" y="7393"/>
                    <a:pt x="13902" y="7373"/>
                  </a:cubicBezTo>
                  <a:cubicBezTo>
                    <a:pt x="11573" y="6072"/>
                    <a:pt x="12258" y="6414"/>
                    <a:pt x="9907" y="5136"/>
                  </a:cubicBezTo>
                  <a:cubicBezTo>
                    <a:pt x="8766" y="4497"/>
                    <a:pt x="1211" y="411"/>
                    <a:pt x="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47" name="Google Shape;1147;p72"/>
            <p:cNvSpPr/>
            <p:nvPr/>
          </p:nvSpPr>
          <p:spPr>
            <a:xfrm>
              <a:off x="1583675" y="2463975"/>
              <a:ext cx="174625" cy="149675"/>
            </a:xfrm>
            <a:custGeom>
              <a:avLst/>
              <a:gdLst/>
              <a:ahLst/>
              <a:cxnLst/>
              <a:rect l="l" t="t" r="r" b="b"/>
              <a:pathLst>
                <a:path w="6985" h="5987" extrusionOk="0">
                  <a:moveTo>
                    <a:pt x="6948" y="1"/>
                  </a:moveTo>
                  <a:cubicBezTo>
                    <a:pt x="6937" y="1"/>
                    <a:pt x="6925" y="8"/>
                    <a:pt x="6916" y="26"/>
                  </a:cubicBezTo>
                  <a:cubicBezTo>
                    <a:pt x="6848" y="277"/>
                    <a:pt x="6688" y="528"/>
                    <a:pt x="6574" y="756"/>
                  </a:cubicBezTo>
                  <a:cubicBezTo>
                    <a:pt x="6482" y="962"/>
                    <a:pt x="6391" y="1167"/>
                    <a:pt x="6300" y="1373"/>
                  </a:cubicBezTo>
                  <a:cubicBezTo>
                    <a:pt x="6117" y="1783"/>
                    <a:pt x="5912" y="2217"/>
                    <a:pt x="5729" y="2651"/>
                  </a:cubicBezTo>
                  <a:cubicBezTo>
                    <a:pt x="5432" y="3358"/>
                    <a:pt x="5113" y="4112"/>
                    <a:pt x="4474" y="4591"/>
                  </a:cubicBezTo>
                  <a:cubicBezTo>
                    <a:pt x="3926" y="5025"/>
                    <a:pt x="3218" y="5253"/>
                    <a:pt x="2534" y="5413"/>
                  </a:cubicBezTo>
                  <a:cubicBezTo>
                    <a:pt x="2168" y="5504"/>
                    <a:pt x="1803" y="5550"/>
                    <a:pt x="1438" y="5618"/>
                  </a:cubicBezTo>
                  <a:cubicBezTo>
                    <a:pt x="982" y="5686"/>
                    <a:pt x="502" y="5732"/>
                    <a:pt x="69" y="5846"/>
                  </a:cubicBezTo>
                  <a:cubicBezTo>
                    <a:pt x="0" y="5869"/>
                    <a:pt x="0" y="5960"/>
                    <a:pt x="69" y="5960"/>
                  </a:cubicBezTo>
                  <a:cubicBezTo>
                    <a:pt x="252" y="5980"/>
                    <a:pt x="439" y="5987"/>
                    <a:pt x="627" y="5987"/>
                  </a:cubicBezTo>
                  <a:cubicBezTo>
                    <a:pt x="884" y="5987"/>
                    <a:pt x="1142" y="5974"/>
                    <a:pt x="1392" y="5960"/>
                  </a:cubicBezTo>
                  <a:cubicBezTo>
                    <a:pt x="1735" y="5938"/>
                    <a:pt x="2077" y="5915"/>
                    <a:pt x="2442" y="5869"/>
                  </a:cubicBezTo>
                  <a:cubicBezTo>
                    <a:pt x="3629" y="5709"/>
                    <a:pt x="4839" y="5276"/>
                    <a:pt x="5524" y="4203"/>
                  </a:cubicBezTo>
                  <a:cubicBezTo>
                    <a:pt x="5889" y="3609"/>
                    <a:pt x="6072" y="2925"/>
                    <a:pt x="6300" y="2286"/>
                  </a:cubicBezTo>
                  <a:cubicBezTo>
                    <a:pt x="6414" y="1920"/>
                    <a:pt x="6528" y="1555"/>
                    <a:pt x="6642" y="1190"/>
                  </a:cubicBezTo>
                  <a:cubicBezTo>
                    <a:pt x="6711" y="984"/>
                    <a:pt x="6756" y="779"/>
                    <a:pt x="6825" y="574"/>
                  </a:cubicBezTo>
                  <a:cubicBezTo>
                    <a:pt x="6870" y="391"/>
                    <a:pt x="6916" y="208"/>
                    <a:pt x="6985" y="49"/>
                  </a:cubicBezTo>
                  <a:cubicBezTo>
                    <a:pt x="6985" y="20"/>
                    <a:pt x="6967" y="1"/>
                    <a:pt x="69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48" name="Google Shape;1148;p72"/>
            <p:cNvSpPr/>
            <p:nvPr/>
          </p:nvSpPr>
          <p:spPr>
            <a:xfrm>
              <a:off x="1851475" y="2697825"/>
              <a:ext cx="134700" cy="62475"/>
            </a:xfrm>
            <a:custGeom>
              <a:avLst/>
              <a:gdLst/>
              <a:ahLst/>
              <a:cxnLst/>
              <a:rect l="l" t="t" r="r" b="b"/>
              <a:pathLst>
                <a:path w="5388" h="2499" extrusionOk="0">
                  <a:moveTo>
                    <a:pt x="5217" y="0"/>
                  </a:moveTo>
                  <a:cubicBezTo>
                    <a:pt x="5204" y="0"/>
                    <a:pt x="5189" y="2"/>
                    <a:pt x="5174" y="7"/>
                  </a:cubicBezTo>
                  <a:cubicBezTo>
                    <a:pt x="3417" y="601"/>
                    <a:pt x="1705" y="1468"/>
                    <a:pt x="62" y="2381"/>
                  </a:cubicBezTo>
                  <a:cubicBezTo>
                    <a:pt x="1" y="2422"/>
                    <a:pt x="30" y="2499"/>
                    <a:pt x="86" y="2499"/>
                  </a:cubicBezTo>
                  <a:cubicBezTo>
                    <a:pt x="93" y="2499"/>
                    <a:pt x="100" y="2498"/>
                    <a:pt x="107" y="2495"/>
                  </a:cubicBezTo>
                  <a:cubicBezTo>
                    <a:pt x="1842" y="1742"/>
                    <a:pt x="3600" y="1034"/>
                    <a:pt x="5266" y="213"/>
                  </a:cubicBezTo>
                  <a:cubicBezTo>
                    <a:pt x="5388" y="152"/>
                    <a:pt x="5329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49" name="Google Shape;1149;p72"/>
            <p:cNvSpPr/>
            <p:nvPr/>
          </p:nvSpPr>
          <p:spPr>
            <a:xfrm>
              <a:off x="1892950" y="2401325"/>
              <a:ext cx="105600" cy="288950"/>
            </a:xfrm>
            <a:custGeom>
              <a:avLst/>
              <a:gdLst/>
              <a:ahLst/>
              <a:cxnLst/>
              <a:rect l="l" t="t" r="r" b="b"/>
              <a:pathLst>
                <a:path w="4224" h="11558" extrusionOk="0">
                  <a:moveTo>
                    <a:pt x="3975" y="1"/>
                  </a:moveTo>
                  <a:cubicBezTo>
                    <a:pt x="3950" y="1"/>
                    <a:pt x="3926" y="13"/>
                    <a:pt x="3926" y="44"/>
                  </a:cubicBezTo>
                  <a:cubicBezTo>
                    <a:pt x="3949" y="2098"/>
                    <a:pt x="3812" y="3901"/>
                    <a:pt x="3630" y="5796"/>
                  </a:cubicBezTo>
                  <a:cubicBezTo>
                    <a:pt x="3563" y="6656"/>
                    <a:pt x="2900" y="11268"/>
                    <a:pt x="1455" y="11268"/>
                  </a:cubicBezTo>
                  <a:cubicBezTo>
                    <a:pt x="1405" y="11268"/>
                    <a:pt x="1354" y="11263"/>
                    <a:pt x="1301" y="11251"/>
                  </a:cubicBezTo>
                  <a:cubicBezTo>
                    <a:pt x="1050" y="11183"/>
                    <a:pt x="913" y="10932"/>
                    <a:pt x="868" y="10543"/>
                  </a:cubicBezTo>
                  <a:cubicBezTo>
                    <a:pt x="822" y="10064"/>
                    <a:pt x="1005" y="9494"/>
                    <a:pt x="1073" y="9037"/>
                  </a:cubicBezTo>
                  <a:cubicBezTo>
                    <a:pt x="1256" y="8010"/>
                    <a:pt x="1393" y="6983"/>
                    <a:pt x="1484" y="5933"/>
                  </a:cubicBezTo>
                  <a:cubicBezTo>
                    <a:pt x="1644" y="3993"/>
                    <a:pt x="1644" y="2075"/>
                    <a:pt x="1416" y="135"/>
                  </a:cubicBezTo>
                  <a:cubicBezTo>
                    <a:pt x="1416" y="101"/>
                    <a:pt x="1393" y="84"/>
                    <a:pt x="1370" y="84"/>
                  </a:cubicBezTo>
                  <a:cubicBezTo>
                    <a:pt x="1347" y="84"/>
                    <a:pt x="1324" y="101"/>
                    <a:pt x="1324" y="135"/>
                  </a:cubicBezTo>
                  <a:cubicBezTo>
                    <a:pt x="1324" y="2829"/>
                    <a:pt x="1256" y="5499"/>
                    <a:pt x="845" y="8147"/>
                  </a:cubicBezTo>
                  <a:cubicBezTo>
                    <a:pt x="662" y="9425"/>
                    <a:pt x="0" y="11342"/>
                    <a:pt x="1347" y="11548"/>
                  </a:cubicBezTo>
                  <a:cubicBezTo>
                    <a:pt x="1389" y="11554"/>
                    <a:pt x="1430" y="11557"/>
                    <a:pt x="1470" y="11557"/>
                  </a:cubicBezTo>
                  <a:cubicBezTo>
                    <a:pt x="2748" y="11557"/>
                    <a:pt x="3589" y="8507"/>
                    <a:pt x="3744" y="7645"/>
                  </a:cubicBezTo>
                  <a:cubicBezTo>
                    <a:pt x="4223" y="5202"/>
                    <a:pt x="4223" y="2532"/>
                    <a:pt x="4040" y="44"/>
                  </a:cubicBezTo>
                  <a:cubicBezTo>
                    <a:pt x="4040" y="19"/>
                    <a:pt x="4006" y="1"/>
                    <a:pt x="39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50" name="Google Shape;1150;p72"/>
            <p:cNvSpPr/>
            <p:nvPr/>
          </p:nvSpPr>
          <p:spPr>
            <a:xfrm>
              <a:off x="1913500" y="2682750"/>
              <a:ext cx="22225" cy="50450"/>
            </a:xfrm>
            <a:custGeom>
              <a:avLst/>
              <a:gdLst/>
              <a:ahLst/>
              <a:cxnLst/>
              <a:rect l="l" t="t" r="r" b="b"/>
              <a:pathLst>
                <a:path w="889" h="2018" extrusionOk="0">
                  <a:moveTo>
                    <a:pt x="679" y="1"/>
                  </a:moveTo>
                  <a:cubicBezTo>
                    <a:pt x="619" y="1"/>
                    <a:pt x="558" y="33"/>
                    <a:pt x="525" y="108"/>
                  </a:cubicBezTo>
                  <a:cubicBezTo>
                    <a:pt x="388" y="451"/>
                    <a:pt x="274" y="793"/>
                    <a:pt x="183" y="1135"/>
                  </a:cubicBezTo>
                  <a:cubicBezTo>
                    <a:pt x="114" y="1409"/>
                    <a:pt x="0" y="1683"/>
                    <a:pt x="46" y="1980"/>
                  </a:cubicBezTo>
                  <a:cubicBezTo>
                    <a:pt x="46" y="2007"/>
                    <a:pt x="69" y="2018"/>
                    <a:pt x="93" y="2018"/>
                  </a:cubicBezTo>
                  <a:cubicBezTo>
                    <a:pt x="110" y="2018"/>
                    <a:pt x="128" y="2012"/>
                    <a:pt x="137" y="2003"/>
                  </a:cubicBezTo>
                  <a:cubicBezTo>
                    <a:pt x="320" y="1774"/>
                    <a:pt x="388" y="1455"/>
                    <a:pt x="502" y="1181"/>
                  </a:cubicBezTo>
                  <a:cubicBezTo>
                    <a:pt x="616" y="861"/>
                    <a:pt x="731" y="542"/>
                    <a:pt x="845" y="245"/>
                  </a:cubicBezTo>
                  <a:cubicBezTo>
                    <a:pt x="888" y="100"/>
                    <a:pt x="784" y="1"/>
                    <a:pt x="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51" name="Google Shape;1151;p72"/>
            <p:cNvSpPr/>
            <p:nvPr/>
          </p:nvSpPr>
          <p:spPr>
            <a:xfrm>
              <a:off x="1044975" y="2374550"/>
              <a:ext cx="527625" cy="1667550"/>
            </a:xfrm>
            <a:custGeom>
              <a:avLst/>
              <a:gdLst/>
              <a:ahLst/>
              <a:cxnLst/>
              <a:rect l="l" t="t" r="r" b="b"/>
              <a:pathLst>
                <a:path w="21105" h="66702" extrusionOk="0">
                  <a:moveTo>
                    <a:pt x="21052" y="1"/>
                  </a:moveTo>
                  <a:cubicBezTo>
                    <a:pt x="21031" y="1"/>
                    <a:pt x="21010" y="13"/>
                    <a:pt x="21000" y="42"/>
                  </a:cubicBezTo>
                  <a:cubicBezTo>
                    <a:pt x="20795" y="613"/>
                    <a:pt x="20612" y="1183"/>
                    <a:pt x="20430" y="1754"/>
                  </a:cubicBezTo>
                  <a:cubicBezTo>
                    <a:pt x="20087" y="2850"/>
                    <a:pt x="19813" y="3945"/>
                    <a:pt x="19631" y="5086"/>
                  </a:cubicBezTo>
                  <a:cubicBezTo>
                    <a:pt x="19448" y="6228"/>
                    <a:pt x="19494" y="7346"/>
                    <a:pt x="19654" y="8487"/>
                  </a:cubicBezTo>
                  <a:cubicBezTo>
                    <a:pt x="19836" y="9743"/>
                    <a:pt x="19905" y="10907"/>
                    <a:pt x="19654" y="12162"/>
                  </a:cubicBezTo>
                  <a:cubicBezTo>
                    <a:pt x="19425" y="13372"/>
                    <a:pt x="19129" y="14559"/>
                    <a:pt x="18832" y="15746"/>
                  </a:cubicBezTo>
                  <a:cubicBezTo>
                    <a:pt x="17713" y="20494"/>
                    <a:pt x="16504" y="25241"/>
                    <a:pt x="15225" y="29943"/>
                  </a:cubicBezTo>
                  <a:cubicBezTo>
                    <a:pt x="13924" y="34668"/>
                    <a:pt x="12578" y="39370"/>
                    <a:pt x="11140" y="44049"/>
                  </a:cubicBezTo>
                  <a:cubicBezTo>
                    <a:pt x="10432" y="46332"/>
                    <a:pt x="9656" y="48591"/>
                    <a:pt x="8560" y="50714"/>
                  </a:cubicBezTo>
                  <a:cubicBezTo>
                    <a:pt x="7419" y="52883"/>
                    <a:pt x="2329" y="62287"/>
                    <a:pt x="1" y="66669"/>
                  </a:cubicBezTo>
                  <a:cubicBezTo>
                    <a:pt x="1" y="66685"/>
                    <a:pt x="24" y="66701"/>
                    <a:pt x="45" y="66701"/>
                  </a:cubicBezTo>
                  <a:cubicBezTo>
                    <a:pt x="54" y="66701"/>
                    <a:pt x="63" y="66699"/>
                    <a:pt x="69" y="66692"/>
                  </a:cubicBezTo>
                  <a:cubicBezTo>
                    <a:pt x="389" y="66144"/>
                    <a:pt x="709" y="65619"/>
                    <a:pt x="1028" y="65071"/>
                  </a:cubicBezTo>
                  <a:cubicBezTo>
                    <a:pt x="3516" y="60803"/>
                    <a:pt x="8675" y="51536"/>
                    <a:pt x="9656" y="49367"/>
                  </a:cubicBezTo>
                  <a:cubicBezTo>
                    <a:pt x="10638" y="47176"/>
                    <a:pt x="11300" y="44848"/>
                    <a:pt x="11984" y="42566"/>
                  </a:cubicBezTo>
                  <a:cubicBezTo>
                    <a:pt x="13399" y="37864"/>
                    <a:pt x="14746" y="33139"/>
                    <a:pt x="16024" y="28391"/>
                  </a:cubicBezTo>
                  <a:cubicBezTo>
                    <a:pt x="17303" y="23643"/>
                    <a:pt x="18489" y="18896"/>
                    <a:pt x="19608" y="14102"/>
                  </a:cubicBezTo>
                  <a:cubicBezTo>
                    <a:pt x="19859" y="12961"/>
                    <a:pt x="20179" y="11820"/>
                    <a:pt x="20201" y="10633"/>
                  </a:cubicBezTo>
                  <a:cubicBezTo>
                    <a:pt x="20201" y="9469"/>
                    <a:pt x="19905" y="8305"/>
                    <a:pt x="19836" y="7141"/>
                  </a:cubicBezTo>
                  <a:cubicBezTo>
                    <a:pt x="19676" y="4698"/>
                    <a:pt x="20407" y="2370"/>
                    <a:pt x="21092" y="65"/>
                  </a:cubicBezTo>
                  <a:cubicBezTo>
                    <a:pt x="21105" y="25"/>
                    <a:pt x="21080" y="1"/>
                    <a:pt x="210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52" name="Google Shape;1152;p72"/>
            <p:cNvSpPr/>
            <p:nvPr/>
          </p:nvSpPr>
          <p:spPr>
            <a:xfrm>
              <a:off x="2309500" y="1446600"/>
              <a:ext cx="240850" cy="295650"/>
            </a:xfrm>
            <a:custGeom>
              <a:avLst/>
              <a:gdLst/>
              <a:ahLst/>
              <a:cxnLst/>
              <a:rect l="l" t="t" r="r" b="b"/>
              <a:pathLst>
                <a:path w="9634" h="11826" extrusionOk="0">
                  <a:moveTo>
                    <a:pt x="3676" y="1"/>
                  </a:moveTo>
                  <a:cubicBezTo>
                    <a:pt x="3356" y="1"/>
                    <a:pt x="3014" y="252"/>
                    <a:pt x="2900" y="571"/>
                  </a:cubicBezTo>
                  <a:lnTo>
                    <a:pt x="138" y="11231"/>
                  </a:lnTo>
                  <a:cubicBezTo>
                    <a:pt x="1" y="11527"/>
                    <a:pt x="161" y="11801"/>
                    <a:pt x="480" y="11801"/>
                  </a:cubicBezTo>
                  <a:lnTo>
                    <a:pt x="5981" y="11824"/>
                  </a:lnTo>
                  <a:cubicBezTo>
                    <a:pt x="5995" y="11825"/>
                    <a:pt x="6008" y="11825"/>
                    <a:pt x="6022" y="11825"/>
                  </a:cubicBezTo>
                  <a:cubicBezTo>
                    <a:pt x="6329" y="11825"/>
                    <a:pt x="6648" y="11582"/>
                    <a:pt x="6757" y="11276"/>
                  </a:cubicBezTo>
                  <a:lnTo>
                    <a:pt x="9519" y="617"/>
                  </a:lnTo>
                  <a:cubicBezTo>
                    <a:pt x="9633" y="297"/>
                    <a:pt x="9496" y="46"/>
                    <a:pt x="9177" y="46"/>
                  </a:cubicBezTo>
                  <a:lnTo>
                    <a:pt x="36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53" name="Google Shape;1153;p72"/>
            <p:cNvSpPr/>
            <p:nvPr/>
          </p:nvSpPr>
          <p:spPr>
            <a:xfrm>
              <a:off x="2326050" y="1446600"/>
              <a:ext cx="240850" cy="295650"/>
            </a:xfrm>
            <a:custGeom>
              <a:avLst/>
              <a:gdLst/>
              <a:ahLst/>
              <a:cxnLst/>
              <a:rect l="l" t="t" r="r" b="b"/>
              <a:pathLst>
                <a:path w="9634" h="11826" extrusionOk="0">
                  <a:moveTo>
                    <a:pt x="3653" y="1"/>
                  </a:moveTo>
                  <a:cubicBezTo>
                    <a:pt x="3356" y="1"/>
                    <a:pt x="3014" y="252"/>
                    <a:pt x="2900" y="571"/>
                  </a:cubicBezTo>
                  <a:lnTo>
                    <a:pt x="115" y="11231"/>
                  </a:lnTo>
                  <a:cubicBezTo>
                    <a:pt x="1" y="11527"/>
                    <a:pt x="161" y="11801"/>
                    <a:pt x="457" y="11801"/>
                  </a:cubicBezTo>
                  <a:lnTo>
                    <a:pt x="5981" y="11824"/>
                  </a:lnTo>
                  <a:cubicBezTo>
                    <a:pt x="5994" y="11825"/>
                    <a:pt x="6006" y="11825"/>
                    <a:pt x="6019" y="11825"/>
                  </a:cubicBezTo>
                  <a:cubicBezTo>
                    <a:pt x="6306" y="11825"/>
                    <a:pt x="6625" y="11582"/>
                    <a:pt x="6734" y="11276"/>
                  </a:cubicBezTo>
                  <a:lnTo>
                    <a:pt x="9519" y="617"/>
                  </a:lnTo>
                  <a:cubicBezTo>
                    <a:pt x="9633" y="297"/>
                    <a:pt x="9473" y="46"/>
                    <a:pt x="9177" y="46"/>
                  </a:cubicBezTo>
                  <a:lnTo>
                    <a:pt x="365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54" name="Google Shape;1154;p72"/>
            <p:cNvSpPr/>
            <p:nvPr/>
          </p:nvSpPr>
          <p:spPr>
            <a:xfrm>
              <a:off x="2412225" y="1460875"/>
              <a:ext cx="24000" cy="23450"/>
            </a:xfrm>
            <a:custGeom>
              <a:avLst/>
              <a:gdLst/>
              <a:ahLst/>
              <a:cxnLst/>
              <a:rect l="l" t="t" r="r" b="b"/>
              <a:pathLst>
                <a:path w="960" h="938" extrusionOk="0">
                  <a:moveTo>
                    <a:pt x="503" y="0"/>
                  </a:moveTo>
                  <a:cubicBezTo>
                    <a:pt x="229" y="0"/>
                    <a:pt x="23" y="206"/>
                    <a:pt x="23" y="457"/>
                  </a:cubicBezTo>
                  <a:cubicBezTo>
                    <a:pt x="0" y="731"/>
                    <a:pt x="206" y="936"/>
                    <a:pt x="480" y="936"/>
                  </a:cubicBezTo>
                  <a:cubicBezTo>
                    <a:pt x="493" y="937"/>
                    <a:pt x="505" y="938"/>
                    <a:pt x="518" y="938"/>
                  </a:cubicBezTo>
                  <a:cubicBezTo>
                    <a:pt x="751" y="938"/>
                    <a:pt x="937" y="741"/>
                    <a:pt x="959" y="502"/>
                  </a:cubicBezTo>
                  <a:cubicBezTo>
                    <a:pt x="959" y="228"/>
                    <a:pt x="754" y="23"/>
                    <a:pt x="5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55" name="Google Shape;1155;p72"/>
            <p:cNvSpPr/>
            <p:nvPr/>
          </p:nvSpPr>
          <p:spPr>
            <a:xfrm>
              <a:off x="1894900" y="1730075"/>
              <a:ext cx="717425" cy="521175"/>
            </a:xfrm>
            <a:custGeom>
              <a:avLst/>
              <a:gdLst/>
              <a:ahLst/>
              <a:cxnLst/>
              <a:rect l="l" t="t" r="r" b="b"/>
              <a:pathLst>
                <a:path w="28697" h="20847" extrusionOk="0">
                  <a:moveTo>
                    <a:pt x="1571" y="0"/>
                  </a:moveTo>
                  <a:cubicBezTo>
                    <a:pt x="0" y="0"/>
                    <a:pt x="721" y="3304"/>
                    <a:pt x="1589" y="5256"/>
                  </a:cubicBezTo>
                  <a:cubicBezTo>
                    <a:pt x="4602" y="11943"/>
                    <a:pt x="11472" y="20685"/>
                    <a:pt x="14371" y="20777"/>
                  </a:cubicBezTo>
                  <a:cubicBezTo>
                    <a:pt x="14843" y="20792"/>
                    <a:pt x="15443" y="20846"/>
                    <a:pt x="16102" y="20846"/>
                  </a:cubicBezTo>
                  <a:cubicBezTo>
                    <a:pt x="17354" y="20846"/>
                    <a:pt x="18820" y="20652"/>
                    <a:pt x="20031" y="19635"/>
                  </a:cubicBezTo>
                  <a:cubicBezTo>
                    <a:pt x="24026" y="16234"/>
                    <a:pt x="26993" y="11989"/>
                    <a:pt x="28226" y="8999"/>
                  </a:cubicBezTo>
                  <a:cubicBezTo>
                    <a:pt x="28696" y="7874"/>
                    <a:pt x="22330" y="3707"/>
                    <a:pt x="20378" y="3707"/>
                  </a:cubicBezTo>
                  <a:cubicBezTo>
                    <a:pt x="20152" y="3707"/>
                    <a:pt x="19985" y="3763"/>
                    <a:pt x="19895" y="3886"/>
                  </a:cubicBezTo>
                  <a:cubicBezTo>
                    <a:pt x="18448" y="5897"/>
                    <a:pt x="15526" y="10324"/>
                    <a:pt x="15091" y="10324"/>
                  </a:cubicBezTo>
                  <a:cubicBezTo>
                    <a:pt x="15086" y="10324"/>
                    <a:pt x="15082" y="10324"/>
                    <a:pt x="15078" y="10323"/>
                  </a:cubicBezTo>
                  <a:cubicBezTo>
                    <a:pt x="14257" y="10140"/>
                    <a:pt x="8345" y="5050"/>
                    <a:pt x="4350" y="1581"/>
                  </a:cubicBezTo>
                  <a:cubicBezTo>
                    <a:pt x="3041" y="449"/>
                    <a:pt x="2150" y="0"/>
                    <a:pt x="1571" y="0"/>
                  </a:cubicBezTo>
                  <a:close/>
                </a:path>
              </a:pathLst>
            </a:custGeom>
            <a:solidFill>
              <a:srgbClr val="BA7B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56" name="Google Shape;1156;p72"/>
            <p:cNvSpPr/>
            <p:nvPr/>
          </p:nvSpPr>
          <p:spPr>
            <a:xfrm>
              <a:off x="2512650" y="1525625"/>
              <a:ext cx="106175" cy="201750"/>
            </a:xfrm>
            <a:custGeom>
              <a:avLst/>
              <a:gdLst/>
              <a:ahLst/>
              <a:cxnLst/>
              <a:rect l="l" t="t" r="r" b="b"/>
              <a:pathLst>
                <a:path w="4247" h="8070" extrusionOk="0">
                  <a:moveTo>
                    <a:pt x="3153" y="0"/>
                  </a:moveTo>
                  <a:cubicBezTo>
                    <a:pt x="2855" y="0"/>
                    <a:pt x="2486" y="191"/>
                    <a:pt x="2078" y="629"/>
                  </a:cubicBezTo>
                  <a:cubicBezTo>
                    <a:pt x="1" y="2843"/>
                    <a:pt x="46" y="6609"/>
                    <a:pt x="434" y="7910"/>
                  </a:cubicBezTo>
                  <a:lnTo>
                    <a:pt x="4246" y="8070"/>
                  </a:lnTo>
                  <a:cubicBezTo>
                    <a:pt x="3630" y="5285"/>
                    <a:pt x="3036" y="4669"/>
                    <a:pt x="3767" y="2044"/>
                  </a:cubicBezTo>
                  <a:cubicBezTo>
                    <a:pt x="4093" y="863"/>
                    <a:pt x="3785" y="0"/>
                    <a:pt x="3153" y="0"/>
                  </a:cubicBezTo>
                  <a:close/>
                </a:path>
              </a:pathLst>
            </a:custGeom>
            <a:solidFill>
              <a:srgbClr val="BA7B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57" name="Google Shape;1157;p72"/>
            <p:cNvSpPr/>
            <p:nvPr/>
          </p:nvSpPr>
          <p:spPr>
            <a:xfrm>
              <a:off x="2363150" y="1524700"/>
              <a:ext cx="276200" cy="430350"/>
            </a:xfrm>
            <a:custGeom>
              <a:avLst/>
              <a:gdLst/>
              <a:ahLst/>
              <a:cxnLst/>
              <a:rect l="l" t="t" r="r" b="b"/>
              <a:pathLst>
                <a:path w="11048" h="17214" extrusionOk="0">
                  <a:moveTo>
                    <a:pt x="1859" y="1"/>
                  </a:moveTo>
                  <a:cubicBezTo>
                    <a:pt x="907" y="1"/>
                    <a:pt x="296" y="450"/>
                    <a:pt x="1530" y="1624"/>
                  </a:cubicBezTo>
                  <a:cubicBezTo>
                    <a:pt x="2854" y="2902"/>
                    <a:pt x="4086" y="3313"/>
                    <a:pt x="4748" y="4203"/>
                  </a:cubicBezTo>
                  <a:cubicBezTo>
                    <a:pt x="4748" y="4203"/>
                    <a:pt x="1735" y="4706"/>
                    <a:pt x="1187" y="6098"/>
                  </a:cubicBezTo>
                  <a:cubicBezTo>
                    <a:pt x="936" y="6714"/>
                    <a:pt x="297" y="8426"/>
                    <a:pt x="0" y="9841"/>
                  </a:cubicBezTo>
                  <a:cubicBezTo>
                    <a:pt x="0" y="9841"/>
                    <a:pt x="297" y="10001"/>
                    <a:pt x="685" y="10138"/>
                  </a:cubicBezTo>
                  <a:cubicBezTo>
                    <a:pt x="685" y="10138"/>
                    <a:pt x="297" y="11485"/>
                    <a:pt x="1233" y="13402"/>
                  </a:cubicBezTo>
                  <a:lnTo>
                    <a:pt x="9496" y="17214"/>
                  </a:lnTo>
                  <a:cubicBezTo>
                    <a:pt x="9496" y="17214"/>
                    <a:pt x="11048" y="14178"/>
                    <a:pt x="10477" y="9476"/>
                  </a:cubicBezTo>
                  <a:cubicBezTo>
                    <a:pt x="10226" y="7376"/>
                    <a:pt x="9176" y="2857"/>
                    <a:pt x="3401" y="323"/>
                  </a:cubicBezTo>
                  <a:cubicBezTo>
                    <a:pt x="2935" y="121"/>
                    <a:pt x="2352" y="1"/>
                    <a:pt x="1859" y="1"/>
                  </a:cubicBezTo>
                  <a:close/>
                </a:path>
              </a:pathLst>
            </a:custGeom>
            <a:solidFill>
              <a:srgbClr val="BA7B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58" name="Google Shape;1158;p72"/>
            <p:cNvSpPr/>
            <p:nvPr/>
          </p:nvSpPr>
          <p:spPr>
            <a:xfrm>
              <a:off x="2298675" y="1607575"/>
              <a:ext cx="312150" cy="198875"/>
            </a:xfrm>
            <a:custGeom>
              <a:avLst/>
              <a:gdLst/>
              <a:ahLst/>
              <a:cxnLst/>
              <a:rect l="l" t="t" r="r" b="b"/>
              <a:pathLst>
                <a:path w="12486" h="7955" extrusionOk="0">
                  <a:moveTo>
                    <a:pt x="2965" y="1"/>
                  </a:moveTo>
                  <a:cubicBezTo>
                    <a:pt x="2020" y="1"/>
                    <a:pt x="1280" y="217"/>
                    <a:pt x="1050" y="797"/>
                  </a:cubicBezTo>
                  <a:cubicBezTo>
                    <a:pt x="616" y="1938"/>
                    <a:pt x="2191" y="2486"/>
                    <a:pt x="2191" y="2486"/>
                  </a:cubicBezTo>
                  <a:cubicBezTo>
                    <a:pt x="2191" y="2486"/>
                    <a:pt x="2169" y="2485"/>
                    <a:pt x="2130" y="2485"/>
                  </a:cubicBezTo>
                  <a:cubicBezTo>
                    <a:pt x="1808" y="2485"/>
                    <a:pt x="323" y="2540"/>
                    <a:pt x="160" y="3536"/>
                  </a:cubicBezTo>
                  <a:cubicBezTo>
                    <a:pt x="0" y="4540"/>
                    <a:pt x="1256" y="4883"/>
                    <a:pt x="1256" y="4883"/>
                  </a:cubicBezTo>
                  <a:cubicBezTo>
                    <a:pt x="1256" y="4883"/>
                    <a:pt x="137" y="5043"/>
                    <a:pt x="160" y="6047"/>
                  </a:cubicBezTo>
                  <a:cubicBezTo>
                    <a:pt x="206" y="7280"/>
                    <a:pt x="2579" y="6755"/>
                    <a:pt x="3675" y="7941"/>
                  </a:cubicBezTo>
                  <a:cubicBezTo>
                    <a:pt x="3683" y="7950"/>
                    <a:pt x="3700" y="7955"/>
                    <a:pt x="3726" y="7955"/>
                  </a:cubicBezTo>
                  <a:cubicBezTo>
                    <a:pt x="4478" y="7955"/>
                    <a:pt x="12486" y="4175"/>
                    <a:pt x="12486" y="4175"/>
                  </a:cubicBezTo>
                  <a:cubicBezTo>
                    <a:pt x="11664" y="3445"/>
                    <a:pt x="9906" y="1893"/>
                    <a:pt x="8012" y="1140"/>
                  </a:cubicBezTo>
                  <a:cubicBezTo>
                    <a:pt x="6711" y="610"/>
                    <a:pt x="4549" y="1"/>
                    <a:pt x="2965" y="1"/>
                  </a:cubicBezTo>
                  <a:close/>
                </a:path>
              </a:pathLst>
            </a:custGeom>
            <a:solidFill>
              <a:srgbClr val="BA7B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59" name="Google Shape;1159;p72"/>
            <p:cNvSpPr/>
            <p:nvPr/>
          </p:nvSpPr>
          <p:spPr>
            <a:xfrm>
              <a:off x="2352875" y="1666975"/>
              <a:ext cx="133500" cy="28700"/>
            </a:xfrm>
            <a:custGeom>
              <a:avLst/>
              <a:gdLst/>
              <a:ahLst/>
              <a:cxnLst/>
              <a:rect l="l" t="t" r="r" b="b"/>
              <a:pathLst>
                <a:path w="5340" h="1148" extrusionOk="0">
                  <a:moveTo>
                    <a:pt x="991" y="1"/>
                  </a:moveTo>
                  <a:cubicBezTo>
                    <a:pt x="681" y="1"/>
                    <a:pt x="371" y="20"/>
                    <a:pt x="69" y="65"/>
                  </a:cubicBezTo>
                  <a:cubicBezTo>
                    <a:pt x="23" y="87"/>
                    <a:pt x="1" y="110"/>
                    <a:pt x="46" y="110"/>
                  </a:cubicBezTo>
                  <a:cubicBezTo>
                    <a:pt x="2352" y="270"/>
                    <a:pt x="4452" y="841"/>
                    <a:pt x="5319" y="1137"/>
                  </a:cubicBezTo>
                  <a:cubicBezTo>
                    <a:pt x="4581" y="652"/>
                    <a:pt x="2767" y="1"/>
                    <a:pt x="991" y="1"/>
                  </a:cubicBezTo>
                  <a:close/>
                  <a:moveTo>
                    <a:pt x="5319" y="1137"/>
                  </a:moveTo>
                  <a:cubicBezTo>
                    <a:pt x="5326" y="1145"/>
                    <a:pt x="5332" y="1148"/>
                    <a:pt x="5334" y="1148"/>
                  </a:cubicBezTo>
                  <a:cubicBezTo>
                    <a:pt x="5339" y="1148"/>
                    <a:pt x="5334" y="1137"/>
                    <a:pt x="5319" y="11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60" name="Google Shape;1160;p72"/>
            <p:cNvSpPr/>
            <p:nvPr/>
          </p:nvSpPr>
          <p:spPr>
            <a:xfrm>
              <a:off x="2328900" y="1726475"/>
              <a:ext cx="134700" cy="21450"/>
            </a:xfrm>
            <a:custGeom>
              <a:avLst/>
              <a:gdLst/>
              <a:ahLst/>
              <a:cxnLst/>
              <a:rect l="l" t="t" r="r" b="b"/>
              <a:pathLst>
                <a:path w="5388" h="858" extrusionOk="0">
                  <a:moveTo>
                    <a:pt x="1316" y="0"/>
                  </a:moveTo>
                  <a:cubicBezTo>
                    <a:pt x="894" y="0"/>
                    <a:pt x="473" y="31"/>
                    <a:pt x="69" y="104"/>
                  </a:cubicBezTo>
                  <a:cubicBezTo>
                    <a:pt x="24" y="104"/>
                    <a:pt x="1" y="150"/>
                    <a:pt x="47" y="150"/>
                  </a:cubicBezTo>
                  <a:cubicBezTo>
                    <a:pt x="2443" y="195"/>
                    <a:pt x="4475" y="606"/>
                    <a:pt x="5365" y="857"/>
                  </a:cubicBezTo>
                  <a:cubicBezTo>
                    <a:pt x="5388" y="857"/>
                    <a:pt x="5388" y="834"/>
                    <a:pt x="5365" y="834"/>
                  </a:cubicBezTo>
                  <a:cubicBezTo>
                    <a:pt x="4725" y="505"/>
                    <a:pt x="3015" y="0"/>
                    <a:pt x="13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61" name="Google Shape;1161;p72"/>
            <p:cNvSpPr/>
            <p:nvPr/>
          </p:nvSpPr>
          <p:spPr>
            <a:xfrm>
              <a:off x="1892750" y="1728700"/>
              <a:ext cx="675850" cy="538200"/>
            </a:xfrm>
            <a:custGeom>
              <a:avLst/>
              <a:gdLst/>
              <a:ahLst/>
              <a:cxnLst/>
              <a:rect l="l" t="t" r="r" b="b"/>
              <a:pathLst>
                <a:path w="27034" h="21528" extrusionOk="0">
                  <a:moveTo>
                    <a:pt x="1547" y="0"/>
                  </a:moveTo>
                  <a:cubicBezTo>
                    <a:pt x="213" y="0"/>
                    <a:pt x="0" y="1796"/>
                    <a:pt x="1629" y="5767"/>
                  </a:cubicBezTo>
                  <a:cubicBezTo>
                    <a:pt x="4391" y="12500"/>
                    <a:pt x="11512" y="20832"/>
                    <a:pt x="13019" y="21151"/>
                  </a:cubicBezTo>
                  <a:cubicBezTo>
                    <a:pt x="13879" y="21347"/>
                    <a:pt x="14948" y="21527"/>
                    <a:pt x="16093" y="21527"/>
                  </a:cubicBezTo>
                  <a:cubicBezTo>
                    <a:pt x="16953" y="21527"/>
                    <a:pt x="17857" y="21425"/>
                    <a:pt x="18748" y="21151"/>
                  </a:cubicBezTo>
                  <a:cubicBezTo>
                    <a:pt x="20825" y="20535"/>
                    <a:pt x="27034" y="13436"/>
                    <a:pt x="27034" y="13436"/>
                  </a:cubicBezTo>
                  <a:lnTo>
                    <a:pt x="18976" y="5105"/>
                  </a:lnTo>
                  <a:cubicBezTo>
                    <a:pt x="18976" y="5105"/>
                    <a:pt x="15370" y="9807"/>
                    <a:pt x="15142" y="10104"/>
                  </a:cubicBezTo>
                  <a:cubicBezTo>
                    <a:pt x="15133" y="10116"/>
                    <a:pt x="15118" y="10122"/>
                    <a:pt x="15096" y="10122"/>
                  </a:cubicBezTo>
                  <a:cubicBezTo>
                    <a:pt x="14546" y="10122"/>
                    <a:pt x="9845" y="6259"/>
                    <a:pt x="5715" y="2480"/>
                  </a:cubicBezTo>
                  <a:cubicBezTo>
                    <a:pt x="3945" y="869"/>
                    <a:pt x="2475" y="0"/>
                    <a:pt x="15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62" name="Google Shape;1162;p72"/>
            <p:cNvSpPr/>
            <p:nvPr/>
          </p:nvSpPr>
          <p:spPr>
            <a:xfrm>
              <a:off x="2040175" y="1908250"/>
              <a:ext cx="479350" cy="353800"/>
            </a:xfrm>
            <a:custGeom>
              <a:avLst/>
              <a:gdLst/>
              <a:ahLst/>
              <a:cxnLst/>
              <a:rect l="l" t="t" r="r" b="b"/>
              <a:pathLst>
                <a:path w="19174" h="14152" extrusionOk="0">
                  <a:moveTo>
                    <a:pt x="15088" y="0"/>
                  </a:moveTo>
                  <a:cubicBezTo>
                    <a:pt x="14654" y="868"/>
                    <a:pt x="13901" y="1598"/>
                    <a:pt x="13422" y="2374"/>
                  </a:cubicBezTo>
                  <a:cubicBezTo>
                    <a:pt x="12828" y="3287"/>
                    <a:pt x="12372" y="4679"/>
                    <a:pt x="12988" y="5684"/>
                  </a:cubicBezTo>
                  <a:cubicBezTo>
                    <a:pt x="13353" y="6277"/>
                    <a:pt x="13992" y="6505"/>
                    <a:pt x="14631" y="6665"/>
                  </a:cubicBezTo>
                  <a:cubicBezTo>
                    <a:pt x="15430" y="6871"/>
                    <a:pt x="16229" y="7099"/>
                    <a:pt x="16982" y="7441"/>
                  </a:cubicBezTo>
                  <a:cubicBezTo>
                    <a:pt x="17621" y="7715"/>
                    <a:pt x="18398" y="8103"/>
                    <a:pt x="18945" y="8674"/>
                  </a:cubicBezTo>
                  <a:cubicBezTo>
                    <a:pt x="19014" y="8582"/>
                    <a:pt x="19105" y="8491"/>
                    <a:pt x="19174" y="8400"/>
                  </a:cubicBezTo>
                  <a:cubicBezTo>
                    <a:pt x="18786" y="8012"/>
                    <a:pt x="18306" y="7692"/>
                    <a:pt x="17804" y="7418"/>
                  </a:cubicBezTo>
                  <a:cubicBezTo>
                    <a:pt x="17096" y="7053"/>
                    <a:pt x="16320" y="6756"/>
                    <a:pt x="15544" y="6528"/>
                  </a:cubicBezTo>
                  <a:cubicBezTo>
                    <a:pt x="14860" y="6323"/>
                    <a:pt x="13969" y="6254"/>
                    <a:pt x="13467" y="5661"/>
                  </a:cubicBezTo>
                  <a:cubicBezTo>
                    <a:pt x="13056" y="5204"/>
                    <a:pt x="13034" y="4565"/>
                    <a:pt x="13171" y="3995"/>
                  </a:cubicBezTo>
                  <a:cubicBezTo>
                    <a:pt x="13444" y="2602"/>
                    <a:pt x="14540" y="1689"/>
                    <a:pt x="15248" y="502"/>
                  </a:cubicBezTo>
                  <a:cubicBezTo>
                    <a:pt x="15293" y="434"/>
                    <a:pt x="15316" y="365"/>
                    <a:pt x="15362" y="297"/>
                  </a:cubicBezTo>
                  <a:lnTo>
                    <a:pt x="15088" y="0"/>
                  </a:lnTo>
                  <a:close/>
                  <a:moveTo>
                    <a:pt x="5889" y="571"/>
                  </a:moveTo>
                  <a:cubicBezTo>
                    <a:pt x="5707" y="913"/>
                    <a:pt x="5456" y="1233"/>
                    <a:pt x="5113" y="1484"/>
                  </a:cubicBezTo>
                  <a:cubicBezTo>
                    <a:pt x="3995" y="2283"/>
                    <a:pt x="2511" y="2237"/>
                    <a:pt x="1370" y="3013"/>
                  </a:cubicBezTo>
                  <a:cubicBezTo>
                    <a:pt x="845" y="3355"/>
                    <a:pt x="388" y="3858"/>
                    <a:pt x="183" y="4497"/>
                  </a:cubicBezTo>
                  <a:cubicBezTo>
                    <a:pt x="0" y="5067"/>
                    <a:pt x="160" y="5706"/>
                    <a:pt x="594" y="6140"/>
                  </a:cubicBezTo>
                  <a:cubicBezTo>
                    <a:pt x="1079" y="6625"/>
                    <a:pt x="1745" y="6749"/>
                    <a:pt x="2432" y="6749"/>
                  </a:cubicBezTo>
                  <a:cubicBezTo>
                    <a:pt x="2940" y="6749"/>
                    <a:pt x="3460" y="6681"/>
                    <a:pt x="3926" y="6642"/>
                  </a:cubicBezTo>
                  <a:cubicBezTo>
                    <a:pt x="4041" y="6634"/>
                    <a:pt x="4169" y="6628"/>
                    <a:pt x="4304" y="6628"/>
                  </a:cubicBezTo>
                  <a:cubicBezTo>
                    <a:pt x="5217" y="6628"/>
                    <a:pt x="6471" y="6876"/>
                    <a:pt x="6391" y="7989"/>
                  </a:cubicBezTo>
                  <a:cubicBezTo>
                    <a:pt x="6346" y="8560"/>
                    <a:pt x="5844" y="8993"/>
                    <a:pt x="5433" y="9336"/>
                  </a:cubicBezTo>
                  <a:cubicBezTo>
                    <a:pt x="4931" y="9724"/>
                    <a:pt x="4383" y="10043"/>
                    <a:pt x="3903" y="10477"/>
                  </a:cubicBezTo>
                  <a:cubicBezTo>
                    <a:pt x="3789" y="10568"/>
                    <a:pt x="3698" y="10660"/>
                    <a:pt x="3607" y="10751"/>
                  </a:cubicBezTo>
                  <a:cubicBezTo>
                    <a:pt x="3698" y="10888"/>
                    <a:pt x="3812" y="11002"/>
                    <a:pt x="3903" y="11116"/>
                  </a:cubicBezTo>
                  <a:cubicBezTo>
                    <a:pt x="4702" y="10317"/>
                    <a:pt x="5821" y="9861"/>
                    <a:pt x="6483" y="8948"/>
                  </a:cubicBezTo>
                  <a:cubicBezTo>
                    <a:pt x="6825" y="8514"/>
                    <a:pt x="6985" y="7966"/>
                    <a:pt x="6802" y="7418"/>
                  </a:cubicBezTo>
                  <a:cubicBezTo>
                    <a:pt x="6642" y="6916"/>
                    <a:pt x="6232" y="6574"/>
                    <a:pt x="5752" y="6368"/>
                  </a:cubicBezTo>
                  <a:cubicBezTo>
                    <a:pt x="5348" y="6210"/>
                    <a:pt x="4903" y="6147"/>
                    <a:pt x="4460" y="6147"/>
                  </a:cubicBezTo>
                  <a:cubicBezTo>
                    <a:pt x="4327" y="6147"/>
                    <a:pt x="4195" y="6152"/>
                    <a:pt x="4063" y="6163"/>
                  </a:cubicBezTo>
                  <a:cubicBezTo>
                    <a:pt x="3544" y="6184"/>
                    <a:pt x="3025" y="6280"/>
                    <a:pt x="2488" y="6280"/>
                  </a:cubicBezTo>
                  <a:cubicBezTo>
                    <a:pt x="2435" y="6280"/>
                    <a:pt x="2382" y="6279"/>
                    <a:pt x="2328" y="6277"/>
                  </a:cubicBezTo>
                  <a:cubicBezTo>
                    <a:pt x="1804" y="6277"/>
                    <a:pt x="1210" y="6163"/>
                    <a:pt x="845" y="5752"/>
                  </a:cubicBezTo>
                  <a:cubicBezTo>
                    <a:pt x="411" y="5273"/>
                    <a:pt x="502" y="4634"/>
                    <a:pt x="822" y="4132"/>
                  </a:cubicBezTo>
                  <a:cubicBezTo>
                    <a:pt x="1621" y="2945"/>
                    <a:pt x="3105" y="2831"/>
                    <a:pt x="4314" y="2328"/>
                  </a:cubicBezTo>
                  <a:cubicBezTo>
                    <a:pt x="4908" y="2077"/>
                    <a:pt x="5456" y="1758"/>
                    <a:pt x="5821" y="1233"/>
                  </a:cubicBezTo>
                  <a:cubicBezTo>
                    <a:pt x="5935" y="1073"/>
                    <a:pt x="6026" y="913"/>
                    <a:pt x="6095" y="731"/>
                  </a:cubicBezTo>
                  <a:cubicBezTo>
                    <a:pt x="6026" y="685"/>
                    <a:pt x="5958" y="616"/>
                    <a:pt x="5889" y="571"/>
                  </a:cubicBezTo>
                  <a:close/>
                  <a:moveTo>
                    <a:pt x="12109" y="10156"/>
                  </a:moveTo>
                  <a:cubicBezTo>
                    <a:pt x="11083" y="10156"/>
                    <a:pt x="10185" y="10761"/>
                    <a:pt x="9496" y="11527"/>
                  </a:cubicBezTo>
                  <a:cubicBezTo>
                    <a:pt x="8765" y="12326"/>
                    <a:pt x="8240" y="13262"/>
                    <a:pt x="7555" y="14083"/>
                  </a:cubicBezTo>
                  <a:cubicBezTo>
                    <a:pt x="7715" y="14106"/>
                    <a:pt x="7875" y="14129"/>
                    <a:pt x="8035" y="14152"/>
                  </a:cubicBezTo>
                  <a:cubicBezTo>
                    <a:pt x="8195" y="13946"/>
                    <a:pt x="8377" y="13718"/>
                    <a:pt x="8514" y="13490"/>
                  </a:cubicBezTo>
                  <a:cubicBezTo>
                    <a:pt x="9222" y="12463"/>
                    <a:pt x="9975" y="11185"/>
                    <a:pt x="11208" y="10705"/>
                  </a:cubicBezTo>
                  <a:cubicBezTo>
                    <a:pt x="11492" y="10595"/>
                    <a:pt x="11767" y="10548"/>
                    <a:pt x="12034" y="10548"/>
                  </a:cubicBezTo>
                  <a:cubicBezTo>
                    <a:pt x="13097" y="10548"/>
                    <a:pt x="14034" y="11299"/>
                    <a:pt x="14928" y="11846"/>
                  </a:cubicBezTo>
                  <a:cubicBezTo>
                    <a:pt x="15111" y="11961"/>
                    <a:pt x="15270" y="12052"/>
                    <a:pt x="15453" y="12143"/>
                  </a:cubicBezTo>
                  <a:cubicBezTo>
                    <a:pt x="15544" y="12052"/>
                    <a:pt x="15658" y="11938"/>
                    <a:pt x="15773" y="11846"/>
                  </a:cubicBezTo>
                  <a:cubicBezTo>
                    <a:pt x="14723" y="11367"/>
                    <a:pt x="13855" y="10477"/>
                    <a:pt x="12714" y="10226"/>
                  </a:cubicBezTo>
                  <a:cubicBezTo>
                    <a:pt x="12508" y="10178"/>
                    <a:pt x="12306" y="10156"/>
                    <a:pt x="12109" y="101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63" name="Google Shape;1163;p72"/>
            <p:cNvSpPr/>
            <p:nvPr/>
          </p:nvSpPr>
          <p:spPr>
            <a:xfrm>
              <a:off x="1963700" y="1751900"/>
              <a:ext cx="107875" cy="194600"/>
            </a:xfrm>
            <a:custGeom>
              <a:avLst/>
              <a:gdLst/>
              <a:ahLst/>
              <a:cxnLst/>
              <a:rect l="l" t="t" r="r" b="b"/>
              <a:pathLst>
                <a:path w="4315" h="7784" extrusionOk="0">
                  <a:moveTo>
                    <a:pt x="914" y="0"/>
                  </a:moveTo>
                  <a:cubicBezTo>
                    <a:pt x="845" y="137"/>
                    <a:pt x="800" y="274"/>
                    <a:pt x="754" y="434"/>
                  </a:cubicBezTo>
                  <a:cubicBezTo>
                    <a:pt x="457" y="1461"/>
                    <a:pt x="1074" y="2305"/>
                    <a:pt x="1850" y="2899"/>
                  </a:cubicBezTo>
                  <a:cubicBezTo>
                    <a:pt x="2489" y="3378"/>
                    <a:pt x="3447" y="3835"/>
                    <a:pt x="3721" y="4656"/>
                  </a:cubicBezTo>
                  <a:cubicBezTo>
                    <a:pt x="4064" y="5798"/>
                    <a:pt x="2808" y="6597"/>
                    <a:pt x="1895" y="6893"/>
                  </a:cubicBezTo>
                  <a:cubicBezTo>
                    <a:pt x="1279" y="7099"/>
                    <a:pt x="617" y="7190"/>
                    <a:pt x="1" y="7395"/>
                  </a:cubicBezTo>
                  <a:cubicBezTo>
                    <a:pt x="69" y="7510"/>
                    <a:pt x="138" y="7647"/>
                    <a:pt x="206" y="7783"/>
                  </a:cubicBezTo>
                  <a:cubicBezTo>
                    <a:pt x="320" y="7738"/>
                    <a:pt x="457" y="7715"/>
                    <a:pt x="571" y="7692"/>
                  </a:cubicBezTo>
                  <a:cubicBezTo>
                    <a:pt x="1735" y="7395"/>
                    <a:pt x="3014" y="7236"/>
                    <a:pt x="3813" y="6209"/>
                  </a:cubicBezTo>
                  <a:cubicBezTo>
                    <a:pt x="4155" y="5775"/>
                    <a:pt x="4315" y="5250"/>
                    <a:pt x="4201" y="4679"/>
                  </a:cubicBezTo>
                  <a:cubicBezTo>
                    <a:pt x="4109" y="4246"/>
                    <a:pt x="3835" y="3880"/>
                    <a:pt x="3516" y="3584"/>
                  </a:cubicBezTo>
                  <a:cubicBezTo>
                    <a:pt x="2831" y="2945"/>
                    <a:pt x="1850" y="2579"/>
                    <a:pt x="1325" y="1780"/>
                  </a:cubicBezTo>
                  <a:cubicBezTo>
                    <a:pt x="982" y="1255"/>
                    <a:pt x="1005" y="708"/>
                    <a:pt x="1256" y="228"/>
                  </a:cubicBezTo>
                  <a:cubicBezTo>
                    <a:pt x="1142" y="137"/>
                    <a:pt x="1028" y="69"/>
                    <a:pt x="9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64" name="Google Shape;1164;p72"/>
            <p:cNvSpPr/>
            <p:nvPr/>
          </p:nvSpPr>
          <p:spPr>
            <a:xfrm>
              <a:off x="1463250" y="1678500"/>
              <a:ext cx="703625" cy="874000"/>
            </a:xfrm>
            <a:custGeom>
              <a:avLst/>
              <a:gdLst/>
              <a:ahLst/>
              <a:cxnLst/>
              <a:rect l="l" t="t" r="r" b="b"/>
              <a:pathLst>
                <a:path w="28145" h="34960" extrusionOk="0">
                  <a:moveTo>
                    <a:pt x="15930" y="0"/>
                  </a:moveTo>
                  <a:cubicBezTo>
                    <a:pt x="14680" y="0"/>
                    <a:pt x="13445" y="290"/>
                    <a:pt x="12692" y="927"/>
                  </a:cubicBezTo>
                  <a:cubicBezTo>
                    <a:pt x="9405" y="3735"/>
                    <a:pt x="2968" y="20648"/>
                    <a:pt x="777" y="29254"/>
                  </a:cubicBezTo>
                  <a:cubicBezTo>
                    <a:pt x="1" y="32289"/>
                    <a:pt x="960" y="34914"/>
                    <a:pt x="1005" y="34960"/>
                  </a:cubicBezTo>
                  <a:lnTo>
                    <a:pt x="26113" y="34686"/>
                  </a:lnTo>
                  <a:cubicBezTo>
                    <a:pt x="26159" y="34640"/>
                    <a:pt x="28145" y="33043"/>
                    <a:pt x="27574" y="30052"/>
                  </a:cubicBezTo>
                  <a:cubicBezTo>
                    <a:pt x="25930" y="21744"/>
                    <a:pt x="21548" y="4077"/>
                    <a:pt x="19950" y="1475"/>
                  </a:cubicBezTo>
                  <a:cubicBezTo>
                    <a:pt x="19371" y="540"/>
                    <a:pt x="17636" y="0"/>
                    <a:pt x="159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65" name="Google Shape;1165;p72"/>
            <p:cNvSpPr/>
            <p:nvPr/>
          </p:nvSpPr>
          <p:spPr>
            <a:xfrm>
              <a:off x="1529450" y="2115950"/>
              <a:ext cx="210025" cy="187925"/>
            </a:xfrm>
            <a:custGeom>
              <a:avLst/>
              <a:gdLst/>
              <a:ahLst/>
              <a:cxnLst/>
              <a:rect l="l" t="t" r="r" b="b"/>
              <a:pathLst>
                <a:path w="8401" h="7517" extrusionOk="0">
                  <a:moveTo>
                    <a:pt x="1895" y="1"/>
                  </a:moveTo>
                  <a:cubicBezTo>
                    <a:pt x="1850" y="160"/>
                    <a:pt x="1781" y="320"/>
                    <a:pt x="1713" y="503"/>
                  </a:cubicBezTo>
                  <a:cubicBezTo>
                    <a:pt x="2078" y="822"/>
                    <a:pt x="2557" y="1051"/>
                    <a:pt x="3014" y="1210"/>
                  </a:cubicBezTo>
                  <a:cubicBezTo>
                    <a:pt x="3858" y="1507"/>
                    <a:pt x="4748" y="1667"/>
                    <a:pt x="5593" y="1918"/>
                  </a:cubicBezTo>
                  <a:cubicBezTo>
                    <a:pt x="6369" y="2169"/>
                    <a:pt x="7191" y="2534"/>
                    <a:pt x="7579" y="3287"/>
                  </a:cubicBezTo>
                  <a:cubicBezTo>
                    <a:pt x="8126" y="4292"/>
                    <a:pt x="7556" y="5479"/>
                    <a:pt x="6757" y="6186"/>
                  </a:cubicBezTo>
                  <a:cubicBezTo>
                    <a:pt x="6097" y="6782"/>
                    <a:pt x="5199" y="7059"/>
                    <a:pt x="4302" y="7059"/>
                  </a:cubicBezTo>
                  <a:cubicBezTo>
                    <a:pt x="3928" y="7059"/>
                    <a:pt x="3553" y="7011"/>
                    <a:pt x="3196" y="6917"/>
                  </a:cubicBezTo>
                  <a:cubicBezTo>
                    <a:pt x="2557" y="6757"/>
                    <a:pt x="1986" y="6437"/>
                    <a:pt x="1461" y="6026"/>
                  </a:cubicBezTo>
                  <a:cubicBezTo>
                    <a:pt x="1028" y="5684"/>
                    <a:pt x="617" y="5296"/>
                    <a:pt x="138" y="5022"/>
                  </a:cubicBezTo>
                  <a:cubicBezTo>
                    <a:pt x="92" y="5182"/>
                    <a:pt x="46" y="5319"/>
                    <a:pt x="1" y="5479"/>
                  </a:cubicBezTo>
                  <a:cubicBezTo>
                    <a:pt x="663" y="5889"/>
                    <a:pt x="1256" y="6529"/>
                    <a:pt x="1941" y="6917"/>
                  </a:cubicBezTo>
                  <a:cubicBezTo>
                    <a:pt x="2644" y="7309"/>
                    <a:pt x="3459" y="7517"/>
                    <a:pt x="4272" y="7517"/>
                  </a:cubicBezTo>
                  <a:cubicBezTo>
                    <a:pt x="4832" y="7517"/>
                    <a:pt x="5391" y="7418"/>
                    <a:pt x="5912" y="7213"/>
                  </a:cubicBezTo>
                  <a:cubicBezTo>
                    <a:pt x="6985" y="6803"/>
                    <a:pt x="7921" y="5844"/>
                    <a:pt x="8172" y="4725"/>
                  </a:cubicBezTo>
                  <a:cubicBezTo>
                    <a:pt x="8400" y="3698"/>
                    <a:pt x="7944" y="2717"/>
                    <a:pt x="7122" y="2123"/>
                  </a:cubicBezTo>
                  <a:cubicBezTo>
                    <a:pt x="6369" y="1598"/>
                    <a:pt x="5433" y="1393"/>
                    <a:pt x="4543" y="1165"/>
                  </a:cubicBezTo>
                  <a:cubicBezTo>
                    <a:pt x="3721" y="959"/>
                    <a:pt x="2763" y="754"/>
                    <a:pt x="2101" y="183"/>
                  </a:cubicBezTo>
                  <a:cubicBezTo>
                    <a:pt x="2032" y="138"/>
                    <a:pt x="1964" y="69"/>
                    <a:pt x="18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66" name="Google Shape;1166;p72"/>
            <p:cNvSpPr/>
            <p:nvPr/>
          </p:nvSpPr>
          <p:spPr>
            <a:xfrm>
              <a:off x="2040175" y="2004100"/>
              <a:ext cx="82750" cy="288200"/>
            </a:xfrm>
            <a:custGeom>
              <a:avLst/>
              <a:gdLst/>
              <a:ahLst/>
              <a:cxnLst/>
              <a:rect l="l" t="t" r="r" b="b"/>
              <a:pathLst>
                <a:path w="3310" h="11528" extrusionOk="0">
                  <a:moveTo>
                    <a:pt x="502" y="1"/>
                  </a:moveTo>
                  <a:cubicBezTo>
                    <a:pt x="366" y="206"/>
                    <a:pt x="251" y="412"/>
                    <a:pt x="183" y="663"/>
                  </a:cubicBezTo>
                  <a:cubicBezTo>
                    <a:pt x="0" y="1233"/>
                    <a:pt x="160" y="1872"/>
                    <a:pt x="594" y="2306"/>
                  </a:cubicBezTo>
                  <a:cubicBezTo>
                    <a:pt x="776" y="2489"/>
                    <a:pt x="982" y="2626"/>
                    <a:pt x="1210" y="2717"/>
                  </a:cubicBezTo>
                  <a:cubicBezTo>
                    <a:pt x="1164" y="2512"/>
                    <a:pt x="1096" y="2306"/>
                    <a:pt x="1050" y="2101"/>
                  </a:cubicBezTo>
                  <a:cubicBezTo>
                    <a:pt x="982" y="2055"/>
                    <a:pt x="891" y="1987"/>
                    <a:pt x="845" y="1918"/>
                  </a:cubicBezTo>
                  <a:cubicBezTo>
                    <a:pt x="502" y="1530"/>
                    <a:pt x="480" y="1051"/>
                    <a:pt x="662" y="617"/>
                  </a:cubicBezTo>
                  <a:cubicBezTo>
                    <a:pt x="617" y="412"/>
                    <a:pt x="571" y="206"/>
                    <a:pt x="502" y="1"/>
                  </a:cubicBezTo>
                  <a:close/>
                  <a:moveTo>
                    <a:pt x="2625" y="8560"/>
                  </a:moveTo>
                  <a:cubicBezTo>
                    <a:pt x="2465" y="9108"/>
                    <a:pt x="2420" y="9679"/>
                    <a:pt x="2580" y="10272"/>
                  </a:cubicBezTo>
                  <a:cubicBezTo>
                    <a:pt x="2717" y="10752"/>
                    <a:pt x="2968" y="11185"/>
                    <a:pt x="3310" y="11528"/>
                  </a:cubicBezTo>
                  <a:cubicBezTo>
                    <a:pt x="3219" y="11094"/>
                    <a:pt x="3127" y="10683"/>
                    <a:pt x="3013" y="10227"/>
                  </a:cubicBezTo>
                  <a:cubicBezTo>
                    <a:pt x="2990" y="10158"/>
                    <a:pt x="2968" y="10067"/>
                    <a:pt x="2968" y="9975"/>
                  </a:cubicBezTo>
                  <a:cubicBezTo>
                    <a:pt x="2968" y="9975"/>
                    <a:pt x="2968" y="9975"/>
                    <a:pt x="2968" y="9953"/>
                  </a:cubicBezTo>
                  <a:cubicBezTo>
                    <a:pt x="2853" y="9496"/>
                    <a:pt x="2739" y="9040"/>
                    <a:pt x="2625" y="85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67" name="Google Shape;1167;p72"/>
            <p:cNvSpPr/>
            <p:nvPr/>
          </p:nvSpPr>
          <p:spPr>
            <a:xfrm>
              <a:off x="1758850" y="2254350"/>
              <a:ext cx="392050" cy="295300"/>
            </a:xfrm>
            <a:custGeom>
              <a:avLst/>
              <a:gdLst/>
              <a:ahLst/>
              <a:cxnLst/>
              <a:rect l="l" t="t" r="r" b="b"/>
              <a:pathLst>
                <a:path w="15682" h="11812" extrusionOk="0">
                  <a:moveTo>
                    <a:pt x="12709" y="11121"/>
                  </a:moveTo>
                  <a:cubicBezTo>
                    <a:pt x="12326" y="11121"/>
                    <a:pt x="11949" y="11190"/>
                    <a:pt x="11619" y="11355"/>
                  </a:cubicBezTo>
                  <a:cubicBezTo>
                    <a:pt x="11436" y="11447"/>
                    <a:pt x="11276" y="11561"/>
                    <a:pt x="11162" y="11698"/>
                  </a:cubicBezTo>
                  <a:lnTo>
                    <a:pt x="11870" y="11698"/>
                  </a:lnTo>
                  <a:cubicBezTo>
                    <a:pt x="12139" y="11579"/>
                    <a:pt x="12414" y="11532"/>
                    <a:pt x="12692" y="11532"/>
                  </a:cubicBezTo>
                  <a:cubicBezTo>
                    <a:pt x="13001" y="11532"/>
                    <a:pt x="13314" y="11591"/>
                    <a:pt x="13627" y="11675"/>
                  </a:cubicBezTo>
                  <a:lnTo>
                    <a:pt x="14289" y="11652"/>
                  </a:lnTo>
                  <a:cubicBezTo>
                    <a:pt x="14289" y="11652"/>
                    <a:pt x="14358" y="11584"/>
                    <a:pt x="14472" y="11492"/>
                  </a:cubicBezTo>
                  <a:cubicBezTo>
                    <a:pt x="14038" y="11355"/>
                    <a:pt x="13604" y="11218"/>
                    <a:pt x="13148" y="11150"/>
                  </a:cubicBezTo>
                  <a:cubicBezTo>
                    <a:pt x="13002" y="11131"/>
                    <a:pt x="12855" y="11121"/>
                    <a:pt x="12709" y="11121"/>
                  </a:cubicBezTo>
                  <a:close/>
                  <a:moveTo>
                    <a:pt x="7470" y="0"/>
                  </a:moveTo>
                  <a:cubicBezTo>
                    <a:pt x="6511" y="0"/>
                    <a:pt x="5615" y="488"/>
                    <a:pt x="5068" y="1267"/>
                  </a:cubicBezTo>
                  <a:cubicBezTo>
                    <a:pt x="4429" y="2180"/>
                    <a:pt x="4360" y="3298"/>
                    <a:pt x="4771" y="4325"/>
                  </a:cubicBezTo>
                  <a:cubicBezTo>
                    <a:pt x="5182" y="5284"/>
                    <a:pt x="6072" y="6448"/>
                    <a:pt x="5593" y="7566"/>
                  </a:cubicBezTo>
                  <a:cubicBezTo>
                    <a:pt x="5299" y="8224"/>
                    <a:pt x="4619" y="8324"/>
                    <a:pt x="3926" y="8324"/>
                  </a:cubicBezTo>
                  <a:cubicBezTo>
                    <a:pt x="3623" y="8324"/>
                    <a:pt x="3318" y="8305"/>
                    <a:pt x="3042" y="8305"/>
                  </a:cubicBezTo>
                  <a:cubicBezTo>
                    <a:pt x="2919" y="8305"/>
                    <a:pt x="2802" y="8309"/>
                    <a:pt x="2694" y="8320"/>
                  </a:cubicBezTo>
                  <a:cubicBezTo>
                    <a:pt x="1621" y="8434"/>
                    <a:pt x="777" y="9141"/>
                    <a:pt x="343" y="10100"/>
                  </a:cubicBezTo>
                  <a:cubicBezTo>
                    <a:pt x="92" y="10648"/>
                    <a:pt x="0" y="11241"/>
                    <a:pt x="23" y="11812"/>
                  </a:cubicBezTo>
                  <a:lnTo>
                    <a:pt x="252" y="11812"/>
                  </a:lnTo>
                  <a:cubicBezTo>
                    <a:pt x="252" y="11675"/>
                    <a:pt x="274" y="11538"/>
                    <a:pt x="274" y="11401"/>
                  </a:cubicBezTo>
                  <a:cubicBezTo>
                    <a:pt x="388" y="10419"/>
                    <a:pt x="959" y="9369"/>
                    <a:pt x="1872" y="8913"/>
                  </a:cubicBezTo>
                  <a:cubicBezTo>
                    <a:pt x="2233" y="8732"/>
                    <a:pt x="2614" y="8688"/>
                    <a:pt x="3002" y="8688"/>
                  </a:cubicBezTo>
                  <a:cubicBezTo>
                    <a:pt x="3379" y="8688"/>
                    <a:pt x="3763" y="8730"/>
                    <a:pt x="4143" y="8730"/>
                  </a:cubicBezTo>
                  <a:cubicBezTo>
                    <a:pt x="4409" y="8730"/>
                    <a:pt x="4673" y="8709"/>
                    <a:pt x="4931" y="8639"/>
                  </a:cubicBezTo>
                  <a:cubicBezTo>
                    <a:pt x="5981" y="8342"/>
                    <a:pt x="6300" y="7270"/>
                    <a:pt x="6118" y="6288"/>
                  </a:cubicBezTo>
                  <a:cubicBezTo>
                    <a:pt x="5889" y="5192"/>
                    <a:pt x="4999" y="4302"/>
                    <a:pt x="4954" y="3138"/>
                  </a:cubicBezTo>
                  <a:cubicBezTo>
                    <a:pt x="4908" y="2157"/>
                    <a:pt x="5456" y="1152"/>
                    <a:pt x="6346" y="673"/>
                  </a:cubicBezTo>
                  <a:cubicBezTo>
                    <a:pt x="6690" y="496"/>
                    <a:pt x="7079" y="412"/>
                    <a:pt x="7470" y="412"/>
                  </a:cubicBezTo>
                  <a:cubicBezTo>
                    <a:pt x="8090" y="412"/>
                    <a:pt x="8714" y="624"/>
                    <a:pt x="9176" y="1015"/>
                  </a:cubicBezTo>
                  <a:cubicBezTo>
                    <a:pt x="9907" y="1632"/>
                    <a:pt x="10158" y="2568"/>
                    <a:pt x="10386" y="3458"/>
                  </a:cubicBezTo>
                  <a:cubicBezTo>
                    <a:pt x="10569" y="4302"/>
                    <a:pt x="10751" y="5192"/>
                    <a:pt x="11253" y="5900"/>
                  </a:cubicBezTo>
                  <a:cubicBezTo>
                    <a:pt x="11778" y="6676"/>
                    <a:pt x="12646" y="7018"/>
                    <a:pt x="13559" y="7041"/>
                  </a:cubicBezTo>
                  <a:cubicBezTo>
                    <a:pt x="14175" y="7041"/>
                    <a:pt x="14928" y="6882"/>
                    <a:pt x="15681" y="6767"/>
                  </a:cubicBezTo>
                  <a:cubicBezTo>
                    <a:pt x="15659" y="6630"/>
                    <a:pt x="15636" y="6493"/>
                    <a:pt x="15613" y="6357"/>
                  </a:cubicBezTo>
                  <a:cubicBezTo>
                    <a:pt x="15567" y="6357"/>
                    <a:pt x="15544" y="6357"/>
                    <a:pt x="15522" y="6379"/>
                  </a:cubicBezTo>
                  <a:cubicBezTo>
                    <a:pt x="14916" y="6466"/>
                    <a:pt x="14273" y="6607"/>
                    <a:pt x="13646" y="6607"/>
                  </a:cubicBezTo>
                  <a:cubicBezTo>
                    <a:pt x="13281" y="6607"/>
                    <a:pt x="12921" y="6559"/>
                    <a:pt x="12577" y="6425"/>
                  </a:cubicBezTo>
                  <a:cubicBezTo>
                    <a:pt x="11664" y="6083"/>
                    <a:pt x="11276" y="5192"/>
                    <a:pt x="11048" y="4302"/>
                  </a:cubicBezTo>
                  <a:cubicBezTo>
                    <a:pt x="10797" y="3389"/>
                    <a:pt x="10660" y="2431"/>
                    <a:pt x="10181" y="1586"/>
                  </a:cubicBezTo>
                  <a:cubicBezTo>
                    <a:pt x="9678" y="673"/>
                    <a:pt x="8743" y="102"/>
                    <a:pt x="7715" y="11"/>
                  </a:cubicBezTo>
                  <a:cubicBezTo>
                    <a:pt x="7633" y="4"/>
                    <a:pt x="7551" y="0"/>
                    <a:pt x="74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68" name="Google Shape;1168;p72"/>
            <p:cNvSpPr/>
            <p:nvPr/>
          </p:nvSpPr>
          <p:spPr>
            <a:xfrm>
              <a:off x="1693800" y="1678850"/>
              <a:ext cx="338975" cy="497075"/>
            </a:xfrm>
            <a:custGeom>
              <a:avLst/>
              <a:gdLst/>
              <a:ahLst/>
              <a:cxnLst/>
              <a:rect l="l" t="t" r="r" b="b"/>
              <a:pathLst>
                <a:path w="13559" h="19883" extrusionOk="0">
                  <a:moveTo>
                    <a:pt x="7236" y="0"/>
                  </a:moveTo>
                  <a:cubicBezTo>
                    <a:pt x="7031" y="297"/>
                    <a:pt x="6711" y="457"/>
                    <a:pt x="6277" y="480"/>
                  </a:cubicBezTo>
                  <a:cubicBezTo>
                    <a:pt x="6240" y="481"/>
                    <a:pt x="6202" y="482"/>
                    <a:pt x="6165" y="482"/>
                  </a:cubicBezTo>
                  <a:cubicBezTo>
                    <a:pt x="5634" y="482"/>
                    <a:pt x="5123" y="340"/>
                    <a:pt x="4611" y="297"/>
                  </a:cubicBezTo>
                  <a:cubicBezTo>
                    <a:pt x="4269" y="411"/>
                    <a:pt x="3972" y="571"/>
                    <a:pt x="3698" y="754"/>
                  </a:cubicBezTo>
                  <a:cubicBezTo>
                    <a:pt x="3947" y="698"/>
                    <a:pt x="4196" y="668"/>
                    <a:pt x="4444" y="668"/>
                  </a:cubicBezTo>
                  <a:cubicBezTo>
                    <a:pt x="4607" y="668"/>
                    <a:pt x="4769" y="681"/>
                    <a:pt x="4931" y="708"/>
                  </a:cubicBezTo>
                  <a:cubicBezTo>
                    <a:pt x="5326" y="769"/>
                    <a:pt x="5742" y="850"/>
                    <a:pt x="6151" y="850"/>
                  </a:cubicBezTo>
                  <a:cubicBezTo>
                    <a:pt x="6356" y="850"/>
                    <a:pt x="6559" y="830"/>
                    <a:pt x="6757" y="776"/>
                  </a:cubicBezTo>
                  <a:cubicBezTo>
                    <a:pt x="7213" y="640"/>
                    <a:pt x="7487" y="366"/>
                    <a:pt x="7624" y="46"/>
                  </a:cubicBezTo>
                  <a:cubicBezTo>
                    <a:pt x="7510" y="23"/>
                    <a:pt x="7373" y="23"/>
                    <a:pt x="7236" y="0"/>
                  </a:cubicBezTo>
                  <a:close/>
                  <a:moveTo>
                    <a:pt x="11550" y="3379"/>
                  </a:moveTo>
                  <a:lnTo>
                    <a:pt x="11550" y="3379"/>
                  </a:lnTo>
                  <a:cubicBezTo>
                    <a:pt x="11299" y="4200"/>
                    <a:pt x="11664" y="4908"/>
                    <a:pt x="12235" y="5456"/>
                  </a:cubicBezTo>
                  <a:cubicBezTo>
                    <a:pt x="11984" y="4680"/>
                    <a:pt x="11755" y="3972"/>
                    <a:pt x="11550" y="3379"/>
                  </a:cubicBezTo>
                  <a:close/>
                  <a:moveTo>
                    <a:pt x="206" y="5935"/>
                  </a:moveTo>
                  <a:cubicBezTo>
                    <a:pt x="137" y="6072"/>
                    <a:pt x="69" y="6232"/>
                    <a:pt x="0" y="6369"/>
                  </a:cubicBezTo>
                  <a:cubicBezTo>
                    <a:pt x="69" y="6802"/>
                    <a:pt x="183" y="7236"/>
                    <a:pt x="366" y="7647"/>
                  </a:cubicBezTo>
                  <a:cubicBezTo>
                    <a:pt x="891" y="8765"/>
                    <a:pt x="1895" y="9404"/>
                    <a:pt x="2922" y="10021"/>
                  </a:cubicBezTo>
                  <a:cubicBezTo>
                    <a:pt x="3424" y="10317"/>
                    <a:pt x="3903" y="10637"/>
                    <a:pt x="4292" y="11071"/>
                  </a:cubicBezTo>
                  <a:cubicBezTo>
                    <a:pt x="4771" y="11573"/>
                    <a:pt x="4999" y="12189"/>
                    <a:pt x="5022" y="12874"/>
                  </a:cubicBezTo>
                  <a:cubicBezTo>
                    <a:pt x="5090" y="14426"/>
                    <a:pt x="4337" y="15887"/>
                    <a:pt x="4520" y="17439"/>
                  </a:cubicBezTo>
                  <a:cubicBezTo>
                    <a:pt x="4657" y="18603"/>
                    <a:pt x="5456" y="19836"/>
                    <a:pt x="6711" y="19881"/>
                  </a:cubicBezTo>
                  <a:cubicBezTo>
                    <a:pt x="6734" y="19882"/>
                    <a:pt x="6757" y="19883"/>
                    <a:pt x="6780" y="19883"/>
                  </a:cubicBezTo>
                  <a:cubicBezTo>
                    <a:pt x="7977" y="19883"/>
                    <a:pt x="8838" y="18719"/>
                    <a:pt x="9062" y="17644"/>
                  </a:cubicBezTo>
                  <a:cubicBezTo>
                    <a:pt x="9336" y="16161"/>
                    <a:pt x="8742" y="14677"/>
                    <a:pt x="8879" y="13171"/>
                  </a:cubicBezTo>
                  <a:cubicBezTo>
                    <a:pt x="8948" y="12509"/>
                    <a:pt x="9176" y="11847"/>
                    <a:pt x="9655" y="11390"/>
                  </a:cubicBezTo>
                  <a:cubicBezTo>
                    <a:pt x="10135" y="10957"/>
                    <a:pt x="10751" y="10751"/>
                    <a:pt x="11367" y="10614"/>
                  </a:cubicBezTo>
                  <a:cubicBezTo>
                    <a:pt x="12098" y="10432"/>
                    <a:pt x="12874" y="10295"/>
                    <a:pt x="13559" y="9975"/>
                  </a:cubicBezTo>
                  <a:cubicBezTo>
                    <a:pt x="13513" y="9815"/>
                    <a:pt x="13467" y="9656"/>
                    <a:pt x="13422" y="9496"/>
                  </a:cubicBezTo>
                  <a:cubicBezTo>
                    <a:pt x="13171" y="9633"/>
                    <a:pt x="12919" y="9747"/>
                    <a:pt x="12691" y="9815"/>
                  </a:cubicBezTo>
                  <a:cubicBezTo>
                    <a:pt x="11573" y="10180"/>
                    <a:pt x="10295" y="10226"/>
                    <a:pt x="9382" y="11071"/>
                  </a:cubicBezTo>
                  <a:cubicBezTo>
                    <a:pt x="8469" y="11915"/>
                    <a:pt x="8377" y="13285"/>
                    <a:pt x="8491" y="14449"/>
                  </a:cubicBezTo>
                  <a:cubicBezTo>
                    <a:pt x="8628" y="15818"/>
                    <a:pt x="9039" y="17370"/>
                    <a:pt x="8217" y="18603"/>
                  </a:cubicBezTo>
                  <a:cubicBezTo>
                    <a:pt x="7898" y="19060"/>
                    <a:pt x="7396" y="19425"/>
                    <a:pt x="6825" y="19448"/>
                  </a:cubicBezTo>
                  <a:cubicBezTo>
                    <a:pt x="6807" y="19448"/>
                    <a:pt x="6790" y="19449"/>
                    <a:pt x="6772" y="19449"/>
                  </a:cubicBezTo>
                  <a:cubicBezTo>
                    <a:pt x="6202" y="19449"/>
                    <a:pt x="5720" y="19091"/>
                    <a:pt x="5410" y="18626"/>
                  </a:cubicBezTo>
                  <a:cubicBezTo>
                    <a:pt x="4565" y="17393"/>
                    <a:pt x="5068" y="15841"/>
                    <a:pt x="5319" y="14494"/>
                  </a:cubicBezTo>
                  <a:cubicBezTo>
                    <a:pt x="5547" y="13239"/>
                    <a:pt x="5570" y="11892"/>
                    <a:pt x="4680" y="10888"/>
                  </a:cubicBezTo>
                  <a:cubicBezTo>
                    <a:pt x="3949" y="10044"/>
                    <a:pt x="2876" y="9610"/>
                    <a:pt x="1986" y="8994"/>
                  </a:cubicBezTo>
                  <a:cubicBezTo>
                    <a:pt x="936" y="8286"/>
                    <a:pt x="320" y="7213"/>
                    <a:pt x="206" y="59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69" name="Google Shape;1169;p72"/>
            <p:cNvSpPr/>
            <p:nvPr/>
          </p:nvSpPr>
          <p:spPr>
            <a:xfrm>
              <a:off x="1475250" y="2389825"/>
              <a:ext cx="214575" cy="161550"/>
            </a:xfrm>
            <a:custGeom>
              <a:avLst/>
              <a:gdLst/>
              <a:ahLst/>
              <a:cxnLst/>
              <a:rect l="l" t="t" r="r" b="b"/>
              <a:pathLst>
                <a:path w="8583" h="6462" extrusionOk="0">
                  <a:moveTo>
                    <a:pt x="6131" y="0"/>
                  </a:moveTo>
                  <a:cubicBezTo>
                    <a:pt x="5974" y="0"/>
                    <a:pt x="5816" y="16"/>
                    <a:pt x="5661" y="47"/>
                  </a:cubicBezTo>
                  <a:cubicBezTo>
                    <a:pt x="4976" y="161"/>
                    <a:pt x="4406" y="641"/>
                    <a:pt x="4040" y="1234"/>
                  </a:cubicBezTo>
                  <a:cubicBezTo>
                    <a:pt x="3607" y="1965"/>
                    <a:pt x="3629" y="2809"/>
                    <a:pt x="3424" y="3608"/>
                  </a:cubicBezTo>
                  <a:cubicBezTo>
                    <a:pt x="3281" y="4161"/>
                    <a:pt x="2861" y="4917"/>
                    <a:pt x="2232" y="4917"/>
                  </a:cubicBezTo>
                  <a:cubicBezTo>
                    <a:pt x="2160" y="4917"/>
                    <a:pt x="2086" y="4907"/>
                    <a:pt x="2009" y="4886"/>
                  </a:cubicBezTo>
                  <a:cubicBezTo>
                    <a:pt x="1507" y="4749"/>
                    <a:pt x="1233" y="4179"/>
                    <a:pt x="959" y="3768"/>
                  </a:cubicBezTo>
                  <a:cubicBezTo>
                    <a:pt x="731" y="3380"/>
                    <a:pt x="434" y="2992"/>
                    <a:pt x="0" y="2809"/>
                  </a:cubicBezTo>
                  <a:cubicBezTo>
                    <a:pt x="0" y="2969"/>
                    <a:pt x="0" y="3106"/>
                    <a:pt x="0" y="3243"/>
                  </a:cubicBezTo>
                  <a:cubicBezTo>
                    <a:pt x="571" y="3631"/>
                    <a:pt x="845" y="4590"/>
                    <a:pt x="1415" y="5046"/>
                  </a:cubicBezTo>
                  <a:cubicBezTo>
                    <a:pt x="1659" y="5243"/>
                    <a:pt x="1943" y="5340"/>
                    <a:pt x="2230" y="5340"/>
                  </a:cubicBezTo>
                  <a:cubicBezTo>
                    <a:pt x="2508" y="5340"/>
                    <a:pt x="2789" y="5249"/>
                    <a:pt x="3036" y="5069"/>
                  </a:cubicBezTo>
                  <a:cubicBezTo>
                    <a:pt x="3629" y="4658"/>
                    <a:pt x="3881" y="3950"/>
                    <a:pt x="3995" y="3243"/>
                  </a:cubicBezTo>
                  <a:cubicBezTo>
                    <a:pt x="4132" y="2512"/>
                    <a:pt x="4177" y="1736"/>
                    <a:pt x="4702" y="1143"/>
                  </a:cubicBezTo>
                  <a:cubicBezTo>
                    <a:pt x="5075" y="733"/>
                    <a:pt x="5584" y="460"/>
                    <a:pt x="6130" y="460"/>
                  </a:cubicBezTo>
                  <a:cubicBezTo>
                    <a:pt x="6254" y="460"/>
                    <a:pt x="6379" y="474"/>
                    <a:pt x="6505" y="504"/>
                  </a:cubicBezTo>
                  <a:cubicBezTo>
                    <a:pt x="7966" y="823"/>
                    <a:pt x="7829" y="2558"/>
                    <a:pt x="7373" y="3631"/>
                  </a:cubicBezTo>
                  <a:cubicBezTo>
                    <a:pt x="6962" y="4612"/>
                    <a:pt x="6232" y="5480"/>
                    <a:pt x="5866" y="6461"/>
                  </a:cubicBezTo>
                  <a:lnTo>
                    <a:pt x="6437" y="6461"/>
                  </a:lnTo>
                  <a:cubicBezTo>
                    <a:pt x="6460" y="6416"/>
                    <a:pt x="6483" y="6370"/>
                    <a:pt x="6505" y="6324"/>
                  </a:cubicBezTo>
                  <a:cubicBezTo>
                    <a:pt x="6825" y="5617"/>
                    <a:pt x="7282" y="4978"/>
                    <a:pt x="7647" y="4270"/>
                  </a:cubicBezTo>
                  <a:cubicBezTo>
                    <a:pt x="8217" y="3174"/>
                    <a:pt x="8583" y="1554"/>
                    <a:pt x="7578" y="572"/>
                  </a:cubicBezTo>
                  <a:cubicBezTo>
                    <a:pt x="7190" y="184"/>
                    <a:pt x="6665" y="0"/>
                    <a:pt x="6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70" name="Google Shape;1170;p72"/>
            <p:cNvSpPr/>
            <p:nvPr/>
          </p:nvSpPr>
          <p:spPr>
            <a:xfrm>
              <a:off x="1596800" y="2253475"/>
              <a:ext cx="525000" cy="268225"/>
            </a:xfrm>
            <a:custGeom>
              <a:avLst/>
              <a:gdLst/>
              <a:ahLst/>
              <a:cxnLst/>
              <a:rect l="l" t="t" r="r" b="b"/>
              <a:pathLst>
                <a:path w="21000" h="10729" extrusionOk="0">
                  <a:moveTo>
                    <a:pt x="16197" y="322"/>
                  </a:moveTo>
                  <a:cubicBezTo>
                    <a:pt x="16246" y="854"/>
                    <a:pt x="16331" y="1354"/>
                    <a:pt x="16434" y="1872"/>
                  </a:cubicBezTo>
                  <a:cubicBezTo>
                    <a:pt x="16571" y="2443"/>
                    <a:pt x="16754" y="2991"/>
                    <a:pt x="17005" y="3516"/>
                  </a:cubicBezTo>
                  <a:cubicBezTo>
                    <a:pt x="17256" y="4063"/>
                    <a:pt x="17553" y="4588"/>
                    <a:pt x="17986" y="5045"/>
                  </a:cubicBezTo>
                  <a:cubicBezTo>
                    <a:pt x="18393" y="5473"/>
                    <a:pt x="18899" y="5840"/>
                    <a:pt x="19487" y="6073"/>
                  </a:cubicBezTo>
                  <a:lnTo>
                    <a:pt x="19487" y="6073"/>
                  </a:lnTo>
                  <a:lnTo>
                    <a:pt x="20544" y="10298"/>
                  </a:lnTo>
                  <a:lnTo>
                    <a:pt x="20544" y="10298"/>
                  </a:lnTo>
                  <a:cubicBezTo>
                    <a:pt x="17242" y="10343"/>
                    <a:pt x="13961" y="10411"/>
                    <a:pt x="10637" y="10500"/>
                  </a:cubicBezTo>
                  <a:lnTo>
                    <a:pt x="388" y="10523"/>
                  </a:lnTo>
                  <a:lnTo>
                    <a:pt x="959" y="6962"/>
                  </a:lnTo>
                  <a:cubicBezTo>
                    <a:pt x="6277" y="6597"/>
                    <a:pt x="8788" y="411"/>
                    <a:pt x="8788" y="411"/>
                  </a:cubicBezTo>
                  <a:lnTo>
                    <a:pt x="16197" y="322"/>
                  </a:lnTo>
                  <a:close/>
                  <a:moveTo>
                    <a:pt x="16366" y="0"/>
                  </a:moveTo>
                  <a:lnTo>
                    <a:pt x="8514" y="115"/>
                  </a:lnTo>
                  <a:cubicBezTo>
                    <a:pt x="8514" y="115"/>
                    <a:pt x="5957" y="6300"/>
                    <a:pt x="730" y="6711"/>
                  </a:cubicBezTo>
                  <a:lnTo>
                    <a:pt x="0" y="10728"/>
                  </a:lnTo>
                  <a:lnTo>
                    <a:pt x="10523" y="10683"/>
                  </a:lnTo>
                  <a:cubicBezTo>
                    <a:pt x="13923" y="10660"/>
                    <a:pt x="17347" y="10660"/>
                    <a:pt x="20771" y="10614"/>
                  </a:cubicBezTo>
                  <a:lnTo>
                    <a:pt x="20999" y="10614"/>
                  </a:lnTo>
                  <a:lnTo>
                    <a:pt x="20954" y="10409"/>
                  </a:lnTo>
                  <a:lnTo>
                    <a:pt x="19858" y="5935"/>
                  </a:lnTo>
                  <a:lnTo>
                    <a:pt x="19835" y="5844"/>
                  </a:lnTo>
                  <a:lnTo>
                    <a:pt x="19744" y="5798"/>
                  </a:lnTo>
                  <a:cubicBezTo>
                    <a:pt x="19173" y="5593"/>
                    <a:pt x="18694" y="5250"/>
                    <a:pt x="18306" y="4817"/>
                  </a:cubicBezTo>
                  <a:cubicBezTo>
                    <a:pt x="17895" y="4406"/>
                    <a:pt x="17621" y="3904"/>
                    <a:pt x="17370" y="3401"/>
                  </a:cubicBezTo>
                  <a:cubicBezTo>
                    <a:pt x="17142" y="2876"/>
                    <a:pt x="16959" y="2351"/>
                    <a:pt x="16822" y="1804"/>
                  </a:cubicBezTo>
                  <a:cubicBezTo>
                    <a:pt x="16708" y="1256"/>
                    <a:pt x="16594" y="708"/>
                    <a:pt x="16548" y="160"/>
                  </a:cubicBezTo>
                  <a:lnTo>
                    <a:pt x="165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71" name="Google Shape;1171;p72"/>
            <p:cNvSpPr/>
            <p:nvPr/>
          </p:nvSpPr>
          <p:spPr>
            <a:xfrm>
              <a:off x="2007650" y="1841800"/>
              <a:ext cx="77375" cy="277700"/>
            </a:xfrm>
            <a:custGeom>
              <a:avLst/>
              <a:gdLst/>
              <a:ahLst/>
              <a:cxnLst/>
              <a:rect l="l" t="t" r="r" b="b"/>
              <a:pathLst>
                <a:path w="3095" h="11108" extrusionOk="0">
                  <a:moveTo>
                    <a:pt x="36" y="1"/>
                  </a:moveTo>
                  <a:cubicBezTo>
                    <a:pt x="23" y="1"/>
                    <a:pt x="0" y="17"/>
                    <a:pt x="0" y="33"/>
                  </a:cubicBezTo>
                  <a:cubicBezTo>
                    <a:pt x="229" y="969"/>
                    <a:pt x="502" y="1882"/>
                    <a:pt x="754" y="2818"/>
                  </a:cubicBezTo>
                  <a:cubicBezTo>
                    <a:pt x="1005" y="3731"/>
                    <a:pt x="1233" y="4644"/>
                    <a:pt x="1484" y="5580"/>
                  </a:cubicBezTo>
                  <a:cubicBezTo>
                    <a:pt x="1986" y="7406"/>
                    <a:pt x="2420" y="9278"/>
                    <a:pt x="3036" y="11081"/>
                  </a:cubicBezTo>
                  <a:cubicBezTo>
                    <a:pt x="3036" y="11100"/>
                    <a:pt x="3048" y="11107"/>
                    <a:pt x="3061" y="11107"/>
                  </a:cubicBezTo>
                  <a:cubicBezTo>
                    <a:pt x="3078" y="11107"/>
                    <a:pt x="3095" y="11094"/>
                    <a:pt x="3082" y="11081"/>
                  </a:cubicBezTo>
                  <a:cubicBezTo>
                    <a:pt x="2808" y="9209"/>
                    <a:pt x="2283" y="7360"/>
                    <a:pt x="1781" y="5534"/>
                  </a:cubicBezTo>
                  <a:cubicBezTo>
                    <a:pt x="1530" y="4598"/>
                    <a:pt x="1256" y="3685"/>
                    <a:pt x="959" y="2749"/>
                  </a:cubicBezTo>
                  <a:cubicBezTo>
                    <a:pt x="936" y="2658"/>
                    <a:pt x="913" y="2590"/>
                    <a:pt x="890" y="2498"/>
                  </a:cubicBezTo>
                  <a:cubicBezTo>
                    <a:pt x="890" y="2384"/>
                    <a:pt x="890" y="2270"/>
                    <a:pt x="890" y="2179"/>
                  </a:cubicBezTo>
                  <a:cubicBezTo>
                    <a:pt x="868" y="1973"/>
                    <a:pt x="845" y="1768"/>
                    <a:pt x="822" y="1563"/>
                  </a:cubicBezTo>
                  <a:cubicBezTo>
                    <a:pt x="776" y="1197"/>
                    <a:pt x="708" y="809"/>
                    <a:pt x="594" y="444"/>
                  </a:cubicBezTo>
                  <a:cubicBezTo>
                    <a:pt x="594" y="433"/>
                    <a:pt x="582" y="427"/>
                    <a:pt x="571" y="427"/>
                  </a:cubicBezTo>
                  <a:cubicBezTo>
                    <a:pt x="559" y="427"/>
                    <a:pt x="548" y="433"/>
                    <a:pt x="548" y="444"/>
                  </a:cubicBezTo>
                  <a:cubicBezTo>
                    <a:pt x="594" y="832"/>
                    <a:pt x="617" y="1220"/>
                    <a:pt x="662" y="1608"/>
                  </a:cubicBezTo>
                  <a:cubicBezTo>
                    <a:pt x="685" y="1722"/>
                    <a:pt x="708" y="1859"/>
                    <a:pt x="731" y="1973"/>
                  </a:cubicBezTo>
                  <a:cubicBezTo>
                    <a:pt x="525" y="1311"/>
                    <a:pt x="297" y="650"/>
                    <a:pt x="46" y="10"/>
                  </a:cubicBezTo>
                  <a:cubicBezTo>
                    <a:pt x="46" y="4"/>
                    <a:pt x="42" y="1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72" name="Google Shape;1172;p72"/>
            <p:cNvSpPr/>
            <p:nvPr/>
          </p:nvSpPr>
          <p:spPr>
            <a:xfrm>
              <a:off x="1371400" y="1713025"/>
              <a:ext cx="471075" cy="736200"/>
            </a:xfrm>
            <a:custGeom>
              <a:avLst/>
              <a:gdLst/>
              <a:ahLst/>
              <a:cxnLst/>
              <a:rect l="l" t="t" r="r" b="b"/>
              <a:pathLst>
                <a:path w="18843" h="29448" extrusionOk="0">
                  <a:moveTo>
                    <a:pt x="16885" y="1"/>
                  </a:moveTo>
                  <a:cubicBezTo>
                    <a:pt x="16181" y="1"/>
                    <a:pt x="15270" y="386"/>
                    <a:pt x="14312" y="1190"/>
                  </a:cubicBezTo>
                  <a:cubicBezTo>
                    <a:pt x="10591" y="4317"/>
                    <a:pt x="959" y="12922"/>
                    <a:pt x="594" y="16574"/>
                  </a:cubicBezTo>
                  <a:cubicBezTo>
                    <a:pt x="0" y="22646"/>
                    <a:pt x="9153" y="29448"/>
                    <a:pt x="9153" y="29448"/>
                  </a:cubicBezTo>
                  <a:cubicBezTo>
                    <a:pt x="14471" y="29037"/>
                    <a:pt x="16936" y="22851"/>
                    <a:pt x="16936" y="22851"/>
                  </a:cubicBezTo>
                  <a:cubicBezTo>
                    <a:pt x="16936" y="22851"/>
                    <a:pt x="10545" y="16962"/>
                    <a:pt x="10500" y="16460"/>
                  </a:cubicBezTo>
                  <a:cubicBezTo>
                    <a:pt x="10454" y="15981"/>
                    <a:pt x="13102" y="12511"/>
                    <a:pt x="17439" y="4157"/>
                  </a:cubicBezTo>
                  <a:cubicBezTo>
                    <a:pt x="18843" y="1470"/>
                    <a:pt x="18260" y="1"/>
                    <a:pt x="168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73" name="Google Shape;1173;p72"/>
            <p:cNvSpPr/>
            <p:nvPr/>
          </p:nvSpPr>
          <p:spPr>
            <a:xfrm>
              <a:off x="1386225" y="1918525"/>
              <a:ext cx="348675" cy="385350"/>
            </a:xfrm>
            <a:custGeom>
              <a:avLst/>
              <a:gdLst/>
              <a:ahLst/>
              <a:cxnLst/>
              <a:rect l="l" t="t" r="r" b="b"/>
              <a:pathLst>
                <a:path w="13947" h="15414" extrusionOk="0">
                  <a:moveTo>
                    <a:pt x="799" y="6323"/>
                  </a:moveTo>
                  <a:lnTo>
                    <a:pt x="799" y="6323"/>
                  </a:lnTo>
                  <a:cubicBezTo>
                    <a:pt x="662" y="6551"/>
                    <a:pt x="525" y="6779"/>
                    <a:pt x="434" y="7007"/>
                  </a:cubicBezTo>
                  <a:cubicBezTo>
                    <a:pt x="389" y="7327"/>
                    <a:pt x="297" y="7624"/>
                    <a:pt x="92" y="7898"/>
                  </a:cubicBezTo>
                  <a:cubicBezTo>
                    <a:pt x="46" y="8057"/>
                    <a:pt x="23" y="8194"/>
                    <a:pt x="1" y="8354"/>
                  </a:cubicBezTo>
                  <a:cubicBezTo>
                    <a:pt x="1" y="8400"/>
                    <a:pt x="1" y="8445"/>
                    <a:pt x="1" y="8491"/>
                  </a:cubicBezTo>
                  <a:cubicBezTo>
                    <a:pt x="160" y="8354"/>
                    <a:pt x="297" y="8194"/>
                    <a:pt x="434" y="8035"/>
                  </a:cubicBezTo>
                  <a:cubicBezTo>
                    <a:pt x="799" y="7532"/>
                    <a:pt x="845" y="6916"/>
                    <a:pt x="799" y="6323"/>
                  </a:cubicBezTo>
                  <a:close/>
                  <a:moveTo>
                    <a:pt x="6049" y="0"/>
                  </a:moveTo>
                  <a:cubicBezTo>
                    <a:pt x="5912" y="137"/>
                    <a:pt x="5798" y="274"/>
                    <a:pt x="5661" y="388"/>
                  </a:cubicBezTo>
                  <a:cubicBezTo>
                    <a:pt x="5958" y="434"/>
                    <a:pt x="6232" y="502"/>
                    <a:pt x="6506" y="593"/>
                  </a:cubicBezTo>
                  <a:cubicBezTo>
                    <a:pt x="7099" y="822"/>
                    <a:pt x="7510" y="1278"/>
                    <a:pt x="7624" y="1895"/>
                  </a:cubicBezTo>
                  <a:cubicBezTo>
                    <a:pt x="7715" y="2488"/>
                    <a:pt x="7579" y="3104"/>
                    <a:pt x="7419" y="3652"/>
                  </a:cubicBezTo>
                  <a:cubicBezTo>
                    <a:pt x="7008" y="4930"/>
                    <a:pt x="6232" y="6277"/>
                    <a:pt x="6848" y="7601"/>
                  </a:cubicBezTo>
                  <a:cubicBezTo>
                    <a:pt x="7213" y="8377"/>
                    <a:pt x="7967" y="8833"/>
                    <a:pt x="8743" y="9107"/>
                  </a:cubicBezTo>
                  <a:cubicBezTo>
                    <a:pt x="9564" y="9404"/>
                    <a:pt x="10432" y="9541"/>
                    <a:pt x="11276" y="9815"/>
                  </a:cubicBezTo>
                  <a:cubicBezTo>
                    <a:pt x="11048" y="9564"/>
                    <a:pt x="10843" y="9358"/>
                    <a:pt x="10637" y="9153"/>
                  </a:cubicBezTo>
                  <a:cubicBezTo>
                    <a:pt x="10523" y="9130"/>
                    <a:pt x="10409" y="9107"/>
                    <a:pt x="10272" y="9062"/>
                  </a:cubicBezTo>
                  <a:cubicBezTo>
                    <a:pt x="9450" y="8856"/>
                    <a:pt x="8492" y="8651"/>
                    <a:pt x="7830" y="8080"/>
                  </a:cubicBezTo>
                  <a:cubicBezTo>
                    <a:pt x="7442" y="7761"/>
                    <a:pt x="7190" y="7327"/>
                    <a:pt x="7122" y="6848"/>
                  </a:cubicBezTo>
                  <a:cubicBezTo>
                    <a:pt x="7008" y="6094"/>
                    <a:pt x="7282" y="5341"/>
                    <a:pt x="7533" y="4656"/>
                  </a:cubicBezTo>
                  <a:cubicBezTo>
                    <a:pt x="7944" y="3538"/>
                    <a:pt x="8492" y="2123"/>
                    <a:pt x="7738" y="1004"/>
                  </a:cubicBezTo>
                  <a:cubicBezTo>
                    <a:pt x="7373" y="434"/>
                    <a:pt x="6734" y="137"/>
                    <a:pt x="6049" y="0"/>
                  </a:cubicBezTo>
                  <a:close/>
                  <a:moveTo>
                    <a:pt x="13513" y="11983"/>
                  </a:moveTo>
                  <a:lnTo>
                    <a:pt x="13513" y="11983"/>
                  </a:lnTo>
                  <a:cubicBezTo>
                    <a:pt x="13536" y="12759"/>
                    <a:pt x="13079" y="13558"/>
                    <a:pt x="12486" y="14083"/>
                  </a:cubicBezTo>
                  <a:cubicBezTo>
                    <a:pt x="11826" y="14679"/>
                    <a:pt x="10928" y="14956"/>
                    <a:pt x="10031" y="14956"/>
                  </a:cubicBezTo>
                  <a:cubicBezTo>
                    <a:pt x="9657" y="14956"/>
                    <a:pt x="9282" y="14908"/>
                    <a:pt x="8925" y="14814"/>
                  </a:cubicBezTo>
                  <a:cubicBezTo>
                    <a:pt x="8286" y="14654"/>
                    <a:pt x="7715" y="14334"/>
                    <a:pt x="7190" y="13923"/>
                  </a:cubicBezTo>
                  <a:cubicBezTo>
                    <a:pt x="6711" y="13535"/>
                    <a:pt x="6232" y="13079"/>
                    <a:pt x="5638" y="12805"/>
                  </a:cubicBezTo>
                  <a:cubicBezTo>
                    <a:pt x="5298" y="12650"/>
                    <a:pt x="4941" y="12577"/>
                    <a:pt x="4588" y="12577"/>
                  </a:cubicBezTo>
                  <a:cubicBezTo>
                    <a:pt x="3899" y="12577"/>
                    <a:pt x="3222" y="12855"/>
                    <a:pt x="2694" y="13353"/>
                  </a:cubicBezTo>
                  <a:cubicBezTo>
                    <a:pt x="2374" y="13650"/>
                    <a:pt x="2123" y="14015"/>
                    <a:pt x="1986" y="14426"/>
                  </a:cubicBezTo>
                  <a:cubicBezTo>
                    <a:pt x="2078" y="14585"/>
                    <a:pt x="2192" y="14745"/>
                    <a:pt x="2306" y="14882"/>
                  </a:cubicBezTo>
                  <a:cubicBezTo>
                    <a:pt x="2374" y="14448"/>
                    <a:pt x="2557" y="14060"/>
                    <a:pt x="2877" y="13741"/>
                  </a:cubicBezTo>
                  <a:cubicBezTo>
                    <a:pt x="3265" y="13353"/>
                    <a:pt x="3790" y="13079"/>
                    <a:pt x="4337" y="13010"/>
                  </a:cubicBezTo>
                  <a:cubicBezTo>
                    <a:pt x="4395" y="13006"/>
                    <a:pt x="4452" y="13003"/>
                    <a:pt x="4508" y="13003"/>
                  </a:cubicBezTo>
                  <a:cubicBezTo>
                    <a:pt x="5800" y="13003"/>
                    <a:pt x="6620" y="14223"/>
                    <a:pt x="7670" y="14814"/>
                  </a:cubicBezTo>
                  <a:cubicBezTo>
                    <a:pt x="8373" y="15206"/>
                    <a:pt x="9188" y="15414"/>
                    <a:pt x="10001" y="15414"/>
                  </a:cubicBezTo>
                  <a:cubicBezTo>
                    <a:pt x="10561" y="15414"/>
                    <a:pt x="11120" y="15315"/>
                    <a:pt x="11641" y="15110"/>
                  </a:cubicBezTo>
                  <a:cubicBezTo>
                    <a:pt x="12714" y="14700"/>
                    <a:pt x="13650" y="13741"/>
                    <a:pt x="13901" y="12622"/>
                  </a:cubicBezTo>
                  <a:cubicBezTo>
                    <a:pt x="13924" y="12531"/>
                    <a:pt x="13924" y="12463"/>
                    <a:pt x="13947" y="12371"/>
                  </a:cubicBezTo>
                  <a:cubicBezTo>
                    <a:pt x="13810" y="12257"/>
                    <a:pt x="13673" y="12120"/>
                    <a:pt x="13513" y="119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74" name="Google Shape;1174;p72"/>
            <p:cNvSpPr/>
            <p:nvPr/>
          </p:nvSpPr>
          <p:spPr>
            <a:xfrm>
              <a:off x="1689225" y="1739900"/>
              <a:ext cx="67375" cy="180350"/>
            </a:xfrm>
            <a:custGeom>
              <a:avLst/>
              <a:gdLst/>
              <a:ahLst/>
              <a:cxnLst/>
              <a:rect l="l" t="t" r="r" b="b"/>
              <a:pathLst>
                <a:path w="2695" h="7214" extrusionOk="0">
                  <a:moveTo>
                    <a:pt x="1758" y="1"/>
                  </a:moveTo>
                  <a:lnTo>
                    <a:pt x="1758" y="1"/>
                  </a:lnTo>
                  <a:cubicBezTo>
                    <a:pt x="1690" y="24"/>
                    <a:pt x="1644" y="69"/>
                    <a:pt x="1599" y="115"/>
                  </a:cubicBezTo>
                  <a:cubicBezTo>
                    <a:pt x="1553" y="161"/>
                    <a:pt x="1484" y="206"/>
                    <a:pt x="1416" y="275"/>
                  </a:cubicBezTo>
                  <a:cubicBezTo>
                    <a:pt x="1416" y="320"/>
                    <a:pt x="1416" y="366"/>
                    <a:pt x="1416" y="412"/>
                  </a:cubicBezTo>
                  <a:cubicBezTo>
                    <a:pt x="1416" y="503"/>
                    <a:pt x="1490" y="549"/>
                    <a:pt x="1564" y="549"/>
                  </a:cubicBezTo>
                  <a:cubicBezTo>
                    <a:pt x="1638" y="549"/>
                    <a:pt x="1713" y="503"/>
                    <a:pt x="1713" y="412"/>
                  </a:cubicBezTo>
                  <a:cubicBezTo>
                    <a:pt x="1690" y="275"/>
                    <a:pt x="1713" y="138"/>
                    <a:pt x="1758" y="1"/>
                  </a:cubicBezTo>
                  <a:close/>
                  <a:moveTo>
                    <a:pt x="1051" y="571"/>
                  </a:moveTo>
                  <a:lnTo>
                    <a:pt x="1051" y="571"/>
                  </a:lnTo>
                  <a:cubicBezTo>
                    <a:pt x="959" y="663"/>
                    <a:pt x="845" y="754"/>
                    <a:pt x="754" y="845"/>
                  </a:cubicBezTo>
                  <a:cubicBezTo>
                    <a:pt x="640" y="1051"/>
                    <a:pt x="526" y="1279"/>
                    <a:pt x="434" y="1530"/>
                  </a:cubicBezTo>
                  <a:cubicBezTo>
                    <a:pt x="1" y="2694"/>
                    <a:pt x="24" y="4041"/>
                    <a:pt x="549" y="5205"/>
                  </a:cubicBezTo>
                  <a:cubicBezTo>
                    <a:pt x="982" y="6095"/>
                    <a:pt x="1713" y="6689"/>
                    <a:pt x="2512" y="7214"/>
                  </a:cubicBezTo>
                  <a:cubicBezTo>
                    <a:pt x="2557" y="7099"/>
                    <a:pt x="2626" y="7008"/>
                    <a:pt x="2694" y="6894"/>
                  </a:cubicBezTo>
                  <a:cubicBezTo>
                    <a:pt x="2512" y="6780"/>
                    <a:pt x="2329" y="6666"/>
                    <a:pt x="2169" y="6552"/>
                  </a:cubicBezTo>
                  <a:cubicBezTo>
                    <a:pt x="1119" y="5844"/>
                    <a:pt x="503" y="4771"/>
                    <a:pt x="389" y="3493"/>
                  </a:cubicBezTo>
                  <a:cubicBezTo>
                    <a:pt x="320" y="2466"/>
                    <a:pt x="571" y="1462"/>
                    <a:pt x="1051" y="5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75" name="Google Shape;1175;p72"/>
            <p:cNvSpPr/>
            <p:nvPr/>
          </p:nvSpPr>
          <p:spPr>
            <a:xfrm>
              <a:off x="1572825" y="2389825"/>
              <a:ext cx="104450" cy="45700"/>
            </a:xfrm>
            <a:custGeom>
              <a:avLst/>
              <a:gdLst/>
              <a:ahLst/>
              <a:cxnLst/>
              <a:rect l="l" t="t" r="r" b="b"/>
              <a:pathLst>
                <a:path w="4178" h="1828" extrusionOk="0">
                  <a:moveTo>
                    <a:pt x="2228" y="0"/>
                  </a:moveTo>
                  <a:cubicBezTo>
                    <a:pt x="2071" y="0"/>
                    <a:pt x="1913" y="16"/>
                    <a:pt x="1758" y="47"/>
                  </a:cubicBezTo>
                  <a:cubicBezTo>
                    <a:pt x="1073" y="161"/>
                    <a:pt x="503" y="641"/>
                    <a:pt x="137" y="1234"/>
                  </a:cubicBezTo>
                  <a:cubicBezTo>
                    <a:pt x="92" y="1326"/>
                    <a:pt x="46" y="1417"/>
                    <a:pt x="0" y="1485"/>
                  </a:cubicBezTo>
                  <a:cubicBezTo>
                    <a:pt x="160" y="1622"/>
                    <a:pt x="274" y="1714"/>
                    <a:pt x="411" y="1828"/>
                  </a:cubicBezTo>
                  <a:cubicBezTo>
                    <a:pt x="503" y="1577"/>
                    <a:pt x="617" y="1348"/>
                    <a:pt x="799" y="1143"/>
                  </a:cubicBezTo>
                  <a:cubicBezTo>
                    <a:pt x="1172" y="733"/>
                    <a:pt x="1681" y="460"/>
                    <a:pt x="2227" y="460"/>
                  </a:cubicBezTo>
                  <a:cubicBezTo>
                    <a:pt x="2351" y="460"/>
                    <a:pt x="2476" y="474"/>
                    <a:pt x="2602" y="504"/>
                  </a:cubicBezTo>
                  <a:cubicBezTo>
                    <a:pt x="3264" y="664"/>
                    <a:pt x="3607" y="1097"/>
                    <a:pt x="3721" y="1645"/>
                  </a:cubicBezTo>
                  <a:cubicBezTo>
                    <a:pt x="3881" y="1554"/>
                    <a:pt x="4040" y="1485"/>
                    <a:pt x="4177" y="1394"/>
                  </a:cubicBezTo>
                  <a:cubicBezTo>
                    <a:pt x="4086" y="1097"/>
                    <a:pt x="3926" y="801"/>
                    <a:pt x="3675" y="572"/>
                  </a:cubicBezTo>
                  <a:cubicBezTo>
                    <a:pt x="3287" y="184"/>
                    <a:pt x="2762" y="0"/>
                    <a:pt x="22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76" name="Google Shape;1176;p72"/>
            <p:cNvSpPr/>
            <p:nvPr/>
          </p:nvSpPr>
          <p:spPr>
            <a:xfrm>
              <a:off x="1624175" y="1860050"/>
              <a:ext cx="163700" cy="415275"/>
            </a:xfrm>
            <a:custGeom>
              <a:avLst/>
              <a:gdLst/>
              <a:ahLst/>
              <a:cxnLst/>
              <a:rect l="l" t="t" r="r" b="b"/>
              <a:pathLst>
                <a:path w="6548" h="16611" extrusionOk="0">
                  <a:moveTo>
                    <a:pt x="6426" y="1"/>
                  </a:moveTo>
                  <a:cubicBezTo>
                    <a:pt x="6420" y="1"/>
                    <a:pt x="6415" y="3"/>
                    <a:pt x="6415" y="11"/>
                  </a:cubicBezTo>
                  <a:cubicBezTo>
                    <a:pt x="5570" y="1175"/>
                    <a:pt x="4840" y="2453"/>
                    <a:pt x="4086" y="3686"/>
                  </a:cubicBezTo>
                  <a:cubicBezTo>
                    <a:pt x="3333" y="4918"/>
                    <a:pt x="2580" y="6151"/>
                    <a:pt x="1827" y="7383"/>
                  </a:cubicBezTo>
                  <a:cubicBezTo>
                    <a:pt x="1461" y="8023"/>
                    <a:pt x="1096" y="8639"/>
                    <a:pt x="731" y="9255"/>
                  </a:cubicBezTo>
                  <a:cubicBezTo>
                    <a:pt x="548" y="9552"/>
                    <a:pt x="366" y="9849"/>
                    <a:pt x="206" y="10145"/>
                  </a:cubicBezTo>
                  <a:cubicBezTo>
                    <a:pt x="69" y="10396"/>
                    <a:pt x="1" y="10602"/>
                    <a:pt x="183" y="10853"/>
                  </a:cubicBezTo>
                  <a:cubicBezTo>
                    <a:pt x="366" y="11081"/>
                    <a:pt x="594" y="11309"/>
                    <a:pt x="800" y="11515"/>
                  </a:cubicBezTo>
                  <a:cubicBezTo>
                    <a:pt x="1028" y="11743"/>
                    <a:pt x="1256" y="11994"/>
                    <a:pt x="1484" y="12222"/>
                  </a:cubicBezTo>
                  <a:cubicBezTo>
                    <a:pt x="1986" y="12725"/>
                    <a:pt x="2466" y="13181"/>
                    <a:pt x="2968" y="13660"/>
                  </a:cubicBezTo>
                  <a:cubicBezTo>
                    <a:pt x="3539" y="14185"/>
                    <a:pt x="4109" y="14710"/>
                    <a:pt x="4703" y="15212"/>
                  </a:cubicBezTo>
                  <a:cubicBezTo>
                    <a:pt x="5273" y="15692"/>
                    <a:pt x="5844" y="16217"/>
                    <a:pt x="6483" y="16605"/>
                  </a:cubicBezTo>
                  <a:cubicBezTo>
                    <a:pt x="6487" y="16609"/>
                    <a:pt x="6492" y="16611"/>
                    <a:pt x="6497" y="16611"/>
                  </a:cubicBezTo>
                  <a:cubicBezTo>
                    <a:pt x="6520" y="16611"/>
                    <a:pt x="6547" y="16574"/>
                    <a:pt x="6529" y="16536"/>
                  </a:cubicBezTo>
                  <a:cubicBezTo>
                    <a:pt x="6095" y="16057"/>
                    <a:pt x="5570" y="15646"/>
                    <a:pt x="5091" y="15190"/>
                  </a:cubicBezTo>
                  <a:cubicBezTo>
                    <a:pt x="4611" y="14756"/>
                    <a:pt x="4132" y="14299"/>
                    <a:pt x="3653" y="13866"/>
                  </a:cubicBezTo>
                  <a:cubicBezTo>
                    <a:pt x="2717" y="12953"/>
                    <a:pt x="1781" y="12040"/>
                    <a:pt x="891" y="11104"/>
                  </a:cubicBezTo>
                  <a:cubicBezTo>
                    <a:pt x="777" y="10990"/>
                    <a:pt x="663" y="10876"/>
                    <a:pt x="548" y="10739"/>
                  </a:cubicBezTo>
                  <a:cubicBezTo>
                    <a:pt x="526" y="10716"/>
                    <a:pt x="480" y="10670"/>
                    <a:pt x="457" y="10625"/>
                  </a:cubicBezTo>
                  <a:cubicBezTo>
                    <a:pt x="366" y="10488"/>
                    <a:pt x="412" y="10419"/>
                    <a:pt x="480" y="10305"/>
                  </a:cubicBezTo>
                  <a:cubicBezTo>
                    <a:pt x="640" y="10008"/>
                    <a:pt x="822" y="9712"/>
                    <a:pt x="1005" y="9415"/>
                  </a:cubicBezTo>
                  <a:cubicBezTo>
                    <a:pt x="1370" y="8821"/>
                    <a:pt x="1713" y="8228"/>
                    <a:pt x="2078" y="7634"/>
                  </a:cubicBezTo>
                  <a:cubicBezTo>
                    <a:pt x="2785" y="6448"/>
                    <a:pt x="3493" y="5261"/>
                    <a:pt x="4178" y="4051"/>
                  </a:cubicBezTo>
                  <a:cubicBezTo>
                    <a:pt x="4543" y="3389"/>
                    <a:pt x="4931" y="2750"/>
                    <a:pt x="5296" y="2088"/>
                  </a:cubicBezTo>
                  <a:cubicBezTo>
                    <a:pt x="5319" y="2042"/>
                    <a:pt x="5365" y="1997"/>
                    <a:pt x="5387" y="1928"/>
                  </a:cubicBezTo>
                  <a:cubicBezTo>
                    <a:pt x="5524" y="1814"/>
                    <a:pt x="5684" y="1677"/>
                    <a:pt x="5821" y="1540"/>
                  </a:cubicBezTo>
                  <a:cubicBezTo>
                    <a:pt x="6004" y="1358"/>
                    <a:pt x="6164" y="1175"/>
                    <a:pt x="6323" y="970"/>
                  </a:cubicBezTo>
                  <a:cubicBezTo>
                    <a:pt x="6346" y="970"/>
                    <a:pt x="6323" y="947"/>
                    <a:pt x="6300" y="947"/>
                  </a:cubicBezTo>
                  <a:cubicBezTo>
                    <a:pt x="6118" y="1106"/>
                    <a:pt x="5912" y="1266"/>
                    <a:pt x="5730" y="1449"/>
                  </a:cubicBezTo>
                  <a:cubicBezTo>
                    <a:pt x="5661" y="1517"/>
                    <a:pt x="5616" y="1586"/>
                    <a:pt x="5547" y="1654"/>
                  </a:cubicBezTo>
                  <a:cubicBezTo>
                    <a:pt x="5867" y="1106"/>
                    <a:pt x="6164" y="581"/>
                    <a:pt x="6437" y="11"/>
                  </a:cubicBezTo>
                  <a:cubicBezTo>
                    <a:pt x="6453" y="11"/>
                    <a:pt x="6437" y="1"/>
                    <a:pt x="6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77" name="Google Shape;1177;p72"/>
            <p:cNvSpPr/>
            <p:nvPr/>
          </p:nvSpPr>
          <p:spPr>
            <a:xfrm>
              <a:off x="1480550" y="2338250"/>
              <a:ext cx="118325" cy="109425"/>
            </a:xfrm>
            <a:custGeom>
              <a:avLst/>
              <a:gdLst/>
              <a:ahLst/>
              <a:cxnLst/>
              <a:rect l="l" t="t" r="r" b="b"/>
              <a:pathLst>
                <a:path w="4733" h="4377" extrusionOk="0">
                  <a:moveTo>
                    <a:pt x="39" y="1"/>
                  </a:moveTo>
                  <a:cubicBezTo>
                    <a:pt x="18" y="1"/>
                    <a:pt x="0" y="17"/>
                    <a:pt x="17" y="33"/>
                  </a:cubicBezTo>
                  <a:cubicBezTo>
                    <a:pt x="656" y="878"/>
                    <a:pt x="1432" y="1585"/>
                    <a:pt x="2185" y="2316"/>
                  </a:cubicBezTo>
                  <a:cubicBezTo>
                    <a:pt x="2573" y="2681"/>
                    <a:pt x="2938" y="3046"/>
                    <a:pt x="3349" y="3366"/>
                  </a:cubicBezTo>
                  <a:cubicBezTo>
                    <a:pt x="3783" y="3731"/>
                    <a:pt x="4216" y="4028"/>
                    <a:pt x="4673" y="4370"/>
                  </a:cubicBezTo>
                  <a:cubicBezTo>
                    <a:pt x="4677" y="4374"/>
                    <a:pt x="4682" y="4376"/>
                    <a:pt x="4688" y="4376"/>
                  </a:cubicBezTo>
                  <a:cubicBezTo>
                    <a:pt x="4710" y="4376"/>
                    <a:pt x="4733" y="4343"/>
                    <a:pt x="4696" y="4324"/>
                  </a:cubicBezTo>
                  <a:cubicBezTo>
                    <a:pt x="3897" y="3640"/>
                    <a:pt x="3121" y="2909"/>
                    <a:pt x="2345" y="2202"/>
                  </a:cubicBezTo>
                  <a:cubicBezTo>
                    <a:pt x="1546" y="1494"/>
                    <a:pt x="838" y="718"/>
                    <a:pt x="62" y="10"/>
                  </a:cubicBezTo>
                  <a:cubicBezTo>
                    <a:pt x="55" y="4"/>
                    <a:pt x="47" y="1"/>
                    <a:pt x="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78" name="Google Shape;1178;p72"/>
            <p:cNvSpPr/>
            <p:nvPr/>
          </p:nvSpPr>
          <p:spPr>
            <a:xfrm>
              <a:off x="1599725" y="2279625"/>
              <a:ext cx="196000" cy="174850"/>
            </a:xfrm>
            <a:custGeom>
              <a:avLst/>
              <a:gdLst/>
              <a:ahLst/>
              <a:cxnLst/>
              <a:rect l="l" t="t" r="r" b="b"/>
              <a:pathLst>
                <a:path w="7840" h="6994" extrusionOk="0">
                  <a:moveTo>
                    <a:pt x="7815" y="1"/>
                  </a:moveTo>
                  <a:cubicBezTo>
                    <a:pt x="7804" y="1"/>
                    <a:pt x="7790" y="8"/>
                    <a:pt x="7781" y="27"/>
                  </a:cubicBezTo>
                  <a:cubicBezTo>
                    <a:pt x="7507" y="621"/>
                    <a:pt x="7256" y="1237"/>
                    <a:pt x="6890" y="1808"/>
                  </a:cubicBezTo>
                  <a:cubicBezTo>
                    <a:pt x="6525" y="2378"/>
                    <a:pt x="6114" y="2926"/>
                    <a:pt x="5658" y="3428"/>
                  </a:cubicBezTo>
                  <a:cubicBezTo>
                    <a:pt x="4699" y="4455"/>
                    <a:pt x="3558" y="5277"/>
                    <a:pt x="2303" y="5939"/>
                  </a:cubicBezTo>
                  <a:cubicBezTo>
                    <a:pt x="1572" y="6350"/>
                    <a:pt x="819" y="6669"/>
                    <a:pt x="20" y="6943"/>
                  </a:cubicBezTo>
                  <a:cubicBezTo>
                    <a:pt x="0" y="6943"/>
                    <a:pt x="14" y="6994"/>
                    <a:pt x="33" y="6994"/>
                  </a:cubicBezTo>
                  <a:cubicBezTo>
                    <a:pt x="36" y="6994"/>
                    <a:pt x="40" y="6992"/>
                    <a:pt x="43" y="6989"/>
                  </a:cubicBezTo>
                  <a:cubicBezTo>
                    <a:pt x="1504" y="6647"/>
                    <a:pt x="2896" y="6122"/>
                    <a:pt x="4129" y="5277"/>
                  </a:cubicBezTo>
                  <a:cubicBezTo>
                    <a:pt x="5270" y="4478"/>
                    <a:pt x="6320" y="3451"/>
                    <a:pt x="7005" y="2241"/>
                  </a:cubicBezTo>
                  <a:cubicBezTo>
                    <a:pt x="7370" y="1579"/>
                    <a:pt x="7735" y="803"/>
                    <a:pt x="7826" y="27"/>
                  </a:cubicBezTo>
                  <a:cubicBezTo>
                    <a:pt x="7839" y="14"/>
                    <a:pt x="7830" y="1"/>
                    <a:pt x="78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79" name="Google Shape;1179;p72"/>
            <p:cNvSpPr/>
            <p:nvPr/>
          </p:nvSpPr>
          <p:spPr>
            <a:xfrm>
              <a:off x="1615625" y="1612425"/>
              <a:ext cx="421150" cy="235350"/>
            </a:xfrm>
            <a:custGeom>
              <a:avLst/>
              <a:gdLst/>
              <a:ahLst/>
              <a:cxnLst/>
              <a:rect l="l" t="t" r="r" b="b"/>
              <a:pathLst>
                <a:path w="16846" h="9414" extrusionOk="0">
                  <a:moveTo>
                    <a:pt x="8140" y="0"/>
                  </a:moveTo>
                  <a:cubicBezTo>
                    <a:pt x="5931" y="0"/>
                    <a:pt x="3729" y="487"/>
                    <a:pt x="2420" y="1539"/>
                  </a:cubicBezTo>
                  <a:cubicBezTo>
                    <a:pt x="0" y="3502"/>
                    <a:pt x="206" y="6378"/>
                    <a:pt x="822" y="7565"/>
                  </a:cubicBezTo>
                  <a:cubicBezTo>
                    <a:pt x="936" y="7772"/>
                    <a:pt x="1154" y="7829"/>
                    <a:pt x="1358" y="7829"/>
                  </a:cubicBezTo>
                  <a:cubicBezTo>
                    <a:pt x="1602" y="7829"/>
                    <a:pt x="1826" y="7747"/>
                    <a:pt x="1826" y="7747"/>
                  </a:cubicBezTo>
                  <a:lnTo>
                    <a:pt x="4086" y="5625"/>
                  </a:lnTo>
                  <a:cubicBezTo>
                    <a:pt x="4147" y="5621"/>
                    <a:pt x="4209" y="5619"/>
                    <a:pt x="4272" y="5619"/>
                  </a:cubicBezTo>
                  <a:cubicBezTo>
                    <a:pt x="6996" y="5619"/>
                    <a:pt x="11162" y="9414"/>
                    <a:pt x="11162" y="9414"/>
                  </a:cubicBezTo>
                  <a:cubicBezTo>
                    <a:pt x="11162" y="9414"/>
                    <a:pt x="15567" y="7040"/>
                    <a:pt x="16298" y="5031"/>
                  </a:cubicBezTo>
                  <a:cubicBezTo>
                    <a:pt x="16845" y="3525"/>
                    <a:pt x="15385" y="1722"/>
                    <a:pt x="12440" y="672"/>
                  </a:cubicBezTo>
                  <a:cubicBezTo>
                    <a:pt x="11199" y="233"/>
                    <a:pt x="9668" y="0"/>
                    <a:pt x="81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80" name="Google Shape;1180;p72"/>
            <p:cNvSpPr/>
            <p:nvPr/>
          </p:nvSpPr>
          <p:spPr>
            <a:xfrm>
              <a:off x="1678400" y="1633025"/>
              <a:ext cx="318425" cy="191925"/>
            </a:xfrm>
            <a:custGeom>
              <a:avLst/>
              <a:gdLst/>
              <a:ahLst/>
              <a:cxnLst/>
              <a:rect l="l" t="t" r="r" b="b"/>
              <a:pathLst>
                <a:path w="12737" h="7677" extrusionOk="0">
                  <a:moveTo>
                    <a:pt x="6313" y="1"/>
                  </a:moveTo>
                  <a:cubicBezTo>
                    <a:pt x="4621" y="1"/>
                    <a:pt x="2715" y="380"/>
                    <a:pt x="1575" y="1537"/>
                  </a:cubicBezTo>
                  <a:cubicBezTo>
                    <a:pt x="0" y="3134"/>
                    <a:pt x="8925" y="7677"/>
                    <a:pt x="8925" y="7677"/>
                  </a:cubicBezTo>
                  <a:cubicBezTo>
                    <a:pt x="8925" y="7677"/>
                    <a:pt x="12737" y="5120"/>
                    <a:pt x="12714" y="3134"/>
                  </a:cubicBezTo>
                  <a:cubicBezTo>
                    <a:pt x="12714" y="1651"/>
                    <a:pt x="9906" y="464"/>
                    <a:pt x="8103" y="144"/>
                  </a:cubicBezTo>
                  <a:cubicBezTo>
                    <a:pt x="7574" y="56"/>
                    <a:pt x="6959" y="1"/>
                    <a:pt x="6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81" name="Google Shape;1181;p72"/>
            <p:cNvSpPr/>
            <p:nvPr/>
          </p:nvSpPr>
          <p:spPr>
            <a:xfrm>
              <a:off x="1706350" y="1673725"/>
              <a:ext cx="195175" cy="174050"/>
            </a:xfrm>
            <a:custGeom>
              <a:avLst/>
              <a:gdLst/>
              <a:ahLst/>
              <a:cxnLst/>
              <a:rect l="l" t="t" r="r" b="b"/>
              <a:pathLst>
                <a:path w="7807" h="6962" extrusionOk="0">
                  <a:moveTo>
                    <a:pt x="1" y="0"/>
                  </a:moveTo>
                  <a:lnTo>
                    <a:pt x="457" y="3173"/>
                  </a:lnTo>
                  <a:cubicBezTo>
                    <a:pt x="457" y="3173"/>
                    <a:pt x="462" y="3173"/>
                    <a:pt x="472" y="3173"/>
                  </a:cubicBezTo>
                  <a:cubicBezTo>
                    <a:pt x="687" y="3173"/>
                    <a:pt x="3173" y="3256"/>
                    <a:pt x="7533" y="6962"/>
                  </a:cubicBezTo>
                  <a:lnTo>
                    <a:pt x="7807" y="6049"/>
                  </a:lnTo>
                  <a:cubicBezTo>
                    <a:pt x="7807" y="6049"/>
                    <a:pt x="4223" y="434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82" name="Google Shape;1182;p72"/>
            <p:cNvSpPr/>
            <p:nvPr/>
          </p:nvSpPr>
          <p:spPr>
            <a:xfrm>
              <a:off x="1689225" y="1751900"/>
              <a:ext cx="311025" cy="101575"/>
            </a:xfrm>
            <a:custGeom>
              <a:avLst/>
              <a:gdLst/>
              <a:ahLst/>
              <a:cxnLst/>
              <a:rect l="l" t="t" r="r" b="b"/>
              <a:pathLst>
                <a:path w="12441" h="4063" extrusionOk="0">
                  <a:moveTo>
                    <a:pt x="1165" y="0"/>
                  </a:moveTo>
                  <a:cubicBezTo>
                    <a:pt x="777" y="0"/>
                    <a:pt x="366" y="23"/>
                    <a:pt x="1" y="137"/>
                  </a:cubicBezTo>
                  <a:cubicBezTo>
                    <a:pt x="195" y="108"/>
                    <a:pt x="389" y="96"/>
                    <a:pt x="582" y="96"/>
                  </a:cubicBezTo>
                  <a:cubicBezTo>
                    <a:pt x="1162" y="96"/>
                    <a:pt x="1735" y="211"/>
                    <a:pt x="2283" y="365"/>
                  </a:cubicBezTo>
                  <a:cubicBezTo>
                    <a:pt x="3014" y="571"/>
                    <a:pt x="3721" y="890"/>
                    <a:pt x="4383" y="1255"/>
                  </a:cubicBezTo>
                  <a:cubicBezTo>
                    <a:pt x="5068" y="1621"/>
                    <a:pt x="5684" y="2054"/>
                    <a:pt x="6323" y="2511"/>
                  </a:cubicBezTo>
                  <a:lnTo>
                    <a:pt x="7236" y="3218"/>
                  </a:lnTo>
                  <a:lnTo>
                    <a:pt x="8104" y="3972"/>
                  </a:lnTo>
                  <a:lnTo>
                    <a:pt x="8195" y="4063"/>
                  </a:lnTo>
                  <a:lnTo>
                    <a:pt x="8309" y="3994"/>
                  </a:lnTo>
                  <a:cubicBezTo>
                    <a:pt x="9085" y="3561"/>
                    <a:pt x="9816" y="3081"/>
                    <a:pt x="10523" y="2556"/>
                  </a:cubicBezTo>
                  <a:cubicBezTo>
                    <a:pt x="10888" y="2283"/>
                    <a:pt x="11231" y="2009"/>
                    <a:pt x="11550" y="1712"/>
                  </a:cubicBezTo>
                  <a:cubicBezTo>
                    <a:pt x="11870" y="1392"/>
                    <a:pt x="12189" y="1073"/>
                    <a:pt x="12441" y="708"/>
                  </a:cubicBezTo>
                  <a:lnTo>
                    <a:pt x="12441" y="708"/>
                  </a:lnTo>
                  <a:cubicBezTo>
                    <a:pt x="11847" y="1370"/>
                    <a:pt x="11117" y="1872"/>
                    <a:pt x="10386" y="2351"/>
                  </a:cubicBezTo>
                  <a:cubicBezTo>
                    <a:pt x="10044" y="2602"/>
                    <a:pt x="9656" y="2830"/>
                    <a:pt x="9291" y="3059"/>
                  </a:cubicBezTo>
                  <a:cubicBezTo>
                    <a:pt x="8937" y="3246"/>
                    <a:pt x="8583" y="3452"/>
                    <a:pt x="8229" y="3626"/>
                  </a:cubicBezTo>
                  <a:lnTo>
                    <a:pt x="8229" y="3626"/>
                  </a:lnTo>
                  <a:lnTo>
                    <a:pt x="7465" y="2922"/>
                  </a:lnTo>
                  <a:cubicBezTo>
                    <a:pt x="7168" y="2693"/>
                    <a:pt x="6848" y="2442"/>
                    <a:pt x="6552" y="2214"/>
                  </a:cubicBezTo>
                  <a:cubicBezTo>
                    <a:pt x="6209" y="1986"/>
                    <a:pt x="5890" y="1758"/>
                    <a:pt x="5570" y="1552"/>
                  </a:cubicBezTo>
                  <a:cubicBezTo>
                    <a:pt x="5228" y="1347"/>
                    <a:pt x="4885" y="1141"/>
                    <a:pt x="4543" y="959"/>
                  </a:cubicBezTo>
                  <a:cubicBezTo>
                    <a:pt x="3835" y="594"/>
                    <a:pt x="3105" y="342"/>
                    <a:pt x="2329" y="160"/>
                  </a:cubicBezTo>
                  <a:cubicBezTo>
                    <a:pt x="2146" y="114"/>
                    <a:pt x="1941" y="91"/>
                    <a:pt x="1758" y="46"/>
                  </a:cubicBezTo>
                  <a:cubicBezTo>
                    <a:pt x="1553" y="23"/>
                    <a:pt x="1347" y="0"/>
                    <a:pt x="11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83" name="Google Shape;1183;p72"/>
            <p:cNvSpPr/>
            <p:nvPr/>
          </p:nvSpPr>
          <p:spPr>
            <a:xfrm>
              <a:off x="1661275" y="1753025"/>
              <a:ext cx="56525" cy="53100"/>
            </a:xfrm>
            <a:custGeom>
              <a:avLst/>
              <a:gdLst/>
              <a:ahLst/>
              <a:cxnLst/>
              <a:rect l="l" t="t" r="r" b="b"/>
              <a:pathLst>
                <a:path w="2261" h="2124" extrusionOk="0">
                  <a:moveTo>
                    <a:pt x="2260" y="1"/>
                  </a:moveTo>
                  <a:lnTo>
                    <a:pt x="2260" y="1"/>
                  </a:lnTo>
                  <a:cubicBezTo>
                    <a:pt x="1826" y="297"/>
                    <a:pt x="1438" y="640"/>
                    <a:pt x="1073" y="1005"/>
                  </a:cubicBezTo>
                  <a:cubicBezTo>
                    <a:pt x="685" y="1347"/>
                    <a:pt x="320" y="1735"/>
                    <a:pt x="0" y="2123"/>
                  </a:cubicBezTo>
                  <a:cubicBezTo>
                    <a:pt x="434" y="1827"/>
                    <a:pt x="822" y="1484"/>
                    <a:pt x="1187" y="1142"/>
                  </a:cubicBezTo>
                  <a:cubicBezTo>
                    <a:pt x="1575" y="777"/>
                    <a:pt x="1940" y="412"/>
                    <a:pt x="2260" y="1"/>
                  </a:cubicBezTo>
                  <a:close/>
                </a:path>
              </a:pathLst>
            </a:custGeom>
            <a:solidFill>
              <a:srgbClr val="612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84" name="Google Shape;1184;p72"/>
            <p:cNvSpPr/>
            <p:nvPr/>
          </p:nvSpPr>
          <p:spPr>
            <a:xfrm>
              <a:off x="1838175" y="1792400"/>
              <a:ext cx="56500" cy="205475"/>
            </a:xfrm>
            <a:custGeom>
              <a:avLst/>
              <a:gdLst/>
              <a:ahLst/>
              <a:cxnLst/>
              <a:rect l="l" t="t" r="r" b="b"/>
              <a:pathLst>
                <a:path w="2260" h="8219" extrusionOk="0">
                  <a:moveTo>
                    <a:pt x="708" y="1"/>
                  </a:moveTo>
                  <a:cubicBezTo>
                    <a:pt x="708" y="1"/>
                    <a:pt x="274" y="1621"/>
                    <a:pt x="69" y="3972"/>
                  </a:cubicBezTo>
                  <a:cubicBezTo>
                    <a:pt x="1" y="4902"/>
                    <a:pt x="180" y="8218"/>
                    <a:pt x="1189" y="8218"/>
                  </a:cubicBezTo>
                  <a:cubicBezTo>
                    <a:pt x="1196" y="8218"/>
                    <a:pt x="1203" y="8218"/>
                    <a:pt x="1210" y="8218"/>
                  </a:cubicBezTo>
                  <a:cubicBezTo>
                    <a:pt x="2260" y="8149"/>
                    <a:pt x="685" y="5890"/>
                    <a:pt x="502" y="4109"/>
                  </a:cubicBezTo>
                  <a:cubicBezTo>
                    <a:pt x="297" y="2306"/>
                    <a:pt x="845" y="1051"/>
                    <a:pt x="9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85" name="Google Shape;1185;p72"/>
            <p:cNvSpPr/>
            <p:nvPr/>
          </p:nvSpPr>
          <p:spPr>
            <a:xfrm>
              <a:off x="1915775" y="1792400"/>
              <a:ext cx="51350" cy="186075"/>
            </a:xfrm>
            <a:custGeom>
              <a:avLst/>
              <a:gdLst/>
              <a:ahLst/>
              <a:cxnLst/>
              <a:rect l="l" t="t" r="r" b="b"/>
              <a:pathLst>
                <a:path w="2054" h="7443" extrusionOk="0">
                  <a:moveTo>
                    <a:pt x="1164" y="1"/>
                  </a:moveTo>
                  <a:cubicBezTo>
                    <a:pt x="1279" y="959"/>
                    <a:pt x="1781" y="2078"/>
                    <a:pt x="1598" y="3721"/>
                  </a:cubicBezTo>
                  <a:cubicBezTo>
                    <a:pt x="1416" y="5342"/>
                    <a:pt x="0" y="7396"/>
                    <a:pt x="936" y="7442"/>
                  </a:cubicBezTo>
                  <a:cubicBezTo>
                    <a:pt x="947" y="7442"/>
                    <a:pt x="957" y="7443"/>
                    <a:pt x="968" y="7443"/>
                  </a:cubicBezTo>
                  <a:cubicBezTo>
                    <a:pt x="1898" y="7443"/>
                    <a:pt x="2054" y="4442"/>
                    <a:pt x="1986" y="3607"/>
                  </a:cubicBezTo>
                  <a:cubicBezTo>
                    <a:pt x="1804" y="1461"/>
                    <a:pt x="1416" y="1"/>
                    <a:pt x="14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86" name="Google Shape;1186;p72"/>
            <p:cNvSpPr/>
            <p:nvPr/>
          </p:nvSpPr>
          <p:spPr>
            <a:xfrm>
              <a:off x="1808500" y="1572150"/>
              <a:ext cx="154650" cy="227350"/>
            </a:xfrm>
            <a:custGeom>
              <a:avLst/>
              <a:gdLst/>
              <a:ahLst/>
              <a:cxnLst/>
              <a:rect l="l" t="t" r="r" b="b"/>
              <a:pathLst>
                <a:path w="6186" h="9094" extrusionOk="0">
                  <a:moveTo>
                    <a:pt x="434" y="0"/>
                  </a:moveTo>
                  <a:cubicBezTo>
                    <a:pt x="434" y="913"/>
                    <a:pt x="365" y="1895"/>
                    <a:pt x="297" y="2785"/>
                  </a:cubicBezTo>
                  <a:cubicBezTo>
                    <a:pt x="160" y="4246"/>
                    <a:pt x="0" y="5433"/>
                    <a:pt x="69" y="5547"/>
                  </a:cubicBezTo>
                  <a:cubicBezTo>
                    <a:pt x="921" y="7081"/>
                    <a:pt x="3226" y="9093"/>
                    <a:pt x="4624" y="9093"/>
                  </a:cubicBezTo>
                  <a:cubicBezTo>
                    <a:pt x="4724" y="9093"/>
                    <a:pt x="4818" y="9083"/>
                    <a:pt x="4908" y="9062"/>
                  </a:cubicBezTo>
                  <a:cubicBezTo>
                    <a:pt x="6186" y="8742"/>
                    <a:pt x="5775" y="5957"/>
                    <a:pt x="5661" y="5250"/>
                  </a:cubicBezTo>
                  <a:cubicBezTo>
                    <a:pt x="5661" y="5227"/>
                    <a:pt x="5638" y="5204"/>
                    <a:pt x="5638" y="5204"/>
                  </a:cubicBezTo>
                  <a:cubicBezTo>
                    <a:pt x="5615" y="5090"/>
                    <a:pt x="5615" y="4953"/>
                    <a:pt x="5592" y="4816"/>
                  </a:cubicBezTo>
                  <a:cubicBezTo>
                    <a:pt x="5592" y="3241"/>
                    <a:pt x="6117" y="1347"/>
                    <a:pt x="6117" y="1347"/>
                  </a:cubicBezTo>
                  <a:lnTo>
                    <a:pt x="434" y="0"/>
                  </a:lnTo>
                  <a:close/>
                </a:path>
              </a:pathLst>
            </a:custGeom>
            <a:solidFill>
              <a:srgbClr val="BA7B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87" name="Google Shape;1187;p72"/>
            <p:cNvSpPr/>
            <p:nvPr/>
          </p:nvSpPr>
          <p:spPr>
            <a:xfrm>
              <a:off x="1829025" y="1574425"/>
              <a:ext cx="132425" cy="130125"/>
            </a:xfrm>
            <a:custGeom>
              <a:avLst/>
              <a:gdLst/>
              <a:ahLst/>
              <a:cxnLst/>
              <a:rect l="l" t="t" r="r" b="b"/>
              <a:pathLst>
                <a:path w="5297" h="5205" extrusionOk="0">
                  <a:moveTo>
                    <a:pt x="1" y="0"/>
                  </a:moveTo>
                  <a:lnTo>
                    <a:pt x="1" y="0"/>
                  </a:lnTo>
                  <a:cubicBezTo>
                    <a:pt x="161" y="1142"/>
                    <a:pt x="960" y="5159"/>
                    <a:pt x="4246" y="5205"/>
                  </a:cubicBezTo>
                  <a:cubicBezTo>
                    <a:pt x="4452" y="5205"/>
                    <a:pt x="4657" y="5205"/>
                    <a:pt x="4840" y="5159"/>
                  </a:cubicBezTo>
                  <a:cubicBezTo>
                    <a:pt x="4817" y="5136"/>
                    <a:pt x="4817" y="5113"/>
                    <a:pt x="4817" y="5113"/>
                  </a:cubicBezTo>
                  <a:cubicBezTo>
                    <a:pt x="4794" y="4999"/>
                    <a:pt x="4794" y="4862"/>
                    <a:pt x="4771" y="4725"/>
                  </a:cubicBezTo>
                  <a:cubicBezTo>
                    <a:pt x="4749" y="3150"/>
                    <a:pt x="5296" y="1256"/>
                    <a:pt x="5296" y="1256"/>
                  </a:cubicBezTo>
                  <a:lnTo>
                    <a:pt x="1416" y="34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A7B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88" name="Google Shape;1188;p72"/>
            <p:cNvSpPr/>
            <p:nvPr/>
          </p:nvSpPr>
          <p:spPr>
            <a:xfrm>
              <a:off x="1769125" y="1530475"/>
              <a:ext cx="91325" cy="96525"/>
            </a:xfrm>
            <a:custGeom>
              <a:avLst/>
              <a:gdLst/>
              <a:ahLst/>
              <a:cxnLst/>
              <a:rect l="l" t="t" r="r" b="b"/>
              <a:pathLst>
                <a:path w="3653" h="3861" extrusionOk="0">
                  <a:moveTo>
                    <a:pt x="982" y="1"/>
                  </a:moveTo>
                  <a:cubicBezTo>
                    <a:pt x="982" y="1"/>
                    <a:pt x="1210" y="1439"/>
                    <a:pt x="1142" y="1941"/>
                  </a:cubicBezTo>
                  <a:cubicBezTo>
                    <a:pt x="1050" y="2443"/>
                    <a:pt x="0" y="3082"/>
                    <a:pt x="0" y="3082"/>
                  </a:cubicBezTo>
                  <a:cubicBezTo>
                    <a:pt x="0" y="3082"/>
                    <a:pt x="898" y="3299"/>
                    <a:pt x="1406" y="3299"/>
                  </a:cubicBezTo>
                  <a:cubicBezTo>
                    <a:pt x="1515" y="3299"/>
                    <a:pt x="1606" y="3289"/>
                    <a:pt x="1667" y="3265"/>
                  </a:cubicBezTo>
                  <a:cubicBezTo>
                    <a:pt x="2032" y="3151"/>
                    <a:pt x="2511" y="2169"/>
                    <a:pt x="2511" y="2169"/>
                  </a:cubicBezTo>
                  <a:lnTo>
                    <a:pt x="2511" y="2169"/>
                  </a:lnTo>
                  <a:cubicBezTo>
                    <a:pt x="2511" y="2170"/>
                    <a:pt x="2123" y="3699"/>
                    <a:pt x="1621" y="3836"/>
                  </a:cubicBezTo>
                  <a:cubicBezTo>
                    <a:pt x="1534" y="3854"/>
                    <a:pt x="1554" y="3861"/>
                    <a:pt x="1628" y="3861"/>
                  </a:cubicBezTo>
                  <a:cubicBezTo>
                    <a:pt x="1828" y="3861"/>
                    <a:pt x="2420" y="3813"/>
                    <a:pt x="2420" y="3813"/>
                  </a:cubicBezTo>
                  <a:cubicBezTo>
                    <a:pt x="2420" y="3813"/>
                    <a:pt x="3013" y="3721"/>
                    <a:pt x="3333" y="3242"/>
                  </a:cubicBezTo>
                  <a:cubicBezTo>
                    <a:pt x="3652" y="2786"/>
                    <a:pt x="982" y="1"/>
                    <a:pt x="9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89" name="Google Shape;1189;p72"/>
            <p:cNvSpPr/>
            <p:nvPr/>
          </p:nvSpPr>
          <p:spPr>
            <a:xfrm>
              <a:off x="1795375" y="1322950"/>
              <a:ext cx="284775" cy="353050"/>
            </a:xfrm>
            <a:custGeom>
              <a:avLst/>
              <a:gdLst/>
              <a:ahLst/>
              <a:cxnLst/>
              <a:rect l="l" t="t" r="r" b="b"/>
              <a:pathLst>
                <a:path w="11391" h="14122" extrusionOk="0">
                  <a:moveTo>
                    <a:pt x="5534" y="0"/>
                  </a:moveTo>
                  <a:cubicBezTo>
                    <a:pt x="3435" y="0"/>
                    <a:pt x="1233" y="1270"/>
                    <a:pt x="617" y="3372"/>
                  </a:cubicBezTo>
                  <a:cubicBezTo>
                    <a:pt x="0" y="5426"/>
                    <a:pt x="1119" y="11383"/>
                    <a:pt x="2602" y="12684"/>
                  </a:cubicBezTo>
                  <a:cubicBezTo>
                    <a:pt x="3623" y="13606"/>
                    <a:pt x="4961" y="14122"/>
                    <a:pt x="6252" y="14122"/>
                  </a:cubicBezTo>
                  <a:cubicBezTo>
                    <a:pt x="7646" y="14122"/>
                    <a:pt x="8986" y="13521"/>
                    <a:pt x="9815" y="12182"/>
                  </a:cubicBezTo>
                  <a:cubicBezTo>
                    <a:pt x="11390" y="9694"/>
                    <a:pt x="9769" y="2002"/>
                    <a:pt x="8126" y="792"/>
                  </a:cubicBezTo>
                  <a:cubicBezTo>
                    <a:pt x="7381" y="251"/>
                    <a:pt x="6468" y="0"/>
                    <a:pt x="5534" y="0"/>
                  </a:cubicBezTo>
                  <a:close/>
                </a:path>
              </a:pathLst>
            </a:custGeom>
            <a:solidFill>
              <a:srgbClr val="BA7B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90" name="Google Shape;1190;p72"/>
            <p:cNvSpPr/>
            <p:nvPr/>
          </p:nvSpPr>
          <p:spPr>
            <a:xfrm>
              <a:off x="1950575" y="1499100"/>
              <a:ext cx="11450" cy="28550"/>
            </a:xfrm>
            <a:custGeom>
              <a:avLst/>
              <a:gdLst/>
              <a:ahLst/>
              <a:cxnLst/>
              <a:rect l="l" t="t" r="r" b="b"/>
              <a:pathLst>
                <a:path w="458" h="1142" extrusionOk="0">
                  <a:moveTo>
                    <a:pt x="252" y="0"/>
                  </a:moveTo>
                  <a:lnTo>
                    <a:pt x="252" y="0"/>
                  </a:lnTo>
                  <a:cubicBezTo>
                    <a:pt x="252" y="0"/>
                    <a:pt x="229" y="46"/>
                    <a:pt x="229" y="46"/>
                  </a:cubicBezTo>
                  <a:cubicBezTo>
                    <a:pt x="320" y="457"/>
                    <a:pt x="366" y="913"/>
                    <a:pt x="24" y="1119"/>
                  </a:cubicBezTo>
                  <a:cubicBezTo>
                    <a:pt x="1" y="1119"/>
                    <a:pt x="24" y="1142"/>
                    <a:pt x="24" y="1142"/>
                  </a:cubicBezTo>
                  <a:cubicBezTo>
                    <a:pt x="457" y="1005"/>
                    <a:pt x="412" y="366"/>
                    <a:pt x="2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91" name="Google Shape;1191;p72"/>
            <p:cNvSpPr/>
            <p:nvPr/>
          </p:nvSpPr>
          <p:spPr>
            <a:xfrm>
              <a:off x="1930450" y="1490475"/>
              <a:ext cx="34050" cy="32675"/>
            </a:xfrm>
            <a:custGeom>
              <a:avLst/>
              <a:gdLst/>
              <a:ahLst/>
              <a:cxnLst/>
              <a:rect l="l" t="t" r="r" b="b"/>
              <a:pathLst>
                <a:path w="1362" h="1307" extrusionOk="0">
                  <a:moveTo>
                    <a:pt x="665" y="0"/>
                  </a:moveTo>
                  <a:cubicBezTo>
                    <a:pt x="651" y="0"/>
                    <a:pt x="637" y="1"/>
                    <a:pt x="623" y="3"/>
                  </a:cubicBezTo>
                  <a:cubicBezTo>
                    <a:pt x="0" y="70"/>
                    <a:pt x="158" y="1307"/>
                    <a:pt x="736" y="1307"/>
                  </a:cubicBezTo>
                  <a:cubicBezTo>
                    <a:pt x="752" y="1307"/>
                    <a:pt x="767" y="1306"/>
                    <a:pt x="783" y="1304"/>
                  </a:cubicBezTo>
                  <a:cubicBezTo>
                    <a:pt x="1361" y="1237"/>
                    <a:pt x="1181" y="0"/>
                    <a:pt x="6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92" name="Google Shape;1192;p72"/>
            <p:cNvSpPr/>
            <p:nvPr/>
          </p:nvSpPr>
          <p:spPr>
            <a:xfrm>
              <a:off x="2012200" y="1490300"/>
              <a:ext cx="16000" cy="24800"/>
            </a:xfrm>
            <a:custGeom>
              <a:avLst/>
              <a:gdLst/>
              <a:ahLst/>
              <a:cxnLst/>
              <a:rect l="l" t="t" r="r" b="b"/>
              <a:pathLst>
                <a:path w="640" h="992" extrusionOk="0">
                  <a:moveTo>
                    <a:pt x="33" y="1"/>
                  </a:moveTo>
                  <a:cubicBezTo>
                    <a:pt x="28" y="1"/>
                    <a:pt x="24" y="3"/>
                    <a:pt x="24" y="10"/>
                  </a:cubicBezTo>
                  <a:cubicBezTo>
                    <a:pt x="1" y="398"/>
                    <a:pt x="161" y="992"/>
                    <a:pt x="617" y="992"/>
                  </a:cubicBezTo>
                  <a:cubicBezTo>
                    <a:pt x="640" y="992"/>
                    <a:pt x="640" y="969"/>
                    <a:pt x="617" y="969"/>
                  </a:cubicBezTo>
                  <a:cubicBezTo>
                    <a:pt x="229" y="900"/>
                    <a:pt x="115" y="444"/>
                    <a:pt x="69" y="33"/>
                  </a:cubicBezTo>
                  <a:cubicBezTo>
                    <a:pt x="69" y="17"/>
                    <a:pt x="47" y="1"/>
                    <a:pt x="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93" name="Google Shape;1193;p72"/>
            <p:cNvSpPr/>
            <p:nvPr/>
          </p:nvSpPr>
          <p:spPr>
            <a:xfrm>
              <a:off x="2007725" y="1478300"/>
              <a:ext cx="34000" cy="32500"/>
            </a:xfrm>
            <a:custGeom>
              <a:avLst/>
              <a:gdLst/>
              <a:ahLst/>
              <a:cxnLst/>
              <a:rect l="l" t="t" r="r" b="b"/>
              <a:pathLst>
                <a:path w="1360" h="1300" extrusionOk="0">
                  <a:moveTo>
                    <a:pt x="597" y="1"/>
                  </a:moveTo>
                  <a:cubicBezTo>
                    <a:pt x="565" y="1"/>
                    <a:pt x="533" y="4"/>
                    <a:pt x="499" y="11"/>
                  </a:cubicBezTo>
                  <a:cubicBezTo>
                    <a:pt x="1" y="119"/>
                    <a:pt x="182" y="1299"/>
                    <a:pt x="710" y="1299"/>
                  </a:cubicBezTo>
                  <a:cubicBezTo>
                    <a:pt x="738" y="1299"/>
                    <a:pt x="767" y="1296"/>
                    <a:pt x="796" y="1289"/>
                  </a:cubicBezTo>
                  <a:cubicBezTo>
                    <a:pt x="1360" y="1159"/>
                    <a:pt x="1182" y="1"/>
                    <a:pt x="5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94" name="Google Shape;1194;p72"/>
            <p:cNvSpPr/>
            <p:nvPr/>
          </p:nvSpPr>
          <p:spPr>
            <a:xfrm>
              <a:off x="1919075" y="1452250"/>
              <a:ext cx="36675" cy="25700"/>
            </a:xfrm>
            <a:custGeom>
              <a:avLst/>
              <a:gdLst/>
              <a:ahLst/>
              <a:cxnLst/>
              <a:rect l="l" t="t" r="r" b="b"/>
              <a:pathLst>
                <a:path w="1467" h="1028" extrusionOk="0">
                  <a:moveTo>
                    <a:pt x="1028" y="0"/>
                  </a:moveTo>
                  <a:cubicBezTo>
                    <a:pt x="894" y="0"/>
                    <a:pt x="754" y="51"/>
                    <a:pt x="622" y="117"/>
                  </a:cubicBezTo>
                  <a:cubicBezTo>
                    <a:pt x="371" y="231"/>
                    <a:pt x="211" y="391"/>
                    <a:pt x="97" y="642"/>
                  </a:cubicBezTo>
                  <a:cubicBezTo>
                    <a:pt x="0" y="835"/>
                    <a:pt x="181" y="1028"/>
                    <a:pt x="377" y="1028"/>
                  </a:cubicBezTo>
                  <a:cubicBezTo>
                    <a:pt x="413" y="1028"/>
                    <a:pt x="449" y="1021"/>
                    <a:pt x="485" y="1007"/>
                  </a:cubicBezTo>
                  <a:cubicBezTo>
                    <a:pt x="667" y="939"/>
                    <a:pt x="804" y="847"/>
                    <a:pt x="964" y="756"/>
                  </a:cubicBezTo>
                  <a:cubicBezTo>
                    <a:pt x="1147" y="665"/>
                    <a:pt x="1306" y="596"/>
                    <a:pt x="1398" y="414"/>
                  </a:cubicBezTo>
                  <a:cubicBezTo>
                    <a:pt x="1466" y="322"/>
                    <a:pt x="1398" y="140"/>
                    <a:pt x="1306" y="94"/>
                  </a:cubicBezTo>
                  <a:cubicBezTo>
                    <a:pt x="1220" y="27"/>
                    <a:pt x="1125" y="0"/>
                    <a:pt x="10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95" name="Google Shape;1195;p72"/>
            <p:cNvSpPr/>
            <p:nvPr/>
          </p:nvSpPr>
          <p:spPr>
            <a:xfrm>
              <a:off x="2001375" y="1440325"/>
              <a:ext cx="39400" cy="20000"/>
            </a:xfrm>
            <a:custGeom>
              <a:avLst/>
              <a:gdLst/>
              <a:ahLst/>
              <a:cxnLst/>
              <a:rect l="l" t="t" r="r" b="b"/>
              <a:pathLst>
                <a:path w="1576" h="800" extrusionOk="0">
                  <a:moveTo>
                    <a:pt x="731" y="0"/>
                  </a:moveTo>
                  <a:cubicBezTo>
                    <a:pt x="480" y="0"/>
                    <a:pt x="228" y="23"/>
                    <a:pt x="69" y="229"/>
                  </a:cubicBezTo>
                  <a:cubicBezTo>
                    <a:pt x="0" y="320"/>
                    <a:pt x="0" y="503"/>
                    <a:pt x="91" y="571"/>
                  </a:cubicBezTo>
                  <a:cubicBezTo>
                    <a:pt x="274" y="708"/>
                    <a:pt x="434" y="708"/>
                    <a:pt x="639" y="731"/>
                  </a:cubicBezTo>
                  <a:cubicBezTo>
                    <a:pt x="822" y="754"/>
                    <a:pt x="982" y="799"/>
                    <a:pt x="1164" y="799"/>
                  </a:cubicBezTo>
                  <a:cubicBezTo>
                    <a:pt x="1415" y="799"/>
                    <a:pt x="1575" y="480"/>
                    <a:pt x="1393" y="297"/>
                  </a:cubicBezTo>
                  <a:cubicBezTo>
                    <a:pt x="1210" y="115"/>
                    <a:pt x="1005" y="23"/>
                    <a:pt x="7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96" name="Google Shape;1196;p72"/>
            <p:cNvSpPr/>
            <p:nvPr/>
          </p:nvSpPr>
          <p:spPr>
            <a:xfrm>
              <a:off x="1957425" y="1592450"/>
              <a:ext cx="21725" cy="8250"/>
            </a:xfrm>
            <a:custGeom>
              <a:avLst/>
              <a:gdLst/>
              <a:ahLst/>
              <a:cxnLst/>
              <a:rect l="l" t="t" r="r" b="b"/>
              <a:pathLst>
                <a:path w="869" h="330" extrusionOk="0">
                  <a:moveTo>
                    <a:pt x="27" y="0"/>
                  </a:moveTo>
                  <a:cubicBezTo>
                    <a:pt x="12" y="0"/>
                    <a:pt x="1" y="16"/>
                    <a:pt x="1" y="33"/>
                  </a:cubicBezTo>
                  <a:cubicBezTo>
                    <a:pt x="69" y="192"/>
                    <a:pt x="183" y="329"/>
                    <a:pt x="389" y="329"/>
                  </a:cubicBezTo>
                  <a:cubicBezTo>
                    <a:pt x="571" y="329"/>
                    <a:pt x="777" y="215"/>
                    <a:pt x="868" y="33"/>
                  </a:cubicBezTo>
                  <a:cubicBezTo>
                    <a:pt x="868" y="33"/>
                    <a:pt x="858" y="22"/>
                    <a:pt x="851" y="22"/>
                  </a:cubicBezTo>
                  <a:cubicBezTo>
                    <a:pt x="848" y="22"/>
                    <a:pt x="845" y="25"/>
                    <a:pt x="845" y="33"/>
                  </a:cubicBezTo>
                  <a:cubicBezTo>
                    <a:pt x="708" y="101"/>
                    <a:pt x="571" y="170"/>
                    <a:pt x="412" y="192"/>
                  </a:cubicBezTo>
                  <a:cubicBezTo>
                    <a:pt x="275" y="192"/>
                    <a:pt x="160" y="78"/>
                    <a:pt x="46" y="10"/>
                  </a:cubicBezTo>
                  <a:cubicBezTo>
                    <a:pt x="40" y="3"/>
                    <a:pt x="33" y="0"/>
                    <a:pt x="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97" name="Google Shape;1197;p72"/>
            <p:cNvSpPr/>
            <p:nvPr/>
          </p:nvSpPr>
          <p:spPr>
            <a:xfrm>
              <a:off x="1964375" y="1444850"/>
              <a:ext cx="58300" cy="127875"/>
            </a:xfrm>
            <a:custGeom>
              <a:avLst/>
              <a:gdLst/>
              <a:ahLst/>
              <a:cxnLst/>
              <a:rect l="l" t="t" r="r" b="b"/>
              <a:pathLst>
                <a:path w="2332" h="5115" extrusionOk="0">
                  <a:moveTo>
                    <a:pt x="1145" y="0"/>
                  </a:moveTo>
                  <a:cubicBezTo>
                    <a:pt x="1122" y="0"/>
                    <a:pt x="1101" y="20"/>
                    <a:pt x="1115" y="48"/>
                  </a:cubicBezTo>
                  <a:cubicBezTo>
                    <a:pt x="1320" y="1349"/>
                    <a:pt x="1754" y="2581"/>
                    <a:pt x="2005" y="3882"/>
                  </a:cubicBezTo>
                  <a:cubicBezTo>
                    <a:pt x="1822" y="3842"/>
                    <a:pt x="1548" y="3765"/>
                    <a:pt x="1378" y="3765"/>
                  </a:cubicBezTo>
                  <a:cubicBezTo>
                    <a:pt x="1357" y="3765"/>
                    <a:pt x="1338" y="3766"/>
                    <a:pt x="1320" y="3768"/>
                  </a:cubicBezTo>
                  <a:cubicBezTo>
                    <a:pt x="1275" y="3791"/>
                    <a:pt x="1526" y="4681"/>
                    <a:pt x="1526" y="4818"/>
                  </a:cubicBezTo>
                  <a:cubicBezTo>
                    <a:pt x="1526" y="4818"/>
                    <a:pt x="1526" y="4818"/>
                    <a:pt x="1526" y="4841"/>
                  </a:cubicBezTo>
                  <a:cubicBezTo>
                    <a:pt x="1381" y="4880"/>
                    <a:pt x="1244" y="4899"/>
                    <a:pt x="1109" y="4899"/>
                  </a:cubicBezTo>
                  <a:cubicBezTo>
                    <a:pt x="774" y="4899"/>
                    <a:pt x="449" y="4785"/>
                    <a:pt x="42" y="4590"/>
                  </a:cubicBezTo>
                  <a:cubicBezTo>
                    <a:pt x="38" y="4586"/>
                    <a:pt x="33" y="4584"/>
                    <a:pt x="29" y="4584"/>
                  </a:cubicBezTo>
                  <a:cubicBezTo>
                    <a:pt x="12" y="4584"/>
                    <a:pt x="1" y="4617"/>
                    <a:pt x="19" y="4636"/>
                  </a:cubicBezTo>
                  <a:cubicBezTo>
                    <a:pt x="293" y="4955"/>
                    <a:pt x="658" y="5092"/>
                    <a:pt x="1024" y="5115"/>
                  </a:cubicBezTo>
                  <a:cubicBezTo>
                    <a:pt x="1183" y="5115"/>
                    <a:pt x="1343" y="5115"/>
                    <a:pt x="1526" y="5069"/>
                  </a:cubicBezTo>
                  <a:cubicBezTo>
                    <a:pt x="1549" y="5069"/>
                    <a:pt x="1571" y="5046"/>
                    <a:pt x="1617" y="5046"/>
                  </a:cubicBezTo>
                  <a:cubicBezTo>
                    <a:pt x="1640" y="5024"/>
                    <a:pt x="1663" y="5024"/>
                    <a:pt x="1686" y="5024"/>
                  </a:cubicBezTo>
                  <a:cubicBezTo>
                    <a:pt x="1731" y="5001"/>
                    <a:pt x="1754" y="4955"/>
                    <a:pt x="1754" y="4910"/>
                  </a:cubicBezTo>
                  <a:cubicBezTo>
                    <a:pt x="1754" y="4887"/>
                    <a:pt x="1754" y="4887"/>
                    <a:pt x="1754" y="4864"/>
                  </a:cubicBezTo>
                  <a:lnTo>
                    <a:pt x="1754" y="4841"/>
                  </a:lnTo>
                  <a:cubicBezTo>
                    <a:pt x="1708" y="4521"/>
                    <a:pt x="1617" y="4042"/>
                    <a:pt x="1617" y="4042"/>
                  </a:cubicBezTo>
                  <a:lnTo>
                    <a:pt x="1617" y="4042"/>
                  </a:lnTo>
                  <a:cubicBezTo>
                    <a:pt x="1698" y="4074"/>
                    <a:pt x="2029" y="4175"/>
                    <a:pt x="2208" y="4175"/>
                  </a:cubicBezTo>
                  <a:cubicBezTo>
                    <a:pt x="2283" y="4175"/>
                    <a:pt x="2331" y="4158"/>
                    <a:pt x="2325" y="4111"/>
                  </a:cubicBezTo>
                  <a:cubicBezTo>
                    <a:pt x="2051" y="2787"/>
                    <a:pt x="1731" y="1303"/>
                    <a:pt x="1183" y="25"/>
                  </a:cubicBezTo>
                  <a:cubicBezTo>
                    <a:pt x="1175" y="7"/>
                    <a:pt x="1159" y="0"/>
                    <a:pt x="11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98" name="Google Shape;1198;p72"/>
            <p:cNvSpPr/>
            <p:nvPr/>
          </p:nvSpPr>
          <p:spPr>
            <a:xfrm>
              <a:off x="1962575" y="1560725"/>
              <a:ext cx="35400" cy="25350"/>
            </a:xfrm>
            <a:custGeom>
              <a:avLst/>
              <a:gdLst/>
              <a:ahLst/>
              <a:cxnLst/>
              <a:rect l="l" t="t" r="r" b="b"/>
              <a:pathLst>
                <a:path w="1416" h="1014" extrusionOk="0">
                  <a:moveTo>
                    <a:pt x="160" y="1"/>
                  </a:moveTo>
                  <a:cubicBezTo>
                    <a:pt x="160" y="1"/>
                    <a:pt x="69" y="183"/>
                    <a:pt x="46" y="411"/>
                  </a:cubicBezTo>
                  <a:cubicBezTo>
                    <a:pt x="0" y="663"/>
                    <a:pt x="46" y="936"/>
                    <a:pt x="365" y="1005"/>
                  </a:cubicBezTo>
                  <a:cubicBezTo>
                    <a:pt x="405" y="1011"/>
                    <a:pt x="444" y="1013"/>
                    <a:pt x="481" y="1013"/>
                  </a:cubicBezTo>
                  <a:cubicBezTo>
                    <a:pt x="594" y="1013"/>
                    <a:pt x="696" y="988"/>
                    <a:pt x="799" y="936"/>
                  </a:cubicBezTo>
                  <a:cubicBezTo>
                    <a:pt x="1164" y="777"/>
                    <a:pt x="1415" y="389"/>
                    <a:pt x="1415" y="389"/>
                  </a:cubicBezTo>
                  <a:lnTo>
                    <a:pt x="1415" y="389"/>
                  </a:lnTo>
                  <a:cubicBezTo>
                    <a:pt x="1395" y="389"/>
                    <a:pt x="1375" y="390"/>
                    <a:pt x="1355" y="390"/>
                  </a:cubicBezTo>
                  <a:cubicBezTo>
                    <a:pt x="635" y="390"/>
                    <a:pt x="160" y="1"/>
                    <a:pt x="1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99" name="Google Shape;1199;p72"/>
            <p:cNvSpPr/>
            <p:nvPr/>
          </p:nvSpPr>
          <p:spPr>
            <a:xfrm>
              <a:off x="1962575" y="1571000"/>
              <a:ext cx="19975" cy="15075"/>
            </a:xfrm>
            <a:custGeom>
              <a:avLst/>
              <a:gdLst/>
              <a:ahLst/>
              <a:cxnLst/>
              <a:rect l="l" t="t" r="r" b="b"/>
              <a:pathLst>
                <a:path w="799" h="603" extrusionOk="0">
                  <a:moveTo>
                    <a:pt x="46" y="0"/>
                  </a:moveTo>
                  <a:cubicBezTo>
                    <a:pt x="0" y="252"/>
                    <a:pt x="46" y="525"/>
                    <a:pt x="365" y="594"/>
                  </a:cubicBezTo>
                  <a:cubicBezTo>
                    <a:pt x="405" y="600"/>
                    <a:pt x="444" y="602"/>
                    <a:pt x="481" y="602"/>
                  </a:cubicBezTo>
                  <a:cubicBezTo>
                    <a:pt x="594" y="602"/>
                    <a:pt x="696" y="577"/>
                    <a:pt x="799" y="525"/>
                  </a:cubicBezTo>
                  <a:cubicBezTo>
                    <a:pt x="753" y="206"/>
                    <a:pt x="388" y="0"/>
                    <a:pt x="46" y="0"/>
                  </a:cubicBezTo>
                  <a:close/>
                </a:path>
              </a:pathLst>
            </a:custGeom>
            <a:solidFill>
              <a:srgbClr val="FFA8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200" name="Google Shape;1200;p72"/>
            <p:cNvSpPr/>
            <p:nvPr/>
          </p:nvSpPr>
          <p:spPr>
            <a:xfrm>
              <a:off x="1769700" y="1491275"/>
              <a:ext cx="87900" cy="94750"/>
            </a:xfrm>
            <a:custGeom>
              <a:avLst/>
              <a:gdLst/>
              <a:ahLst/>
              <a:cxnLst/>
              <a:rect l="l" t="t" r="r" b="b"/>
              <a:pathLst>
                <a:path w="3516" h="3790" extrusionOk="0">
                  <a:moveTo>
                    <a:pt x="1190" y="1"/>
                  </a:moveTo>
                  <a:cubicBezTo>
                    <a:pt x="1078" y="1"/>
                    <a:pt x="969" y="26"/>
                    <a:pt x="867" y="85"/>
                  </a:cubicBezTo>
                  <a:cubicBezTo>
                    <a:pt x="0" y="587"/>
                    <a:pt x="1096" y="3349"/>
                    <a:pt x="2123" y="3714"/>
                  </a:cubicBezTo>
                  <a:cubicBezTo>
                    <a:pt x="2285" y="3767"/>
                    <a:pt x="2431" y="3790"/>
                    <a:pt x="2561" y="3790"/>
                  </a:cubicBezTo>
                  <a:cubicBezTo>
                    <a:pt x="3271" y="3790"/>
                    <a:pt x="3515" y="3121"/>
                    <a:pt x="3515" y="3121"/>
                  </a:cubicBezTo>
                  <a:lnTo>
                    <a:pt x="3127" y="1478"/>
                  </a:lnTo>
                  <a:cubicBezTo>
                    <a:pt x="3127" y="1478"/>
                    <a:pt x="2042" y="1"/>
                    <a:pt x="1190" y="1"/>
                  </a:cubicBezTo>
                  <a:close/>
                </a:path>
              </a:pathLst>
            </a:custGeom>
            <a:solidFill>
              <a:srgbClr val="BA7B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201" name="Google Shape;1201;p72"/>
            <p:cNvSpPr/>
            <p:nvPr/>
          </p:nvSpPr>
          <p:spPr>
            <a:xfrm>
              <a:off x="1799375" y="1513375"/>
              <a:ext cx="44325" cy="58500"/>
            </a:xfrm>
            <a:custGeom>
              <a:avLst/>
              <a:gdLst/>
              <a:ahLst/>
              <a:cxnLst/>
              <a:rect l="l" t="t" r="r" b="b"/>
              <a:pathLst>
                <a:path w="1773" h="2340" extrusionOk="0">
                  <a:moveTo>
                    <a:pt x="0" y="0"/>
                  </a:moveTo>
                  <a:cubicBezTo>
                    <a:pt x="0" y="0"/>
                    <a:pt x="0" y="23"/>
                    <a:pt x="0" y="23"/>
                  </a:cubicBezTo>
                  <a:cubicBezTo>
                    <a:pt x="730" y="297"/>
                    <a:pt x="1118" y="959"/>
                    <a:pt x="1415" y="1621"/>
                  </a:cubicBezTo>
                  <a:cubicBezTo>
                    <a:pt x="1275" y="1467"/>
                    <a:pt x="1110" y="1356"/>
                    <a:pt x="924" y="1356"/>
                  </a:cubicBezTo>
                  <a:cubicBezTo>
                    <a:pt x="806" y="1356"/>
                    <a:pt x="681" y="1400"/>
                    <a:pt x="548" y="1507"/>
                  </a:cubicBezTo>
                  <a:cubicBezTo>
                    <a:pt x="525" y="1507"/>
                    <a:pt x="548" y="1529"/>
                    <a:pt x="571" y="1529"/>
                  </a:cubicBezTo>
                  <a:cubicBezTo>
                    <a:pt x="653" y="1510"/>
                    <a:pt x="728" y="1500"/>
                    <a:pt x="798" y="1500"/>
                  </a:cubicBezTo>
                  <a:cubicBezTo>
                    <a:pt x="981" y="1500"/>
                    <a:pt x="1130" y="1570"/>
                    <a:pt x="1278" y="1735"/>
                  </a:cubicBezTo>
                  <a:cubicBezTo>
                    <a:pt x="1415" y="1895"/>
                    <a:pt x="1529" y="2100"/>
                    <a:pt x="1621" y="2305"/>
                  </a:cubicBezTo>
                  <a:cubicBezTo>
                    <a:pt x="1637" y="2329"/>
                    <a:pt x="1661" y="2339"/>
                    <a:pt x="1685" y="2339"/>
                  </a:cubicBezTo>
                  <a:cubicBezTo>
                    <a:pt x="1729" y="2339"/>
                    <a:pt x="1772" y="2304"/>
                    <a:pt x="1758" y="2260"/>
                  </a:cubicBezTo>
                  <a:cubicBezTo>
                    <a:pt x="1758" y="2237"/>
                    <a:pt x="1758" y="2237"/>
                    <a:pt x="1758" y="2237"/>
                  </a:cubicBezTo>
                  <a:cubicBezTo>
                    <a:pt x="1735" y="1324"/>
                    <a:pt x="1004" y="69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202" name="Google Shape;1202;p72"/>
            <p:cNvSpPr/>
            <p:nvPr/>
          </p:nvSpPr>
          <p:spPr>
            <a:xfrm>
              <a:off x="1789200" y="1311425"/>
              <a:ext cx="270325" cy="231175"/>
            </a:xfrm>
            <a:custGeom>
              <a:avLst/>
              <a:gdLst/>
              <a:ahLst/>
              <a:cxnLst/>
              <a:rect l="l" t="t" r="r" b="b"/>
              <a:pathLst>
                <a:path w="10813" h="9247" extrusionOk="0">
                  <a:moveTo>
                    <a:pt x="5420" y="0"/>
                  </a:moveTo>
                  <a:cubicBezTo>
                    <a:pt x="4723" y="0"/>
                    <a:pt x="3944" y="163"/>
                    <a:pt x="3078" y="591"/>
                  </a:cubicBezTo>
                  <a:cubicBezTo>
                    <a:pt x="909" y="1664"/>
                    <a:pt x="453" y="3148"/>
                    <a:pt x="224" y="4289"/>
                  </a:cubicBezTo>
                  <a:cubicBezTo>
                    <a:pt x="1" y="5430"/>
                    <a:pt x="720" y="9247"/>
                    <a:pt x="1114" y="9247"/>
                  </a:cubicBezTo>
                  <a:cubicBezTo>
                    <a:pt x="1122" y="9247"/>
                    <a:pt x="1130" y="9245"/>
                    <a:pt x="1137" y="9242"/>
                  </a:cubicBezTo>
                  <a:cubicBezTo>
                    <a:pt x="2210" y="8831"/>
                    <a:pt x="2416" y="5156"/>
                    <a:pt x="2416" y="5156"/>
                  </a:cubicBezTo>
                  <a:lnTo>
                    <a:pt x="2804" y="7119"/>
                  </a:lnTo>
                  <a:cubicBezTo>
                    <a:pt x="2804" y="7119"/>
                    <a:pt x="3580" y="6389"/>
                    <a:pt x="3899" y="5453"/>
                  </a:cubicBezTo>
                  <a:cubicBezTo>
                    <a:pt x="4128" y="4791"/>
                    <a:pt x="3945" y="3901"/>
                    <a:pt x="3808" y="3467"/>
                  </a:cubicBezTo>
                  <a:lnTo>
                    <a:pt x="3808" y="3467"/>
                  </a:lnTo>
                  <a:cubicBezTo>
                    <a:pt x="3808" y="3468"/>
                    <a:pt x="5109" y="4609"/>
                    <a:pt x="6547" y="4860"/>
                  </a:cubicBezTo>
                  <a:cubicBezTo>
                    <a:pt x="6603" y="4870"/>
                    <a:pt x="6697" y="4874"/>
                    <a:pt x="6819" y="4874"/>
                  </a:cubicBezTo>
                  <a:cubicBezTo>
                    <a:pt x="7833" y="4874"/>
                    <a:pt x="10813" y="4561"/>
                    <a:pt x="10793" y="4358"/>
                  </a:cubicBezTo>
                  <a:cubicBezTo>
                    <a:pt x="10724" y="3650"/>
                    <a:pt x="9035" y="1299"/>
                    <a:pt x="8031" y="751"/>
                  </a:cubicBezTo>
                  <a:cubicBezTo>
                    <a:pt x="7332" y="367"/>
                    <a:pt x="6468" y="0"/>
                    <a:pt x="54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203" name="Google Shape;1203;p72"/>
            <p:cNvSpPr/>
            <p:nvPr/>
          </p:nvSpPr>
          <p:spPr>
            <a:xfrm>
              <a:off x="1746875" y="1298175"/>
              <a:ext cx="190600" cy="208275"/>
            </a:xfrm>
            <a:custGeom>
              <a:avLst/>
              <a:gdLst/>
              <a:ahLst/>
              <a:cxnLst/>
              <a:rect l="l" t="t" r="r" b="b"/>
              <a:pathLst>
                <a:path w="7624" h="8331" extrusionOk="0">
                  <a:moveTo>
                    <a:pt x="5027" y="0"/>
                  </a:moveTo>
                  <a:cubicBezTo>
                    <a:pt x="3959" y="0"/>
                    <a:pt x="1274" y="487"/>
                    <a:pt x="662" y="1121"/>
                  </a:cubicBezTo>
                  <a:cubicBezTo>
                    <a:pt x="0" y="1761"/>
                    <a:pt x="69" y="4545"/>
                    <a:pt x="91" y="4956"/>
                  </a:cubicBezTo>
                  <a:cubicBezTo>
                    <a:pt x="114" y="5367"/>
                    <a:pt x="525" y="7786"/>
                    <a:pt x="1461" y="8289"/>
                  </a:cubicBezTo>
                  <a:cubicBezTo>
                    <a:pt x="1514" y="8317"/>
                    <a:pt x="1563" y="8330"/>
                    <a:pt x="1608" y="8330"/>
                  </a:cubicBezTo>
                  <a:cubicBezTo>
                    <a:pt x="2368" y="8330"/>
                    <a:pt x="2171" y="4552"/>
                    <a:pt x="3355" y="3130"/>
                  </a:cubicBezTo>
                  <a:cubicBezTo>
                    <a:pt x="4634" y="1624"/>
                    <a:pt x="7624" y="482"/>
                    <a:pt x="7624" y="482"/>
                  </a:cubicBezTo>
                  <a:cubicBezTo>
                    <a:pt x="6916" y="254"/>
                    <a:pt x="6094" y="26"/>
                    <a:pt x="5159" y="3"/>
                  </a:cubicBezTo>
                  <a:cubicBezTo>
                    <a:pt x="5118" y="1"/>
                    <a:pt x="5074" y="0"/>
                    <a:pt x="50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204" name="Google Shape;1204;p72"/>
            <p:cNvSpPr/>
            <p:nvPr/>
          </p:nvSpPr>
          <p:spPr>
            <a:xfrm>
              <a:off x="1761700" y="1299950"/>
              <a:ext cx="175775" cy="206500"/>
            </a:xfrm>
            <a:custGeom>
              <a:avLst/>
              <a:gdLst/>
              <a:ahLst/>
              <a:cxnLst/>
              <a:rect l="l" t="t" r="r" b="b"/>
              <a:pathLst>
                <a:path w="7031" h="8260" extrusionOk="0">
                  <a:moveTo>
                    <a:pt x="5410" y="0"/>
                  </a:moveTo>
                  <a:cubicBezTo>
                    <a:pt x="3698" y="366"/>
                    <a:pt x="2123" y="1142"/>
                    <a:pt x="1279" y="2443"/>
                  </a:cubicBezTo>
                  <a:cubicBezTo>
                    <a:pt x="389" y="3835"/>
                    <a:pt x="92" y="5775"/>
                    <a:pt x="1" y="6985"/>
                  </a:cubicBezTo>
                  <a:cubicBezTo>
                    <a:pt x="229" y="7624"/>
                    <a:pt x="457" y="7989"/>
                    <a:pt x="868" y="8218"/>
                  </a:cubicBezTo>
                  <a:cubicBezTo>
                    <a:pt x="921" y="8246"/>
                    <a:pt x="970" y="8259"/>
                    <a:pt x="1015" y="8259"/>
                  </a:cubicBezTo>
                  <a:cubicBezTo>
                    <a:pt x="1775" y="8259"/>
                    <a:pt x="1579" y="4481"/>
                    <a:pt x="2785" y="3059"/>
                  </a:cubicBezTo>
                  <a:cubicBezTo>
                    <a:pt x="4041" y="1553"/>
                    <a:pt x="7031" y="411"/>
                    <a:pt x="7031" y="411"/>
                  </a:cubicBezTo>
                  <a:cubicBezTo>
                    <a:pt x="6551" y="252"/>
                    <a:pt x="6004" y="92"/>
                    <a:pt x="54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205" name="Google Shape;1205;p72"/>
            <p:cNvSpPr/>
            <p:nvPr/>
          </p:nvSpPr>
          <p:spPr>
            <a:xfrm>
              <a:off x="1753150" y="1303275"/>
              <a:ext cx="259650" cy="264050"/>
            </a:xfrm>
            <a:custGeom>
              <a:avLst/>
              <a:gdLst/>
              <a:ahLst/>
              <a:cxnLst/>
              <a:rect l="l" t="t" r="r" b="b"/>
              <a:pathLst>
                <a:path w="10386" h="10562" extrusionOk="0">
                  <a:moveTo>
                    <a:pt x="7031" y="0"/>
                  </a:moveTo>
                  <a:cubicBezTo>
                    <a:pt x="6999" y="0"/>
                    <a:pt x="6968" y="2"/>
                    <a:pt x="6939" y="4"/>
                  </a:cubicBezTo>
                  <a:cubicBezTo>
                    <a:pt x="6437" y="73"/>
                    <a:pt x="3310" y="666"/>
                    <a:pt x="2283" y="2127"/>
                  </a:cubicBezTo>
                  <a:cubicBezTo>
                    <a:pt x="1256" y="3588"/>
                    <a:pt x="0" y="7491"/>
                    <a:pt x="388" y="8427"/>
                  </a:cubicBezTo>
                  <a:cubicBezTo>
                    <a:pt x="480" y="8655"/>
                    <a:pt x="799" y="8769"/>
                    <a:pt x="913" y="9089"/>
                  </a:cubicBezTo>
                  <a:cubicBezTo>
                    <a:pt x="1096" y="9523"/>
                    <a:pt x="1233" y="10002"/>
                    <a:pt x="1393" y="10299"/>
                  </a:cubicBezTo>
                  <a:cubicBezTo>
                    <a:pt x="1477" y="10468"/>
                    <a:pt x="1599" y="10562"/>
                    <a:pt x="1657" y="10562"/>
                  </a:cubicBezTo>
                  <a:cubicBezTo>
                    <a:pt x="1677" y="10562"/>
                    <a:pt x="1689" y="10550"/>
                    <a:pt x="1689" y="10527"/>
                  </a:cubicBezTo>
                  <a:cubicBezTo>
                    <a:pt x="1666" y="9408"/>
                    <a:pt x="2511" y="6350"/>
                    <a:pt x="3515" y="4547"/>
                  </a:cubicBezTo>
                  <a:cubicBezTo>
                    <a:pt x="4542" y="2743"/>
                    <a:pt x="7921" y="1420"/>
                    <a:pt x="8400" y="1397"/>
                  </a:cubicBezTo>
                  <a:cubicBezTo>
                    <a:pt x="8441" y="1396"/>
                    <a:pt x="8481" y="1396"/>
                    <a:pt x="8521" y="1396"/>
                  </a:cubicBezTo>
                  <a:cubicBezTo>
                    <a:pt x="9415" y="1396"/>
                    <a:pt x="9853" y="1591"/>
                    <a:pt x="10079" y="1591"/>
                  </a:cubicBezTo>
                  <a:cubicBezTo>
                    <a:pt x="10130" y="1591"/>
                    <a:pt x="10171" y="1581"/>
                    <a:pt x="10203" y="1557"/>
                  </a:cubicBezTo>
                  <a:cubicBezTo>
                    <a:pt x="10386" y="1442"/>
                    <a:pt x="9085" y="666"/>
                    <a:pt x="8742" y="507"/>
                  </a:cubicBezTo>
                  <a:cubicBezTo>
                    <a:pt x="8398" y="335"/>
                    <a:pt x="7548" y="0"/>
                    <a:pt x="70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206" name="Google Shape;1206;p72"/>
            <p:cNvSpPr/>
            <p:nvPr/>
          </p:nvSpPr>
          <p:spPr>
            <a:xfrm>
              <a:off x="1806950" y="1368750"/>
              <a:ext cx="40375" cy="29950"/>
            </a:xfrm>
            <a:custGeom>
              <a:avLst/>
              <a:gdLst/>
              <a:ahLst/>
              <a:cxnLst/>
              <a:rect l="l" t="t" r="r" b="b"/>
              <a:pathLst>
                <a:path w="1615" h="1198" extrusionOk="0">
                  <a:moveTo>
                    <a:pt x="21" y="1"/>
                  </a:moveTo>
                  <a:cubicBezTo>
                    <a:pt x="7" y="1"/>
                    <a:pt x="0" y="17"/>
                    <a:pt x="17" y="33"/>
                  </a:cubicBezTo>
                  <a:cubicBezTo>
                    <a:pt x="199" y="307"/>
                    <a:pt x="405" y="558"/>
                    <a:pt x="679" y="764"/>
                  </a:cubicBezTo>
                  <a:cubicBezTo>
                    <a:pt x="930" y="946"/>
                    <a:pt x="1249" y="1106"/>
                    <a:pt x="1546" y="1197"/>
                  </a:cubicBezTo>
                  <a:cubicBezTo>
                    <a:pt x="1592" y="1197"/>
                    <a:pt x="1614" y="1152"/>
                    <a:pt x="1569" y="1129"/>
                  </a:cubicBezTo>
                  <a:cubicBezTo>
                    <a:pt x="1295" y="992"/>
                    <a:pt x="1021" y="832"/>
                    <a:pt x="747" y="649"/>
                  </a:cubicBezTo>
                  <a:cubicBezTo>
                    <a:pt x="496" y="467"/>
                    <a:pt x="245" y="261"/>
                    <a:pt x="39" y="10"/>
                  </a:cubicBezTo>
                  <a:cubicBezTo>
                    <a:pt x="33" y="4"/>
                    <a:pt x="26" y="1"/>
                    <a:pt x="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207" name="Google Shape;1207;p72"/>
            <p:cNvSpPr/>
            <p:nvPr/>
          </p:nvSpPr>
          <p:spPr>
            <a:xfrm>
              <a:off x="1766275" y="1494100"/>
              <a:ext cx="26275" cy="45775"/>
            </a:xfrm>
            <a:custGeom>
              <a:avLst/>
              <a:gdLst/>
              <a:ahLst/>
              <a:cxnLst/>
              <a:rect l="l" t="t" r="r" b="b"/>
              <a:pathLst>
                <a:path w="1051" h="1831" extrusionOk="0">
                  <a:moveTo>
                    <a:pt x="23" y="1"/>
                  </a:moveTo>
                  <a:cubicBezTo>
                    <a:pt x="12" y="1"/>
                    <a:pt x="0" y="6"/>
                    <a:pt x="0" y="18"/>
                  </a:cubicBezTo>
                  <a:cubicBezTo>
                    <a:pt x="46" y="360"/>
                    <a:pt x="274" y="566"/>
                    <a:pt x="457" y="840"/>
                  </a:cubicBezTo>
                  <a:cubicBezTo>
                    <a:pt x="571" y="999"/>
                    <a:pt x="594" y="1205"/>
                    <a:pt x="662" y="1387"/>
                  </a:cubicBezTo>
                  <a:cubicBezTo>
                    <a:pt x="731" y="1547"/>
                    <a:pt x="845" y="1753"/>
                    <a:pt x="1004" y="1821"/>
                  </a:cubicBezTo>
                  <a:cubicBezTo>
                    <a:pt x="1011" y="1828"/>
                    <a:pt x="1018" y="1831"/>
                    <a:pt x="1024" y="1831"/>
                  </a:cubicBezTo>
                  <a:cubicBezTo>
                    <a:pt x="1039" y="1831"/>
                    <a:pt x="1050" y="1814"/>
                    <a:pt x="1050" y="1798"/>
                  </a:cubicBezTo>
                  <a:cubicBezTo>
                    <a:pt x="1004" y="1707"/>
                    <a:pt x="936" y="1638"/>
                    <a:pt x="890" y="1570"/>
                  </a:cubicBezTo>
                  <a:cubicBezTo>
                    <a:pt x="845" y="1502"/>
                    <a:pt x="799" y="1410"/>
                    <a:pt x="776" y="1319"/>
                  </a:cubicBezTo>
                  <a:cubicBezTo>
                    <a:pt x="708" y="1136"/>
                    <a:pt x="708" y="954"/>
                    <a:pt x="594" y="794"/>
                  </a:cubicBezTo>
                  <a:cubicBezTo>
                    <a:pt x="525" y="657"/>
                    <a:pt x="411" y="543"/>
                    <a:pt x="297" y="452"/>
                  </a:cubicBezTo>
                  <a:cubicBezTo>
                    <a:pt x="183" y="315"/>
                    <a:pt x="69" y="200"/>
                    <a:pt x="46" y="18"/>
                  </a:cubicBezTo>
                  <a:cubicBezTo>
                    <a:pt x="46" y="6"/>
                    <a:pt x="34" y="1"/>
                    <a:pt x="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208" name="Google Shape;1208;p72"/>
            <p:cNvSpPr/>
            <p:nvPr/>
          </p:nvSpPr>
          <p:spPr>
            <a:xfrm>
              <a:off x="1769275" y="1467475"/>
              <a:ext cx="30125" cy="41025"/>
            </a:xfrm>
            <a:custGeom>
              <a:avLst/>
              <a:gdLst/>
              <a:ahLst/>
              <a:cxnLst/>
              <a:rect l="l" t="t" r="r" b="b"/>
              <a:pathLst>
                <a:path w="1205" h="1641" extrusionOk="0">
                  <a:moveTo>
                    <a:pt x="31" y="1"/>
                  </a:moveTo>
                  <a:cubicBezTo>
                    <a:pt x="19" y="1"/>
                    <a:pt x="1" y="17"/>
                    <a:pt x="17" y="33"/>
                  </a:cubicBezTo>
                  <a:cubicBezTo>
                    <a:pt x="108" y="193"/>
                    <a:pt x="154" y="375"/>
                    <a:pt x="245" y="558"/>
                  </a:cubicBezTo>
                  <a:cubicBezTo>
                    <a:pt x="314" y="695"/>
                    <a:pt x="405" y="855"/>
                    <a:pt x="496" y="992"/>
                  </a:cubicBezTo>
                  <a:cubicBezTo>
                    <a:pt x="588" y="1129"/>
                    <a:pt x="679" y="1243"/>
                    <a:pt x="793" y="1357"/>
                  </a:cubicBezTo>
                  <a:cubicBezTo>
                    <a:pt x="907" y="1471"/>
                    <a:pt x="1044" y="1585"/>
                    <a:pt x="1181" y="1631"/>
                  </a:cubicBezTo>
                  <a:cubicBezTo>
                    <a:pt x="1189" y="1638"/>
                    <a:pt x="1194" y="1641"/>
                    <a:pt x="1197" y="1641"/>
                  </a:cubicBezTo>
                  <a:cubicBezTo>
                    <a:pt x="1204" y="1641"/>
                    <a:pt x="1204" y="1631"/>
                    <a:pt x="1204" y="1631"/>
                  </a:cubicBezTo>
                  <a:cubicBezTo>
                    <a:pt x="1067" y="1517"/>
                    <a:pt x="953" y="1402"/>
                    <a:pt x="839" y="1288"/>
                  </a:cubicBezTo>
                  <a:cubicBezTo>
                    <a:pt x="748" y="1151"/>
                    <a:pt x="656" y="1014"/>
                    <a:pt x="565" y="877"/>
                  </a:cubicBezTo>
                  <a:cubicBezTo>
                    <a:pt x="496" y="763"/>
                    <a:pt x="428" y="604"/>
                    <a:pt x="337" y="467"/>
                  </a:cubicBezTo>
                  <a:cubicBezTo>
                    <a:pt x="245" y="307"/>
                    <a:pt x="131" y="170"/>
                    <a:pt x="40" y="10"/>
                  </a:cubicBezTo>
                  <a:cubicBezTo>
                    <a:pt x="40" y="3"/>
                    <a:pt x="36" y="1"/>
                    <a:pt x="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209" name="Google Shape;1209;p72"/>
            <p:cNvSpPr/>
            <p:nvPr/>
          </p:nvSpPr>
          <p:spPr>
            <a:xfrm>
              <a:off x="1775975" y="1446350"/>
              <a:ext cx="31300" cy="34675"/>
            </a:xfrm>
            <a:custGeom>
              <a:avLst/>
              <a:gdLst/>
              <a:ahLst/>
              <a:cxnLst/>
              <a:rect l="l" t="t" r="r" b="b"/>
              <a:pathLst>
                <a:path w="1252" h="1387" extrusionOk="0">
                  <a:moveTo>
                    <a:pt x="24" y="0"/>
                  </a:moveTo>
                  <a:cubicBezTo>
                    <a:pt x="10" y="0"/>
                    <a:pt x="0" y="11"/>
                    <a:pt x="0" y="11"/>
                  </a:cubicBezTo>
                  <a:cubicBezTo>
                    <a:pt x="137" y="307"/>
                    <a:pt x="274" y="581"/>
                    <a:pt x="457" y="832"/>
                  </a:cubicBezTo>
                  <a:cubicBezTo>
                    <a:pt x="571" y="946"/>
                    <a:pt x="662" y="1061"/>
                    <a:pt x="776" y="1152"/>
                  </a:cubicBezTo>
                  <a:cubicBezTo>
                    <a:pt x="913" y="1243"/>
                    <a:pt x="1050" y="1312"/>
                    <a:pt x="1210" y="1380"/>
                  </a:cubicBezTo>
                  <a:cubicBezTo>
                    <a:pt x="1215" y="1385"/>
                    <a:pt x="1219" y="1386"/>
                    <a:pt x="1223" y="1386"/>
                  </a:cubicBezTo>
                  <a:cubicBezTo>
                    <a:pt x="1240" y="1386"/>
                    <a:pt x="1251" y="1357"/>
                    <a:pt x="1233" y="1357"/>
                  </a:cubicBezTo>
                  <a:cubicBezTo>
                    <a:pt x="982" y="1175"/>
                    <a:pt x="753" y="969"/>
                    <a:pt x="571" y="718"/>
                  </a:cubicBezTo>
                  <a:cubicBezTo>
                    <a:pt x="388" y="490"/>
                    <a:pt x="206" y="239"/>
                    <a:pt x="46" y="11"/>
                  </a:cubicBezTo>
                  <a:cubicBezTo>
                    <a:pt x="38" y="3"/>
                    <a:pt x="31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210" name="Google Shape;1210;p72"/>
            <p:cNvSpPr/>
            <p:nvPr/>
          </p:nvSpPr>
          <p:spPr>
            <a:xfrm>
              <a:off x="1785100" y="1418975"/>
              <a:ext cx="30825" cy="35650"/>
            </a:xfrm>
            <a:custGeom>
              <a:avLst/>
              <a:gdLst/>
              <a:ahLst/>
              <a:cxnLst/>
              <a:rect l="l" t="t" r="r" b="b"/>
              <a:pathLst>
                <a:path w="1233" h="1426" extrusionOk="0">
                  <a:moveTo>
                    <a:pt x="27" y="0"/>
                  </a:moveTo>
                  <a:cubicBezTo>
                    <a:pt x="12" y="0"/>
                    <a:pt x="0" y="17"/>
                    <a:pt x="0" y="33"/>
                  </a:cubicBezTo>
                  <a:cubicBezTo>
                    <a:pt x="23" y="170"/>
                    <a:pt x="92" y="307"/>
                    <a:pt x="160" y="444"/>
                  </a:cubicBezTo>
                  <a:cubicBezTo>
                    <a:pt x="251" y="581"/>
                    <a:pt x="343" y="718"/>
                    <a:pt x="457" y="854"/>
                  </a:cubicBezTo>
                  <a:cubicBezTo>
                    <a:pt x="571" y="969"/>
                    <a:pt x="685" y="1106"/>
                    <a:pt x="799" y="1220"/>
                  </a:cubicBezTo>
                  <a:cubicBezTo>
                    <a:pt x="913" y="1311"/>
                    <a:pt x="1028" y="1402"/>
                    <a:pt x="1187" y="1425"/>
                  </a:cubicBezTo>
                  <a:cubicBezTo>
                    <a:pt x="1210" y="1425"/>
                    <a:pt x="1233" y="1379"/>
                    <a:pt x="1210" y="1379"/>
                  </a:cubicBezTo>
                  <a:cubicBezTo>
                    <a:pt x="1073" y="1311"/>
                    <a:pt x="982" y="1197"/>
                    <a:pt x="891" y="1106"/>
                  </a:cubicBezTo>
                  <a:cubicBezTo>
                    <a:pt x="776" y="991"/>
                    <a:pt x="662" y="877"/>
                    <a:pt x="571" y="740"/>
                  </a:cubicBezTo>
                  <a:cubicBezTo>
                    <a:pt x="480" y="626"/>
                    <a:pt x="366" y="512"/>
                    <a:pt x="274" y="398"/>
                  </a:cubicBezTo>
                  <a:cubicBezTo>
                    <a:pt x="183" y="284"/>
                    <a:pt x="92" y="170"/>
                    <a:pt x="46" y="10"/>
                  </a:cubicBezTo>
                  <a:cubicBezTo>
                    <a:pt x="39" y="3"/>
                    <a:pt x="33" y="0"/>
                    <a:pt x="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211" name="Google Shape;1211;p72"/>
            <p:cNvSpPr/>
            <p:nvPr/>
          </p:nvSpPr>
          <p:spPr>
            <a:xfrm>
              <a:off x="1795950" y="1396150"/>
              <a:ext cx="32550" cy="31650"/>
            </a:xfrm>
            <a:custGeom>
              <a:avLst/>
              <a:gdLst/>
              <a:ahLst/>
              <a:cxnLst/>
              <a:rect l="l" t="t" r="r" b="b"/>
              <a:pathLst>
                <a:path w="1302" h="1266" extrusionOk="0">
                  <a:moveTo>
                    <a:pt x="18" y="0"/>
                  </a:moveTo>
                  <a:cubicBezTo>
                    <a:pt x="12" y="0"/>
                    <a:pt x="0" y="17"/>
                    <a:pt x="0" y="33"/>
                  </a:cubicBezTo>
                  <a:cubicBezTo>
                    <a:pt x="69" y="170"/>
                    <a:pt x="160" y="307"/>
                    <a:pt x="251" y="421"/>
                  </a:cubicBezTo>
                  <a:cubicBezTo>
                    <a:pt x="342" y="535"/>
                    <a:pt x="434" y="649"/>
                    <a:pt x="548" y="740"/>
                  </a:cubicBezTo>
                  <a:cubicBezTo>
                    <a:pt x="639" y="854"/>
                    <a:pt x="753" y="946"/>
                    <a:pt x="867" y="1037"/>
                  </a:cubicBezTo>
                  <a:cubicBezTo>
                    <a:pt x="982" y="1128"/>
                    <a:pt x="1119" y="1220"/>
                    <a:pt x="1255" y="1265"/>
                  </a:cubicBezTo>
                  <a:cubicBezTo>
                    <a:pt x="1278" y="1265"/>
                    <a:pt x="1301" y="1242"/>
                    <a:pt x="1278" y="1220"/>
                  </a:cubicBezTo>
                  <a:cubicBezTo>
                    <a:pt x="1187" y="1106"/>
                    <a:pt x="1073" y="1037"/>
                    <a:pt x="959" y="946"/>
                  </a:cubicBezTo>
                  <a:cubicBezTo>
                    <a:pt x="845" y="854"/>
                    <a:pt x="730" y="763"/>
                    <a:pt x="639" y="672"/>
                  </a:cubicBezTo>
                  <a:cubicBezTo>
                    <a:pt x="525" y="558"/>
                    <a:pt x="434" y="466"/>
                    <a:pt x="342" y="352"/>
                  </a:cubicBezTo>
                  <a:cubicBezTo>
                    <a:pt x="228" y="238"/>
                    <a:pt x="137" y="124"/>
                    <a:pt x="23" y="10"/>
                  </a:cubicBezTo>
                  <a:cubicBezTo>
                    <a:pt x="23" y="3"/>
                    <a:pt x="21" y="0"/>
                    <a:pt x="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212" name="Google Shape;1212;p72"/>
            <p:cNvSpPr/>
            <p:nvPr/>
          </p:nvSpPr>
          <p:spPr>
            <a:xfrm>
              <a:off x="1822350" y="1349925"/>
              <a:ext cx="44375" cy="30500"/>
            </a:xfrm>
            <a:custGeom>
              <a:avLst/>
              <a:gdLst/>
              <a:ahLst/>
              <a:cxnLst/>
              <a:rect l="l" t="t" r="r" b="b"/>
              <a:pathLst>
                <a:path w="1775" h="1220" extrusionOk="0">
                  <a:moveTo>
                    <a:pt x="21" y="1"/>
                  </a:moveTo>
                  <a:cubicBezTo>
                    <a:pt x="7" y="1"/>
                    <a:pt x="1" y="17"/>
                    <a:pt x="17" y="33"/>
                  </a:cubicBezTo>
                  <a:cubicBezTo>
                    <a:pt x="588" y="421"/>
                    <a:pt x="1158" y="809"/>
                    <a:pt x="1729" y="1220"/>
                  </a:cubicBezTo>
                  <a:cubicBezTo>
                    <a:pt x="1752" y="1220"/>
                    <a:pt x="1774" y="1197"/>
                    <a:pt x="1752" y="1174"/>
                  </a:cubicBezTo>
                  <a:cubicBezTo>
                    <a:pt x="1615" y="1060"/>
                    <a:pt x="1501" y="946"/>
                    <a:pt x="1364" y="832"/>
                  </a:cubicBezTo>
                  <a:cubicBezTo>
                    <a:pt x="1249" y="718"/>
                    <a:pt x="1090" y="604"/>
                    <a:pt x="953" y="489"/>
                  </a:cubicBezTo>
                  <a:cubicBezTo>
                    <a:pt x="656" y="307"/>
                    <a:pt x="359" y="124"/>
                    <a:pt x="40" y="10"/>
                  </a:cubicBezTo>
                  <a:cubicBezTo>
                    <a:pt x="33" y="3"/>
                    <a:pt x="26" y="1"/>
                    <a:pt x="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213" name="Google Shape;1213;p72"/>
            <p:cNvSpPr/>
            <p:nvPr/>
          </p:nvSpPr>
          <p:spPr>
            <a:xfrm>
              <a:off x="1844450" y="1335325"/>
              <a:ext cx="43950" cy="29375"/>
            </a:xfrm>
            <a:custGeom>
              <a:avLst/>
              <a:gdLst/>
              <a:ahLst/>
              <a:cxnLst/>
              <a:rect l="l" t="t" r="r" b="b"/>
              <a:pathLst>
                <a:path w="1758" h="1175" extrusionOk="0">
                  <a:moveTo>
                    <a:pt x="46" y="1"/>
                  </a:moveTo>
                  <a:cubicBezTo>
                    <a:pt x="23" y="1"/>
                    <a:pt x="0" y="23"/>
                    <a:pt x="23" y="23"/>
                  </a:cubicBezTo>
                  <a:cubicBezTo>
                    <a:pt x="320" y="206"/>
                    <a:pt x="639" y="366"/>
                    <a:pt x="936" y="548"/>
                  </a:cubicBezTo>
                  <a:cubicBezTo>
                    <a:pt x="1073" y="617"/>
                    <a:pt x="1210" y="708"/>
                    <a:pt x="1347" y="822"/>
                  </a:cubicBezTo>
                  <a:cubicBezTo>
                    <a:pt x="1484" y="936"/>
                    <a:pt x="1598" y="1051"/>
                    <a:pt x="1735" y="1165"/>
                  </a:cubicBezTo>
                  <a:cubicBezTo>
                    <a:pt x="1735" y="1172"/>
                    <a:pt x="1737" y="1175"/>
                    <a:pt x="1741" y="1175"/>
                  </a:cubicBezTo>
                  <a:cubicBezTo>
                    <a:pt x="1748" y="1175"/>
                    <a:pt x="1758" y="1165"/>
                    <a:pt x="1758" y="1165"/>
                  </a:cubicBezTo>
                  <a:cubicBezTo>
                    <a:pt x="1689" y="1005"/>
                    <a:pt x="1552" y="868"/>
                    <a:pt x="1438" y="754"/>
                  </a:cubicBezTo>
                  <a:cubicBezTo>
                    <a:pt x="1324" y="640"/>
                    <a:pt x="1187" y="526"/>
                    <a:pt x="1027" y="434"/>
                  </a:cubicBezTo>
                  <a:cubicBezTo>
                    <a:pt x="731" y="252"/>
                    <a:pt x="388" y="115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214" name="Google Shape;1214;p72"/>
            <p:cNvSpPr/>
            <p:nvPr/>
          </p:nvSpPr>
          <p:spPr>
            <a:xfrm>
              <a:off x="1871275" y="1323350"/>
              <a:ext cx="39375" cy="27400"/>
            </a:xfrm>
            <a:custGeom>
              <a:avLst/>
              <a:gdLst/>
              <a:ahLst/>
              <a:cxnLst/>
              <a:rect l="l" t="t" r="r" b="b"/>
              <a:pathLst>
                <a:path w="1575" h="1096" extrusionOk="0">
                  <a:moveTo>
                    <a:pt x="23" y="0"/>
                  </a:moveTo>
                  <a:cubicBezTo>
                    <a:pt x="0" y="0"/>
                    <a:pt x="0" y="23"/>
                    <a:pt x="0" y="23"/>
                  </a:cubicBezTo>
                  <a:cubicBezTo>
                    <a:pt x="297" y="160"/>
                    <a:pt x="571" y="343"/>
                    <a:pt x="822" y="525"/>
                  </a:cubicBezTo>
                  <a:cubicBezTo>
                    <a:pt x="959" y="617"/>
                    <a:pt x="1073" y="708"/>
                    <a:pt x="1187" y="799"/>
                  </a:cubicBezTo>
                  <a:cubicBezTo>
                    <a:pt x="1324" y="890"/>
                    <a:pt x="1438" y="1027"/>
                    <a:pt x="1575" y="1096"/>
                  </a:cubicBezTo>
                  <a:cubicBezTo>
                    <a:pt x="1484" y="959"/>
                    <a:pt x="1370" y="845"/>
                    <a:pt x="1255" y="731"/>
                  </a:cubicBezTo>
                  <a:cubicBezTo>
                    <a:pt x="1141" y="594"/>
                    <a:pt x="1004" y="502"/>
                    <a:pt x="867" y="388"/>
                  </a:cubicBezTo>
                  <a:cubicBezTo>
                    <a:pt x="616" y="206"/>
                    <a:pt x="320" y="92"/>
                    <a:pt x="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215" name="Google Shape;1215;p72"/>
            <p:cNvSpPr/>
            <p:nvPr/>
          </p:nvSpPr>
          <p:spPr>
            <a:xfrm>
              <a:off x="1897500" y="1315350"/>
              <a:ext cx="33125" cy="27425"/>
            </a:xfrm>
            <a:custGeom>
              <a:avLst/>
              <a:gdLst/>
              <a:ahLst/>
              <a:cxnLst/>
              <a:rect l="l" t="t" r="r" b="b"/>
              <a:pathLst>
                <a:path w="1325" h="1097" extrusionOk="0">
                  <a:moveTo>
                    <a:pt x="24" y="1"/>
                  </a:moveTo>
                  <a:cubicBezTo>
                    <a:pt x="1" y="1"/>
                    <a:pt x="1" y="24"/>
                    <a:pt x="24" y="46"/>
                  </a:cubicBezTo>
                  <a:cubicBezTo>
                    <a:pt x="252" y="206"/>
                    <a:pt x="503" y="366"/>
                    <a:pt x="731" y="526"/>
                  </a:cubicBezTo>
                  <a:cubicBezTo>
                    <a:pt x="960" y="685"/>
                    <a:pt x="1119" y="891"/>
                    <a:pt x="1302" y="1096"/>
                  </a:cubicBezTo>
                  <a:cubicBezTo>
                    <a:pt x="1325" y="1096"/>
                    <a:pt x="1325" y="1096"/>
                    <a:pt x="1325" y="1074"/>
                  </a:cubicBezTo>
                  <a:cubicBezTo>
                    <a:pt x="1211" y="822"/>
                    <a:pt x="1051" y="594"/>
                    <a:pt x="823" y="434"/>
                  </a:cubicBezTo>
                  <a:cubicBezTo>
                    <a:pt x="686" y="343"/>
                    <a:pt x="572" y="275"/>
                    <a:pt x="435" y="183"/>
                  </a:cubicBezTo>
                  <a:cubicBezTo>
                    <a:pt x="298" y="115"/>
                    <a:pt x="184" y="46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216" name="Google Shape;1216;p72"/>
            <p:cNvSpPr/>
            <p:nvPr/>
          </p:nvSpPr>
          <p:spPr>
            <a:xfrm>
              <a:off x="1918050" y="1309650"/>
              <a:ext cx="33700" cy="27425"/>
            </a:xfrm>
            <a:custGeom>
              <a:avLst/>
              <a:gdLst/>
              <a:ahLst/>
              <a:cxnLst/>
              <a:rect l="l" t="t" r="r" b="b"/>
              <a:pathLst>
                <a:path w="1348" h="1097" extrusionOk="0">
                  <a:moveTo>
                    <a:pt x="24" y="0"/>
                  </a:moveTo>
                  <a:cubicBezTo>
                    <a:pt x="1" y="0"/>
                    <a:pt x="1" y="46"/>
                    <a:pt x="24" y="46"/>
                  </a:cubicBezTo>
                  <a:cubicBezTo>
                    <a:pt x="275" y="137"/>
                    <a:pt x="503" y="320"/>
                    <a:pt x="731" y="480"/>
                  </a:cubicBezTo>
                  <a:cubicBezTo>
                    <a:pt x="959" y="662"/>
                    <a:pt x="1142" y="868"/>
                    <a:pt x="1325" y="1096"/>
                  </a:cubicBezTo>
                  <a:cubicBezTo>
                    <a:pt x="1325" y="1096"/>
                    <a:pt x="1347" y="1096"/>
                    <a:pt x="1347" y="1073"/>
                  </a:cubicBezTo>
                  <a:cubicBezTo>
                    <a:pt x="1233" y="822"/>
                    <a:pt x="1028" y="594"/>
                    <a:pt x="800" y="389"/>
                  </a:cubicBezTo>
                  <a:cubicBezTo>
                    <a:pt x="571" y="206"/>
                    <a:pt x="297" y="92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217" name="Google Shape;1217;p72"/>
            <p:cNvSpPr/>
            <p:nvPr/>
          </p:nvSpPr>
          <p:spPr>
            <a:xfrm>
              <a:off x="1939175" y="1307950"/>
              <a:ext cx="29125" cy="26250"/>
            </a:xfrm>
            <a:custGeom>
              <a:avLst/>
              <a:gdLst/>
              <a:ahLst/>
              <a:cxnLst/>
              <a:rect l="l" t="t" r="r" b="b"/>
              <a:pathLst>
                <a:path w="1165" h="1050" extrusionOk="0">
                  <a:moveTo>
                    <a:pt x="46" y="0"/>
                  </a:moveTo>
                  <a:cubicBezTo>
                    <a:pt x="23" y="0"/>
                    <a:pt x="0" y="23"/>
                    <a:pt x="23" y="23"/>
                  </a:cubicBezTo>
                  <a:cubicBezTo>
                    <a:pt x="251" y="160"/>
                    <a:pt x="457" y="297"/>
                    <a:pt x="662" y="479"/>
                  </a:cubicBezTo>
                  <a:cubicBezTo>
                    <a:pt x="753" y="548"/>
                    <a:pt x="845" y="639"/>
                    <a:pt x="913" y="753"/>
                  </a:cubicBezTo>
                  <a:cubicBezTo>
                    <a:pt x="959" y="799"/>
                    <a:pt x="1005" y="845"/>
                    <a:pt x="1027" y="890"/>
                  </a:cubicBezTo>
                  <a:cubicBezTo>
                    <a:pt x="1073" y="936"/>
                    <a:pt x="1096" y="1004"/>
                    <a:pt x="1142" y="1050"/>
                  </a:cubicBezTo>
                  <a:cubicBezTo>
                    <a:pt x="1142" y="1050"/>
                    <a:pt x="1164" y="1050"/>
                    <a:pt x="1164" y="1027"/>
                  </a:cubicBezTo>
                  <a:cubicBezTo>
                    <a:pt x="1164" y="959"/>
                    <a:pt x="1119" y="913"/>
                    <a:pt x="1096" y="867"/>
                  </a:cubicBezTo>
                  <a:cubicBezTo>
                    <a:pt x="1050" y="799"/>
                    <a:pt x="1027" y="753"/>
                    <a:pt x="982" y="708"/>
                  </a:cubicBezTo>
                  <a:cubicBezTo>
                    <a:pt x="913" y="593"/>
                    <a:pt x="799" y="502"/>
                    <a:pt x="708" y="434"/>
                  </a:cubicBezTo>
                  <a:cubicBezTo>
                    <a:pt x="502" y="251"/>
                    <a:pt x="274" y="137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218" name="Google Shape;1218;p72"/>
            <p:cNvSpPr/>
            <p:nvPr/>
          </p:nvSpPr>
          <p:spPr>
            <a:xfrm>
              <a:off x="1963875" y="1313975"/>
              <a:ext cx="24400" cy="22200"/>
            </a:xfrm>
            <a:custGeom>
              <a:avLst/>
              <a:gdLst/>
              <a:ahLst/>
              <a:cxnLst/>
              <a:rect l="l" t="t" r="r" b="b"/>
              <a:pathLst>
                <a:path w="976" h="888" extrusionOk="0">
                  <a:moveTo>
                    <a:pt x="20" y="1"/>
                  </a:moveTo>
                  <a:cubicBezTo>
                    <a:pt x="7" y="1"/>
                    <a:pt x="0" y="17"/>
                    <a:pt x="17" y="33"/>
                  </a:cubicBezTo>
                  <a:cubicBezTo>
                    <a:pt x="108" y="101"/>
                    <a:pt x="176" y="170"/>
                    <a:pt x="268" y="238"/>
                  </a:cubicBezTo>
                  <a:cubicBezTo>
                    <a:pt x="336" y="307"/>
                    <a:pt x="427" y="375"/>
                    <a:pt x="496" y="444"/>
                  </a:cubicBezTo>
                  <a:cubicBezTo>
                    <a:pt x="564" y="535"/>
                    <a:pt x="656" y="604"/>
                    <a:pt x="724" y="672"/>
                  </a:cubicBezTo>
                  <a:cubicBezTo>
                    <a:pt x="793" y="740"/>
                    <a:pt x="861" y="832"/>
                    <a:pt x="952" y="877"/>
                  </a:cubicBezTo>
                  <a:cubicBezTo>
                    <a:pt x="960" y="885"/>
                    <a:pt x="965" y="888"/>
                    <a:pt x="968" y="888"/>
                  </a:cubicBezTo>
                  <a:cubicBezTo>
                    <a:pt x="975" y="888"/>
                    <a:pt x="975" y="877"/>
                    <a:pt x="975" y="877"/>
                  </a:cubicBezTo>
                  <a:cubicBezTo>
                    <a:pt x="930" y="786"/>
                    <a:pt x="838" y="695"/>
                    <a:pt x="770" y="626"/>
                  </a:cubicBezTo>
                  <a:cubicBezTo>
                    <a:pt x="701" y="535"/>
                    <a:pt x="633" y="467"/>
                    <a:pt x="542" y="398"/>
                  </a:cubicBezTo>
                  <a:cubicBezTo>
                    <a:pt x="473" y="307"/>
                    <a:pt x="382" y="261"/>
                    <a:pt x="290" y="193"/>
                  </a:cubicBezTo>
                  <a:cubicBezTo>
                    <a:pt x="199" y="124"/>
                    <a:pt x="108" y="56"/>
                    <a:pt x="39" y="10"/>
                  </a:cubicBezTo>
                  <a:cubicBezTo>
                    <a:pt x="33" y="3"/>
                    <a:pt x="26" y="1"/>
                    <a:pt x="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</p:grpSp>
      <p:cxnSp>
        <p:nvCxnSpPr>
          <p:cNvPr id="1219" name="Google Shape;1219;p72"/>
          <p:cNvCxnSpPr/>
          <p:nvPr/>
        </p:nvCxnSpPr>
        <p:spPr>
          <a:xfrm>
            <a:off x="4569875" y="4446750"/>
            <a:ext cx="3859800" cy="0"/>
          </a:xfrm>
          <a:prstGeom prst="straightConnector1">
            <a:avLst/>
          </a:prstGeom>
          <a:noFill/>
          <a:ln w="1905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26" name="Google Shape;1226;p72"/>
          <p:cNvSpPr/>
          <p:nvPr/>
        </p:nvSpPr>
        <p:spPr>
          <a:xfrm rot="-5400000">
            <a:off x="3191917" y="-489658"/>
            <a:ext cx="1171200" cy="6702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 pitchFamily="2" charset="0"/>
            </a:endParaRPr>
          </a:p>
        </p:txBody>
      </p:sp>
      <p:sp>
        <p:nvSpPr>
          <p:cNvPr id="1227" name="Google Shape;1227;p72"/>
          <p:cNvSpPr/>
          <p:nvPr/>
        </p:nvSpPr>
        <p:spPr>
          <a:xfrm rot="-5400000">
            <a:off x="3986400" y="-489658"/>
            <a:ext cx="1171200" cy="6702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 pitchFamily="2" charset="0"/>
            </a:endParaRPr>
          </a:p>
        </p:txBody>
      </p:sp>
      <p:sp>
        <p:nvSpPr>
          <p:cNvPr id="1228" name="Google Shape;1228;p72"/>
          <p:cNvSpPr/>
          <p:nvPr/>
        </p:nvSpPr>
        <p:spPr>
          <a:xfrm rot="-5400000">
            <a:off x="4780883" y="-489658"/>
            <a:ext cx="1171200" cy="6702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 pitchFamily="2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8">
          <a:extLst>
            <a:ext uri="{FF2B5EF4-FFF2-40B4-BE49-F238E27FC236}">
              <a16:creationId xmlns:a16="http://schemas.microsoft.com/office/drawing/2014/main" id="{EE9136BE-FB97-0A07-A3B4-ADC40B7CC8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Google Shape;1112;p72">
            <a:extLst>
              <a:ext uri="{FF2B5EF4-FFF2-40B4-BE49-F238E27FC236}">
                <a16:creationId xmlns:a16="http://schemas.microsoft.com/office/drawing/2014/main" id="{401B5932-7117-0AE1-620E-2BDCF134B315}"/>
              </a:ext>
            </a:extLst>
          </p:cNvPr>
          <p:cNvSpPr txBox="1">
            <a:spLocks noGrp="1"/>
          </p:cNvSpPr>
          <p:nvPr>
            <p:ph type="subTitle" idx="4"/>
          </p:nvPr>
        </p:nvSpPr>
        <p:spPr>
          <a:xfrm>
            <a:off x="720000" y="2175508"/>
            <a:ext cx="5267441" cy="223365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b="1" dirty="0" err="1">
                <a:latin typeface="DM Sans" pitchFamily="2" charset="0"/>
              </a:rPr>
              <a:t>Inisiasi</a:t>
            </a:r>
            <a:r>
              <a:rPr lang="en-US" b="1" dirty="0">
                <a:latin typeface="DM Sans" pitchFamily="2" charset="0"/>
              </a:rPr>
              <a:t> </a:t>
            </a:r>
            <a:r>
              <a:rPr lang="en-US" b="1" dirty="0" err="1">
                <a:latin typeface="DM Sans" pitchFamily="2" charset="0"/>
              </a:rPr>
              <a:t>pengembangan</a:t>
            </a:r>
            <a:r>
              <a:rPr lang="en-US" b="1" dirty="0">
                <a:latin typeface="DM Sans" pitchFamily="2" charset="0"/>
              </a:rPr>
              <a:t> SKKNI </a:t>
            </a:r>
            <a:r>
              <a:rPr lang="en-US" dirty="0" err="1">
                <a:latin typeface="DM Sans" pitchFamily="2" charset="0"/>
              </a:rPr>
              <a:t>dapat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berasal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dari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masyarakat</a:t>
            </a:r>
            <a:r>
              <a:rPr lang="en-US" dirty="0">
                <a:latin typeface="DM Sans" pitchFamily="2" charset="0"/>
              </a:rPr>
              <a:t>, </a:t>
            </a:r>
            <a:r>
              <a:rPr lang="en-US" dirty="0" err="1">
                <a:latin typeface="DM Sans" pitchFamily="2" charset="0"/>
              </a:rPr>
              <a:t>asosiasi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industri</a:t>
            </a:r>
            <a:r>
              <a:rPr lang="en-US" dirty="0">
                <a:latin typeface="DM Sans" pitchFamily="2" charset="0"/>
              </a:rPr>
              <a:t>, </a:t>
            </a:r>
            <a:r>
              <a:rPr lang="en-US" dirty="0" err="1">
                <a:latin typeface="DM Sans" pitchFamily="2" charset="0"/>
              </a:rPr>
              <a:t>asosiasi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profesi</a:t>
            </a:r>
            <a:r>
              <a:rPr lang="en-US" dirty="0">
                <a:latin typeface="DM Sans" pitchFamily="2" charset="0"/>
              </a:rPr>
              <a:t>, Lembaga </a:t>
            </a:r>
            <a:r>
              <a:rPr lang="en-US" dirty="0" err="1">
                <a:latin typeface="DM Sans" pitchFamily="2" charset="0"/>
              </a:rPr>
              <a:t>Sertifikasi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Profesi</a:t>
            </a:r>
            <a:r>
              <a:rPr lang="en-US" dirty="0">
                <a:latin typeface="DM Sans" pitchFamily="2" charset="0"/>
              </a:rPr>
              <a:t>, </a:t>
            </a:r>
            <a:r>
              <a:rPr lang="en-US" dirty="0" err="1">
                <a:latin typeface="DM Sans" pitchFamily="2" charset="0"/>
              </a:rPr>
              <a:t>lembaga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pelatihan</a:t>
            </a:r>
            <a:r>
              <a:rPr lang="en-US" dirty="0">
                <a:latin typeface="DM Sans" pitchFamily="2" charset="0"/>
              </a:rPr>
              <a:t>, </a:t>
            </a:r>
            <a:r>
              <a:rPr lang="en-US" dirty="0" err="1">
                <a:latin typeface="DM Sans" pitchFamily="2" charset="0"/>
              </a:rPr>
              <a:t>pemerintah</a:t>
            </a:r>
            <a:r>
              <a:rPr lang="en-US" dirty="0">
                <a:latin typeface="DM Sans" pitchFamily="2" charset="0"/>
              </a:rPr>
              <a:t> dan/atau </a:t>
            </a:r>
            <a:r>
              <a:rPr lang="en-US" dirty="0" err="1">
                <a:latin typeface="DM Sans" pitchFamily="2" charset="0"/>
              </a:rPr>
              <a:t>pemangku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kepentingan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lainnya</a:t>
            </a:r>
            <a:r>
              <a:rPr lang="en-US" dirty="0">
                <a:latin typeface="DM Sans" pitchFamily="2" charset="0"/>
              </a:rPr>
              <a:t>.</a:t>
            </a:r>
          </a:p>
          <a:p>
            <a:pPr marL="0" lvl="0" indent="0"/>
            <a:endParaRPr lang="en-US" dirty="0">
              <a:latin typeface="DM Sans" pitchFamily="2" charset="0"/>
            </a:endParaRPr>
          </a:p>
          <a:p>
            <a:pPr marL="0" lvl="0" indent="0"/>
            <a:r>
              <a:rPr lang="en-US" dirty="0" err="1">
                <a:latin typeface="DM Sans" pitchFamily="2" charset="0"/>
              </a:rPr>
              <a:t>Inisiasi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pengembangan</a:t>
            </a:r>
            <a:r>
              <a:rPr lang="en-US" dirty="0">
                <a:latin typeface="DM Sans" pitchFamily="2" charset="0"/>
              </a:rPr>
              <a:t> SKKNI </a:t>
            </a:r>
            <a:r>
              <a:rPr lang="en-US" dirty="0" err="1">
                <a:latin typeface="DM Sans" pitchFamily="2" charset="0"/>
              </a:rPr>
              <a:t>harus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mengacu</a:t>
            </a:r>
            <a:r>
              <a:rPr lang="en-US" dirty="0">
                <a:latin typeface="DM Sans" pitchFamily="2" charset="0"/>
              </a:rPr>
              <a:t> pada </a:t>
            </a:r>
            <a:r>
              <a:rPr lang="en-US" b="1" dirty="0" err="1">
                <a:latin typeface="DM Sans" pitchFamily="2" charset="0"/>
              </a:rPr>
              <a:t>peta</a:t>
            </a:r>
            <a:r>
              <a:rPr lang="en-US" b="1" dirty="0">
                <a:latin typeface="DM Sans" pitchFamily="2" charset="0"/>
              </a:rPr>
              <a:t> </a:t>
            </a:r>
            <a:r>
              <a:rPr lang="en-US" b="1" dirty="0" err="1">
                <a:latin typeface="DM Sans" pitchFamily="2" charset="0"/>
              </a:rPr>
              <a:t>kompetensi</a:t>
            </a:r>
            <a:r>
              <a:rPr lang="en-US" b="1" dirty="0">
                <a:latin typeface="DM Sans" pitchFamily="2" charset="0"/>
              </a:rPr>
              <a:t> </a:t>
            </a:r>
            <a:r>
              <a:rPr lang="en-US" dirty="0">
                <a:latin typeface="DM Sans" pitchFamily="2" charset="0"/>
              </a:rPr>
              <a:t>dan </a:t>
            </a:r>
            <a:r>
              <a:rPr lang="en-US" b="1" dirty="0">
                <a:latin typeface="DM Sans" pitchFamily="2" charset="0"/>
              </a:rPr>
              <a:t>RIP</a:t>
            </a:r>
            <a:r>
              <a:rPr lang="en-US" dirty="0">
                <a:latin typeface="DM Sans" pitchFamily="2" charset="0"/>
              </a:rPr>
              <a:t> SKKNI di </a:t>
            </a:r>
            <a:r>
              <a:rPr lang="en-US" dirty="0" err="1">
                <a:latin typeface="DM Sans" pitchFamily="2" charset="0"/>
              </a:rPr>
              <a:t>sektor</a:t>
            </a:r>
            <a:r>
              <a:rPr lang="en-US" dirty="0">
                <a:latin typeface="DM Sans" pitchFamily="2" charset="0"/>
              </a:rPr>
              <a:t> atau </a:t>
            </a:r>
            <a:r>
              <a:rPr lang="en-US" dirty="0" err="1">
                <a:latin typeface="DM Sans" pitchFamily="2" charset="0"/>
              </a:rPr>
              <a:t>lapangan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usaha</a:t>
            </a:r>
            <a:r>
              <a:rPr lang="en-US" dirty="0">
                <a:latin typeface="DM Sans" pitchFamily="2" charset="0"/>
              </a:rPr>
              <a:t> masing-masing.</a:t>
            </a:r>
            <a:endParaRPr i="1" dirty="0">
              <a:latin typeface="DM Sans" pitchFamily="2" charset="0"/>
            </a:endParaRPr>
          </a:p>
        </p:txBody>
      </p:sp>
      <p:sp>
        <p:nvSpPr>
          <p:cNvPr id="1113" name="Google Shape;1113;p72">
            <a:extLst>
              <a:ext uri="{FF2B5EF4-FFF2-40B4-BE49-F238E27FC236}">
                <a16:creationId xmlns:a16="http://schemas.microsoft.com/office/drawing/2014/main" id="{AE6815BA-F11D-929D-046B-1E09963BDE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7875" y="1039802"/>
            <a:ext cx="7704000" cy="9308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DM Sans" pitchFamily="2" charset="0"/>
              </a:rPr>
              <a:t>PERMENAKERTRANS NO. 5 TAHUN 2012 </a:t>
            </a:r>
            <a:br>
              <a:rPr lang="en" sz="2800" dirty="0">
                <a:latin typeface="DM Sans" pitchFamily="2" charset="0"/>
              </a:rPr>
            </a:br>
            <a:r>
              <a:rPr lang="en" sz="2800" dirty="0">
                <a:solidFill>
                  <a:schemeClr val="accent1"/>
                </a:solidFill>
                <a:latin typeface="DM Sans" pitchFamily="2" charset="0"/>
              </a:rPr>
              <a:t>Pasal 3</a:t>
            </a:r>
            <a:endParaRPr sz="2800" dirty="0">
              <a:solidFill>
                <a:schemeClr val="accent1"/>
              </a:solidFill>
              <a:latin typeface="DM Sans" pitchFamily="2" charset="0"/>
            </a:endParaRPr>
          </a:p>
        </p:txBody>
      </p:sp>
      <p:sp>
        <p:nvSpPr>
          <p:cNvPr id="1114" name="Google Shape;1114;p72">
            <a:extLst>
              <a:ext uri="{FF2B5EF4-FFF2-40B4-BE49-F238E27FC236}">
                <a16:creationId xmlns:a16="http://schemas.microsoft.com/office/drawing/2014/main" id="{6E07403C-1C9A-7B92-55B1-7003393CE0FB}"/>
              </a:ext>
            </a:extLst>
          </p:cNvPr>
          <p:cNvSpPr/>
          <p:nvPr/>
        </p:nvSpPr>
        <p:spPr>
          <a:xfrm>
            <a:off x="-333750" y="3447403"/>
            <a:ext cx="667500" cy="2412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 pitchFamily="2" charset="0"/>
            </a:endParaRPr>
          </a:p>
        </p:txBody>
      </p:sp>
      <p:sp>
        <p:nvSpPr>
          <p:cNvPr id="1115" name="Google Shape;1115;p72">
            <a:extLst>
              <a:ext uri="{FF2B5EF4-FFF2-40B4-BE49-F238E27FC236}">
                <a16:creationId xmlns:a16="http://schemas.microsoft.com/office/drawing/2014/main" id="{7DBC778E-7637-C831-B8C5-0ADCD2E83077}"/>
              </a:ext>
            </a:extLst>
          </p:cNvPr>
          <p:cNvSpPr/>
          <p:nvPr/>
        </p:nvSpPr>
        <p:spPr>
          <a:xfrm>
            <a:off x="-333750" y="1970652"/>
            <a:ext cx="667500" cy="10281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 pitchFamily="2" charset="0"/>
            </a:endParaRPr>
          </a:p>
        </p:txBody>
      </p:sp>
      <p:grpSp>
        <p:nvGrpSpPr>
          <p:cNvPr id="1116" name="Google Shape;1116;p72">
            <a:extLst>
              <a:ext uri="{FF2B5EF4-FFF2-40B4-BE49-F238E27FC236}">
                <a16:creationId xmlns:a16="http://schemas.microsoft.com/office/drawing/2014/main" id="{A483D425-5579-84E7-E7CC-0EDDB5CEECE1}"/>
              </a:ext>
            </a:extLst>
          </p:cNvPr>
          <p:cNvGrpSpPr/>
          <p:nvPr/>
        </p:nvGrpSpPr>
        <p:grpSpPr>
          <a:xfrm flipH="1">
            <a:off x="7757284" y="1262245"/>
            <a:ext cx="1708570" cy="3184505"/>
            <a:chOff x="811025" y="1298175"/>
            <a:chExt cx="1828325" cy="3408075"/>
          </a:xfrm>
        </p:grpSpPr>
        <p:sp>
          <p:nvSpPr>
            <p:cNvPr id="1117" name="Google Shape;1117;p72">
              <a:extLst>
                <a:ext uri="{FF2B5EF4-FFF2-40B4-BE49-F238E27FC236}">
                  <a16:creationId xmlns:a16="http://schemas.microsoft.com/office/drawing/2014/main" id="{FBFA11EB-4BC3-AE3A-FA8A-3513863A0EFD}"/>
                </a:ext>
              </a:extLst>
            </p:cNvPr>
            <p:cNvSpPr/>
            <p:nvPr/>
          </p:nvSpPr>
          <p:spPr>
            <a:xfrm>
              <a:off x="1770825" y="4080075"/>
              <a:ext cx="688225" cy="624875"/>
            </a:xfrm>
            <a:custGeom>
              <a:avLst/>
              <a:gdLst/>
              <a:ahLst/>
              <a:cxnLst/>
              <a:rect l="l" t="t" r="r" b="b"/>
              <a:pathLst>
                <a:path w="27529" h="24995" extrusionOk="0">
                  <a:moveTo>
                    <a:pt x="1142" y="0"/>
                  </a:moveTo>
                  <a:cubicBezTo>
                    <a:pt x="1142" y="0"/>
                    <a:pt x="24" y="15613"/>
                    <a:pt x="24" y="15635"/>
                  </a:cubicBezTo>
                  <a:cubicBezTo>
                    <a:pt x="1" y="18694"/>
                    <a:pt x="46" y="21365"/>
                    <a:pt x="206" y="22757"/>
                  </a:cubicBezTo>
                  <a:cubicBezTo>
                    <a:pt x="206" y="22757"/>
                    <a:pt x="206" y="22780"/>
                    <a:pt x="206" y="22780"/>
                  </a:cubicBezTo>
                  <a:cubicBezTo>
                    <a:pt x="252" y="23305"/>
                    <a:pt x="320" y="23647"/>
                    <a:pt x="434" y="23716"/>
                  </a:cubicBezTo>
                  <a:cubicBezTo>
                    <a:pt x="434" y="23738"/>
                    <a:pt x="434" y="23738"/>
                    <a:pt x="434" y="23738"/>
                  </a:cubicBezTo>
                  <a:cubicBezTo>
                    <a:pt x="1232" y="24297"/>
                    <a:pt x="19991" y="24994"/>
                    <a:pt x="25297" y="24994"/>
                  </a:cubicBezTo>
                  <a:cubicBezTo>
                    <a:pt x="26065" y="24994"/>
                    <a:pt x="26551" y="24980"/>
                    <a:pt x="26661" y="24948"/>
                  </a:cubicBezTo>
                  <a:cubicBezTo>
                    <a:pt x="27528" y="24697"/>
                    <a:pt x="26866" y="22209"/>
                    <a:pt x="25930" y="21410"/>
                  </a:cubicBezTo>
                  <a:cubicBezTo>
                    <a:pt x="24994" y="20634"/>
                    <a:pt x="15796" y="16115"/>
                    <a:pt x="15796" y="16115"/>
                  </a:cubicBezTo>
                  <a:lnTo>
                    <a:pt x="16755" y="502"/>
                  </a:lnTo>
                  <a:lnTo>
                    <a:pt x="1142" y="0"/>
                  </a:lnTo>
                  <a:close/>
                </a:path>
              </a:pathLst>
            </a:custGeom>
            <a:solidFill>
              <a:srgbClr val="C36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18" name="Google Shape;1118;p72">
              <a:extLst>
                <a:ext uri="{FF2B5EF4-FFF2-40B4-BE49-F238E27FC236}">
                  <a16:creationId xmlns:a16="http://schemas.microsoft.com/office/drawing/2014/main" id="{34C64416-933B-9472-37E2-32DEFAC11A07}"/>
                </a:ext>
              </a:extLst>
            </p:cNvPr>
            <p:cNvSpPr/>
            <p:nvPr/>
          </p:nvSpPr>
          <p:spPr>
            <a:xfrm>
              <a:off x="1770825" y="4323725"/>
              <a:ext cx="688225" cy="381225"/>
            </a:xfrm>
            <a:custGeom>
              <a:avLst/>
              <a:gdLst/>
              <a:ahLst/>
              <a:cxnLst/>
              <a:rect l="l" t="t" r="r" b="b"/>
              <a:pathLst>
                <a:path w="27529" h="15249" extrusionOk="0">
                  <a:moveTo>
                    <a:pt x="434" y="1"/>
                  </a:moveTo>
                  <a:cubicBezTo>
                    <a:pt x="206" y="3173"/>
                    <a:pt x="24" y="5867"/>
                    <a:pt x="24" y="5889"/>
                  </a:cubicBezTo>
                  <a:cubicBezTo>
                    <a:pt x="1" y="8948"/>
                    <a:pt x="46" y="11619"/>
                    <a:pt x="206" y="13011"/>
                  </a:cubicBezTo>
                  <a:cubicBezTo>
                    <a:pt x="206" y="13011"/>
                    <a:pt x="206" y="13034"/>
                    <a:pt x="206" y="13034"/>
                  </a:cubicBezTo>
                  <a:cubicBezTo>
                    <a:pt x="252" y="13559"/>
                    <a:pt x="320" y="13901"/>
                    <a:pt x="412" y="13970"/>
                  </a:cubicBezTo>
                  <a:cubicBezTo>
                    <a:pt x="434" y="13992"/>
                    <a:pt x="434" y="13992"/>
                    <a:pt x="434" y="13992"/>
                  </a:cubicBezTo>
                  <a:cubicBezTo>
                    <a:pt x="1232" y="14551"/>
                    <a:pt x="19991" y="15248"/>
                    <a:pt x="25297" y="15248"/>
                  </a:cubicBezTo>
                  <a:cubicBezTo>
                    <a:pt x="26065" y="15248"/>
                    <a:pt x="26551" y="15234"/>
                    <a:pt x="26661" y="15202"/>
                  </a:cubicBezTo>
                  <a:cubicBezTo>
                    <a:pt x="27528" y="14951"/>
                    <a:pt x="26866" y="12463"/>
                    <a:pt x="25930" y="11664"/>
                  </a:cubicBezTo>
                  <a:cubicBezTo>
                    <a:pt x="24994" y="10888"/>
                    <a:pt x="15796" y="6369"/>
                    <a:pt x="15796" y="6369"/>
                  </a:cubicBezTo>
                  <a:lnTo>
                    <a:pt x="16138" y="754"/>
                  </a:lnTo>
                  <a:lnTo>
                    <a:pt x="434" y="1"/>
                  </a:lnTo>
                  <a:close/>
                </a:path>
              </a:pathLst>
            </a:custGeom>
            <a:solidFill>
              <a:srgbClr val="892B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19" name="Google Shape;1119;p72">
              <a:extLst>
                <a:ext uri="{FF2B5EF4-FFF2-40B4-BE49-F238E27FC236}">
                  <a16:creationId xmlns:a16="http://schemas.microsoft.com/office/drawing/2014/main" id="{AA807FA3-030B-ED47-C3F3-8EB2AA7E043F}"/>
                </a:ext>
              </a:extLst>
            </p:cNvPr>
            <p:cNvSpPr/>
            <p:nvPr/>
          </p:nvSpPr>
          <p:spPr>
            <a:xfrm>
              <a:off x="1763425" y="4358525"/>
              <a:ext cx="698475" cy="347725"/>
            </a:xfrm>
            <a:custGeom>
              <a:avLst/>
              <a:gdLst/>
              <a:ahLst/>
              <a:cxnLst/>
              <a:rect l="l" t="t" r="r" b="b"/>
              <a:pathLst>
                <a:path w="27939" h="13909" extrusionOk="0">
                  <a:moveTo>
                    <a:pt x="502" y="1"/>
                  </a:moveTo>
                  <a:cubicBezTo>
                    <a:pt x="0" y="4224"/>
                    <a:pt x="91" y="12555"/>
                    <a:pt x="434" y="12783"/>
                  </a:cubicBezTo>
                  <a:cubicBezTo>
                    <a:pt x="1214" y="13329"/>
                    <a:pt x="19473" y="13909"/>
                    <a:pt x="25315" y="13909"/>
                  </a:cubicBezTo>
                  <a:cubicBezTo>
                    <a:pt x="26308" y="13909"/>
                    <a:pt x="26942" y="13892"/>
                    <a:pt x="27071" y="13856"/>
                  </a:cubicBezTo>
                  <a:cubicBezTo>
                    <a:pt x="27938" y="13582"/>
                    <a:pt x="27276" y="11071"/>
                    <a:pt x="26340" y="10272"/>
                  </a:cubicBezTo>
                  <a:cubicBezTo>
                    <a:pt x="25496" y="9542"/>
                    <a:pt x="18237" y="5821"/>
                    <a:pt x="16663" y="5022"/>
                  </a:cubicBezTo>
                  <a:cubicBezTo>
                    <a:pt x="16480" y="4908"/>
                    <a:pt x="16503" y="617"/>
                    <a:pt x="16503" y="617"/>
                  </a:cubicBezTo>
                  <a:lnTo>
                    <a:pt x="5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20" name="Google Shape;1120;p72">
              <a:extLst>
                <a:ext uri="{FF2B5EF4-FFF2-40B4-BE49-F238E27FC236}">
                  <a16:creationId xmlns:a16="http://schemas.microsoft.com/office/drawing/2014/main" id="{EE407287-3CD3-F73C-8BB6-5034538614E1}"/>
                </a:ext>
              </a:extLst>
            </p:cNvPr>
            <p:cNvSpPr/>
            <p:nvPr/>
          </p:nvSpPr>
          <p:spPr>
            <a:xfrm>
              <a:off x="1804500" y="4658050"/>
              <a:ext cx="630000" cy="23475"/>
            </a:xfrm>
            <a:custGeom>
              <a:avLst/>
              <a:gdLst/>
              <a:ahLst/>
              <a:cxnLst/>
              <a:rect l="l" t="t" r="r" b="b"/>
              <a:pathLst>
                <a:path w="25200" h="939" extrusionOk="0">
                  <a:moveTo>
                    <a:pt x="512" y="1"/>
                  </a:moveTo>
                  <a:cubicBezTo>
                    <a:pt x="342" y="1"/>
                    <a:pt x="187" y="2"/>
                    <a:pt x="46" y="3"/>
                  </a:cubicBezTo>
                  <a:cubicBezTo>
                    <a:pt x="0" y="3"/>
                    <a:pt x="0" y="26"/>
                    <a:pt x="23" y="26"/>
                  </a:cubicBezTo>
                  <a:cubicBezTo>
                    <a:pt x="4155" y="391"/>
                    <a:pt x="20931" y="893"/>
                    <a:pt x="25108" y="939"/>
                  </a:cubicBezTo>
                  <a:cubicBezTo>
                    <a:pt x="25200" y="939"/>
                    <a:pt x="25200" y="870"/>
                    <a:pt x="25108" y="870"/>
                  </a:cubicBezTo>
                  <a:cubicBezTo>
                    <a:pt x="21096" y="606"/>
                    <a:pt x="5290" y="1"/>
                    <a:pt x="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21" name="Google Shape;1121;p72">
              <a:extLst>
                <a:ext uri="{FF2B5EF4-FFF2-40B4-BE49-F238E27FC236}">
                  <a16:creationId xmlns:a16="http://schemas.microsoft.com/office/drawing/2014/main" id="{242E89E1-2DBA-527D-8F70-B8635B95D74A}"/>
                </a:ext>
              </a:extLst>
            </p:cNvPr>
            <p:cNvSpPr/>
            <p:nvPr/>
          </p:nvSpPr>
          <p:spPr>
            <a:xfrm>
              <a:off x="2294100" y="4591175"/>
              <a:ext cx="89625" cy="78225"/>
            </a:xfrm>
            <a:custGeom>
              <a:avLst/>
              <a:gdLst/>
              <a:ahLst/>
              <a:cxnLst/>
              <a:rect l="l" t="t" r="r" b="b"/>
              <a:pathLst>
                <a:path w="3585" h="3129" extrusionOk="0">
                  <a:moveTo>
                    <a:pt x="3341" y="0"/>
                  </a:moveTo>
                  <a:cubicBezTo>
                    <a:pt x="2416" y="0"/>
                    <a:pt x="1535" y="392"/>
                    <a:pt x="1028" y="921"/>
                  </a:cubicBezTo>
                  <a:cubicBezTo>
                    <a:pt x="480" y="1468"/>
                    <a:pt x="23" y="2244"/>
                    <a:pt x="1" y="3112"/>
                  </a:cubicBezTo>
                  <a:cubicBezTo>
                    <a:pt x="1" y="3123"/>
                    <a:pt x="12" y="3129"/>
                    <a:pt x="26" y="3129"/>
                  </a:cubicBezTo>
                  <a:cubicBezTo>
                    <a:pt x="41" y="3129"/>
                    <a:pt x="58" y="3123"/>
                    <a:pt x="69" y="3112"/>
                  </a:cubicBezTo>
                  <a:cubicBezTo>
                    <a:pt x="366" y="1491"/>
                    <a:pt x="1895" y="122"/>
                    <a:pt x="3539" y="53"/>
                  </a:cubicBezTo>
                  <a:cubicBezTo>
                    <a:pt x="3584" y="53"/>
                    <a:pt x="3584" y="8"/>
                    <a:pt x="3561" y="8"/>
                  </a:cubicBezTo>
                  <a:cubicBezTo>
                    <a:pt x="3488" y="3"/>
                    <a:pt x="3414" y="0"/>
                    <a:pt x="33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22" name="Google Shape;1122;p72">
              <a:extLst>
                <a:ext uri="{FF2B5EF4-FFF2-40B4-BE49-F238E27FC236}">
                  <a16:creationId xmlns:a16="http://schemas.microsoft.com/office/drawing/2014/main" id="{62924439-58F4-4937-E2DE-B8A98B45C63A}"/>
                </a:ext>
              </a:extLst>
            </p:cNvPr>
            <p:cNvSpPr/>
            <p:nvPr/>
          </p:nvSpPr>
          <p:spPr>
            <a:xfrm>
              <a:off x="2086550" y="4491350"/>
              <a:ext cx="121975" cy="46500"/>
            </a:xfrm>
            <a:custGeom>
              <a:avLst/>
              <a:gdLst/>
              <a:ahLst/>
              <a:cxnLst/>
              <a:rect l="l" t="t" r="r" b="b"/>
              <a:pathLst>
                <a:path w="4879" h="1860" extrusionOk="0">
                  <a:moveTo>
                    <a:pt x="4443" y="0"/>
                  </a:moveTo>
                  <a:cubicBezTo>
                    <a:pt x="2846" y="0"/>
                    <a:pt x="1049" y="518"/>
                    <a:pt x="40" y="1764"/>
                  </a:cubicBezTo>
                  <a:cubicBezTo>
                    <a:pt x="0" y="1803"/>
                    <a:pt x="46" y="1860"/>
                    <a:pt x="89" y="1860"/>
                  </a:cubicBezTo>
                  <a:cubicBezTo>
                    <a:pt x="95" y="1860"/>
                    <a:pt x="102" y="1858"/>
                    <a:pt x="108" y="1855"/>
                  </a:cubicBezTo>
                  <a:cubicBezTo>
                    <a:pt x="1638" y="1125"/>
                    <a:pt x="3098" y="600"/>
                    <a:pt x="4765" y="212"/>
                  </a:cubicBezTo>
                  <a:cubicBezTo>
                    <a:pt x="4879" y="189"/>
                    <a:pt x="4856" y="29"/>
                    <a:pt x="4742" y="6"/>
                  </a:cubicBezTo>
                  <a:cubicBezTo>
                    <a:pt x="4643" y="2"/>
                    <a:pt x="4543" y="0"/>
                    <a:pt x="44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23" name="Google Shape;1123;p72">
              <a:extLst>
                <a:ext uri="{FF2B5EF4-FFF2-40B4-BE49-F238E27FC236}">
                  <a16:creationId xmlns:a16="http://schemas.microsoft.com/office/drawing/2014/main" id="{B733166B-C3A8-4488-DECF-E7F35B66871C}"/>
                </a:ext>
              </a:extLst>
            </p:cNvPr>
            <p:cNvSpPr/>
            <p:nvPr/>
          </p:nvSpPr>
          <p:spPr>
            <a:xfrm>
              <a:off x="2117925" y="4505025"/>
              <a:ext cx="122000" cy="46525"/>
            </a:xfrm>
            <a:custGeom>
              <a:avLst/>
              <a:gdLst/>
              <a:ahLst/>
              <a:cxnLst/>
              <a:rect l="l" t="t" r="r" b="b"/>
              <a:pathLst>
                <a:path w="4880" h="1861" extrusionOk="0">
                  <a:moveTo>
                    <a:pt x="4444" y="1"/>
                  </a:moveTo>
                  <a:cubicBezTo>
                    <a:pt x="2849" y="1"/>
                    <a:pt x="1071" y="519"/>
                    <a:pt x="40" y="1764"/>
                  </a:cubicBezTo>
                  <a:cubicBezTo>
                    <a:pt x="1" y="1804"/>
                    <a:pt x="46" y="1860"/>
                    <a:pt x="104" y="1860"/>
                  </a:cubicBezTo>
                  <a:cubicBezTo>
                    <a:pt x="113" y="1860"/>
                    <a:pt x="122" y="1859"/>
                    <a:pt x="132" y="1856"/>
                  </a:cubicBezTo>
                  <a:cubicBezTo>
                    <a:pt x="1661" y="1125"/>
                    <a:pt x="3122" y="600"/>
                    <a:pt x="4765" y="212"/>
                  </a:cubicBezTo>
                  <a:cubicBezTo>
                    <a:pt x="4879" y="190"/>
                    <a:pt x="4856" y="30"/>
                    <a:pt x="4742" y="7"/>
                  </a:cubicBezTo>
                  <a:cubicBezTo>
                    <a:pt x="4644" y="3"/>
                    <a:pt x="4544" y="1"/>
                    <a:pt x="44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24" name="Google Shape;1124;p72">
              <a:extLst>
                <a:ext uri="{FF2B5EF4-FFF2-40B4-BE49-F238E27FC236}">
                  <a16:creationId xmlns:a16="http://schemas.microsoft.com/office/drawing/2014/main" id="{DBE397A0-645A-98A9-BD19-7FAF51B6EFA1}"/>
                </a:ext>
              </a:extLst>
            </p:cNvPr>
            <p:cNvSpPr/>
            <p:nvPr/>
          </p:nvSpPr>
          <p:spPr>
            <a:xfrm>
              <a:off x="2149900" y="4518725"/>
              <a:ext cx="121975" cy="46525"/>
            </a:xfrm>
            <a:custGeom>
              <a:avLst/>
              <a:gdLst/>
              <a:ahLst/>
              <a:cxnLst/>
              <a:rect l="l" t="t" r="r" b="b"/>
              <a:pathLst>
                <a:path w="4879" h="1861" extrusionOk="0">
                  <a:moveTo>
                    <a:pt x="4442" y="1"/>
                  </a:moveTo>
                  <a:cubicBezTo>
                    <a:pt x="2846" y="1"/>
                    <a:pt x="1049" y="519"/>
                    <a:pt x="39" y="1764"/>
                  </a:cubicBezTo>
                  <a:cubicBezTo>
                    <a:pt x="0" y="1804"/>
                    <a:pt x="46" y="1860"/>
                    <a:pt x="88" y="1860"/>
                  </a:cubicBezTo>
                  <a:cubicBezTo>
                    <a:pt x="95" y="1860"/>
                    <a:pt x="102" y="1859"/>
                    <a:pt x="108" y="1856"/>
                  </a:cubicBezTo>
                  <a:cubicBezTo>
                    <a:pt x="1637" y="1148"/>
                    <a:pt x="3098" y="623"/>
                    <a:pt x="4764" y="235"/>
                  </a:cubicBezTo>
                  <a:cubicBezTo>
                    <a:pt x="4878" y="189"/>
                    <a:pt x="4856" y="30"/>
                    <a:pt x="4741" y="7"/>
                  </a:cubicBezTo>
                  <a:cubicBezTo>
                    <a:pt x="4643" y="3"/>
                    <a:pt x="4543" y="1"/>
                    <a:pt x="4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25" name="Google Shape;1125;p72">
              <a:extLst>
                <a:ext uri="{FF2B5EF4-FFF2-40B4-BE49-F238E27FC236}">
                  <a16:creationId xmlns:a16="http://schemas.microsoft.com/office/drawing/2014/main" id="{F091ADF9-9318-F650-444D-3CADED070751}"/>
                </a:ext>
              </a:extLst>
            </p:cNvPr>
            <p:cNvSpPr/>
            <p:nvPr/>
          </p:nvSpPr>
          <p:spPr>
            <a:xfrm>
              <a:off x="2181325" y="4532875"/>
              <a:ext cx="121925" cy="46100"/>
            </a:xfrm>
            <a:custGeom>
              <a:avLst/>
              <a:gdLst/>
              <a:ahLst/>
              <a:cxnLst/>
              <a:rect l="l" t="t" r="r" b="b"/>
              <a:pathLst>
                <a:path w="4877" h="1844" extrusionOk="0">
                  <a:moveTo>
                    <a:pt x="4357" y="1"/>
                  </a:moveTo>
                  <a:cubicBezTo>
                    <a:pt x="2784" y="1"/>
                    <a:pt x="1050" y="523"/>
                    <a:pt x="38" y="1746"/>
                  </a:cubicBezTo>
                  <a:cubicBezTo>
                    <a:pt x="0" y="1802"/>
                    <a:pt x="40" y="1843"/>
                    <a:pt x="93" y="1843"/>
                  </a:cubicBezTo>
                  <a:cubicBezTo>
                    <a:pt x="105" y="1843"/>
                    <a:pt x="117" y="1841"/>
                    <a:pt x="129" y="1837"/>
                  </a:cubicBezTo>
                  <a:cubicBezTo>
                    <a:pt x="1658" y="1130"/>
                    <a:pt x="3096" y="605"/>
                    <a:pt x="4763" y="217"/>
                  </a:cubicBezTo>
                  <a:cubicBezTo>
                    <a:pt x="4877" y="171"/>
                    <a:pt x="4854" y="11"/>
                    <a:pt x="4740" y="11"/>
                  </a:cubicBezTo>
                  <a:cubicBezTo>
                    <a:pt x="4614" y="4"/>
                    <a:pt x="4486" y="1"/>
                    <a:pt x="4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26" name="Google Shape;1126;p72">
              <a:extLst>
                <a:ext uri="{FF2B5EF4-FFF2-40B4-BE49-F238E27FC236}">
                  <a16:creationId xmlns:a16="http://schemas.microsoft.com/office/drawing/2014/main" id="{7D3F7EA1-A47E-707A-421F-5036A94A27D2}"/>
                </a:ext>
              </a:extLst>
            </p:cNvPr>
            <p:cNvSpPr/>
            <p:nvPr/>
          </p:nvSpPr>
          <p:spPr>
            <a:xfrm>
              <a:off x="1791925" y="4399600"/>
              <a:ext cx="94800" cy="72550"/>
            </a:xfrm>
            <a:custGeom>
              <a:avLst/>
              <a:gdLst/>
              <a:ahLst/>
              <a:cxnLst/>
              <a:rect l="l" t="t" r="r" b="b"/>
              <a:pathLst>
                <a:path w="3792" h="2902" extrusionOk="0">
                  <a:moveTo>
                    <a:pt x="1877" y="0"/>
                  </a:moveTo>
                  <a:cubicBezTo>
                    <a:pt x="68" y="0"/>
                    <a:pt x="0" y="2832"/>
                    <a:pt x="1850" y="2900"/>
                  </a:cubicBezTo>
                  <a:cubicBezTo>
                    <a:pt x="1872" y="2901"/>
                    <a:pt x="1894" y="2901"/>
                    <a:pt x="1915" y="2901"/>
                  </a:cubicBezTo>
                  <a:cubicBezTo>
                    <a:pt x="3724" y="2901"/>
                    <a:pt x="3791" y="69"/>
                    <a:pt x="1941" y="1"/>
                  </a:cubicBezTo>
                  <a:cubicBezTo>
                    <a:pt x="1920" y="0"/>
                    <a:pt x="1898" y="0"/>
                    <a:pt x="1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27" name="Google Shape;1127;p72">
              <a:extLst>
                <a:ext uri="{FF2B5EF4-FFF2-40B4-BE49-F238E27FC236}">
                  <a16:creationId xmlns:a16="http://schemas.microsoft.com/office/drawing/2014/main" id="{D244F48E-8A1A-6DED-9E3B-124C5760B36D}"/>
                </a:ext>
              </a:extLst>
            </p:cNvPr>
            <p:cNvSpPr/>
            <p:nvPr/>
          </p:nvSpPr>
          <p:spPr>
            <a:xfrm>
              <a:off x="2150875" y="4374425"/>
              <a:ext cx="122700" cy="134025"/>
            </a:xfrm>
            <a:custGeom>
              <a:avLst/>
              <a:gdLst/>
              <a:ahLst/>
              <a:cxnLst/>
              <a:rect l="l" t="t" r="r" b="b"/>
              <a:pathLst>
                <a:path w="4908" h="5361" extrusionOk="0">
                  <a:moveTo>
                    <a:pt x="3394" y="447"/>
                  </a:moveTo>
                  <a:cubicBezTo>
                    <a:pt x="3730" y="447"/>
                    <a:pt x="3997" y="684"/>
                    <a:pt x="4041" y="1373"/>
                  </a:cubicBezTo>
                  <a:cubicBezTo>
                    <a:pt x="4086" y="2378"/>
                    <a:pt x="2648" y="3314"/>
                    <a:pt x="1963" y="3770"/>
                  </a:cubicBezTo>
                  <a:cubicBezTo>
                    <a:pt x="1690" y="3953"/>
                    <a:pt x="1416" y="4135"/>
                    <a:pt x="1142" y="4318"/>
                  </a:cubicBezTo>
                  <a:cubicBezTo>
                    <a:pt x="868" y="4478"/>
                    <a:pt x="617" y="4637"/>
                    <a:pt x="366" y="4820"/>
                  </a:cubicBezTo>
                  <a:cubicBezTo>
                    <a:pt x="343" y="4843"/>
                    <a:pt x="297" y="4866"/>
                    <a:pt x="274" y="4889"/>
                  </a:cubicBezTo>
                  <a:cubicBezTo>
                    <a:pt x="252" y="4911"/>
                    <a:pt x="206" y="4934"/>
                    <a:pt x="183" y="4957"/>
                  </a:cubicBezTo>
                  <a:cubicBezTo>
                    <a:pt x="206" y="4911"/>
                    <a:pt x="206" y="4889"/>
                    <a:pt x="229" y="4866"/>
                  </a:cubicBezTo>
                  <a:cubicBezTo>
                    <a:pt x="229" y="4843"/>
                    <a:pt x="229" y="4843"/>
                    <a:pt x="229" y="4843"/>
                  </a:cubicBezTo>
                  <a:cubicBezTo>
                    <a:pt x="480" y="4204"/>
                    <a:pt x="731" y="3542"/>
                    <a:pt x="1028" y="2903"/>
                  </a:cubicBezTo>
                  <a:cubicBezTo>
                    <a:pt x="1096" y="2766"/>
                    <a:pt x="1142" y="2652"/>
                    <a:pt x="1210" y="2515"/>
                  </a:cubicBezTo>
                  <a:cubicBezTo>
                    <a:pt x="1416" y="2150"/>
                    <a:pt x="1621" y="1762"/>
                    <a:pt x="1872" y="1419"/>
                  </a:cubicBezTo>
                  <a:cubicBezTo>
                    <a:pt x="2099" y="1092"/>
                    <a:pt x="2840" y="447"/>
                    <a:pt x="3394" y="447"/>
                  </a:cubicBezTo>
                  <a:close/>
                  <a:moveTo>
                    <a:pt x="3305" y="0"/>
                  </a:moveTo>
                  <a:cubicBezTo>
                    <a:pt x="2680" y="0"/>
                    <a:pt x="2050" y="454"/>
                    <a:pt x="1690" y="940"/>
                  </a:cubicBezTo>
                  <a:cubicBezTo>
                    <a:pt x="1438" y="1259"/>
                    <a:pt x="1210" y="1602"/>
                    <a:pt x="1005" y="1990"/>
                  </a:cubicBezTo>
                  <a:cubicBezTo>
                    <a:pt x="548" y="2834"/>
                    <a:pt x="206" y="3793"/>
                    <a:pt x="69" y="4683"/>
                  </a:cubicBezTo>
                  <a:cubicBezTo>
                    <a:pt x="46" y="4774"/>
                    <a:pt x="46" y="4843"/>
                    <a:pt x="46" y="4911"/>
                  </a:cubicBezTo>
                  <a:cubicBezTo>
                    <a:pt x="23" y="4934"/>
                    <a:pt x="23" y="4957"/>
                    <a:pt x="23" y="4957"/>
                  </a:cubicBezTo>
                  <a:cubicBezTo>
                    <a:pt x="23" y="5026"/>
                    <a:pt x="0" y="5071"/>
                    <a:pt x="0" y="5140"/>
                  </a:cubicBezTo>
                  <a:cubicBezTo>
                    <a:pt x="0" y="5162"/>
                    <a:pt x="23" y="5185"/>
                    <a:pt x="46" y="5185"/>
                  </a:cubicBezTo>
                  <a:cubicBezTo>
                    <a:pt x="69" y="5254"/>
                    <a:pt x="137" y="5345"/>
                    <a:pt x="229" y="5345"/>
                  </a:cubicBezTo>
                  <a:cubicBezTo>
                    <a:pt x="238" y="5355"/>
                    <a:pt x="252" y="5360"/>
                    <a:pt x="267" y="5360"/>
                  </a:cubicBezTo>
                  <a:cubicBezTo>
                    <a:pt x="289" y="5360"/>
                    <a:pt x="316" y="5349"/>
                    <a:pt x="343" y="5322"/>
                  </a:cubicBezTo>
                  <a:cubicBezTo>
                    <a:pt x="685" y="5117"/>
                    <a:pt x="1028" y="4911"/>
                    <a:pt x="1393" y="4683"/>
                  </a:cubicBezTo>
                  <a:lnTo>
                    <a:pt x="1575" y="4592"/>
                  </a:lnTo>
                  <a:cubicBezTo>
                    <a:pt x="2420" y="4067"/>
                    <a:pt x="3264" y="3519"/>
                    <a:pt x="3904" y="2743"/>
                  </a:cubicBezTo>
                  <a:cubicBezTo>
                    <a:pt x="4451" y="2104"/>
                    <a:pt x="4908" y="1008"/>
                    <a:pt x="4132" y="324"/>
                  </a:cubicBezTo>
                  <a:cubicBezTo>
                    <a:pt x="3874" y="95"/>
                    <a:pt x="3590" y="0"/>
                    <a:pt x="33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28" name="Google Shape;1128;p72">
              <a:extLst>
                <a:ext uri="{FF2B5EF4-FFF2-40B4-BE49-F238E27FC236}">
                  <a16:creationId xmlns:a16="http://schemas.microsoft.com/office/drawing/2014/main" id="{F5123398-287C-15DD-3073-41D7B71038A2}"/>
                </a:ext>
              </a:extLst>
            </p:cNvPr>
            <p:cNvSpPr/>
            <p:nvPr/>
          </p:nvSpPr>
          <p:spPr>
            <a:xfrm>
              <a:off x="2000225" y="4442275"/>
              <a:ext cx="160950" cy="74650"/>
            </a:xfrm>
            <a:custGeom>
              <a:avLst/>
              <a:gdLst/>
              <a:ahLst/>
              <a:cxnLst/>
              <a:rect l="l" t="t" r="r" b="b"/>
              <a:pathLst>
                <a:path w="6438" h="2986" extrusionOk="0">
                  <a:moveTo>
                    <a:pt x="1955" y="488"/>
                  </a:moveTo>
                  <a:cubicBezTo>
                    <a:pt x="2213" y="488"/>
                    <a:pt x="2450" y="516"/>
                    <a:pt x="2603" y="554"/>
                  </a:cubicBezTo>
                  <a:cubicBezTo>
                    <a:pt x="3013" y="668"/>
                    <a:pt x="3424" y="828"/>
                    <a:pt x="3812" y="1010"/>
                  </a:cubicBezTo>
                  <a:cubicBezTo>
                    <a:pt x="4588" y="1353"/>
                    <a:pt x="5319" y="1787"/>
                    <a:pt x="6049" y="2197"/>
                  </a:cubicBezTo>
                  <a:lnTo>
                    <a:pt x="6072" y="2197"/>
                  </a:lnTo>
                  <a:cubicBezTo>
                    <a:pt x="6095" y="2220"/>
                    <a:pt x="6118" y="2220"/>
                    <a:pt x="6141" y="2243"/>
                  </a:cubicBezTo>
                  <a:lnTo>
                    <a:pt x="6049" y="2243"/>
                  </a:lnTo>
                  <a:cubicBezTo>
                    <a:pt x="5981" y="2243"/>
                    <a:pt x="5889" y="2266"/>
                    <a:pt x="5798" y="2266"/>
                  </a:cubicBezTo>
                  <a:cubicBezTo>
                    <a:pt x="5205" y="2312"/>
                    <a:pt x="4634" y="2380"/>
                    <a:pt x="4018" y="2448"/>
                  </a:cubicBezTo>
                  <a:cubicBezTo>
                    <a:pt x="3710" y="2474"/>
                    <a:pt x="3276" y="2516"/>
                    <a:pt x="2824" y="2516"/>
                  </a:cubicBezTo>
                  <a:cubicBezTo>
                    <a:pt x="2069" y="2516"/>
                    <a:pt x="1262" y="2400"/>
                    <a:pt x="891" y="1901"/>
                  </a:cubicBezTo>
                  <a:cubicBezTo>
                    <a:pt x="91" y="771"/>
                    <a:pt x="1132" y="488"/>
                    <a:pt x="1955" y="488"/>
                  </a:cubicBezTo>
                  <a:close/>
                  <a:moveTo>
                    <a:pt x="1800" y="1"/>
                  </a:moveTo>
                  <a:cubicBezTo>
                    <a:pt x="1055" y="1"/>
                    <a:pt x="283" y="299"/>
                    <a:pt x="160" y="1125"/>
                  </a:cubicBezTo>
                  <a:cubicBezTo>
                    <a:pt x="1" y="2152"/>
                    <a:pt x="1028" y="2722"/>
                    <a:pt x="1872" y="2882"/>
                  </a:cubicBezTo>
                  <a:cubicBezTo>
                    <a:pt x="2260" y="2956"/>
                    <a:pt x="2653" y="2986"/>
                    <a:pt x="3048" y="2986"/>
                  </a:cubicBezTo>
                  <a:cubicBezTo>
                    <a:pt x="3513" y="2986"/>
                    <a:pt x="3982" y="2944"/>
                    <a:pt x="4451" y="2882"/>
                  </a:cubicBezTo>
                  <a:cubicBezTo>
                    <a:pt x="5045" y="2814"/>
                    <a:pt x="5661" y="2700"/>
                    <a:pt x="6255" y="2631"/>
                  </a:cubicBezTo>
                  <a:cubicBezTo>
                    <a:pt x="6392" y="2608"/>
                    <a:pt x="6437" y="2448"/>
                    <a:pt x="6392" y="2334"/>
                  </a:cubicBezTo>
                  <a:cubicBezTo>
                    <a:pt x="6414" y="2312"/>
                    <a:pt x="6414" y="2289"/>
                    <a:pt x="6392" y="2266"/>
                  </a:cubicBezTo>
                  <a:cubicBezTo>
                    <a:pt x="6369" y="2243"/>
                    <a:pt x="6346" y="2197"/>
                    <a:pt x="6300" y="2175"/>
                  </a:cubicBezTo>
                  <a:lnTo>
                    <a:pt x="6278" y="2129"/>
                  </a:lnTo>
                  <a:lnTo>
                    <a:pt x="6255" y="2129"/>
                  </a:lnTo>
                  <a:cubicBezTo>
                    <a:pt x="6209" y="2083"/>
                    <a:pt x="6141" y="2015"/>
                    <a:pt x="6095" y="1969"/>
                  </a:cubicBezTo>
                  <a:cubicBezTo>
                    <a:pt x="5091" y="1102"/>
                    <a:pt x="3721" y="371"/>
                    <a:pt x="2443" y="75"/>
                  </a:cubicBezTo>
                  <a:cubicBezTo>
                    <a:pt x="2243" y="27"/>
                    <a:pt x="2023" y="1"/>
                    <a:pt x="18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29" name="Google Shape;1129;p72">
              <a:extLst>
                <a:ext uri="{FF2B5EF4-FFF2-40B4-BE49-F238E27FC236}">
                  <a16:creationId xmlns:a16="http://schemas.microsoft.com/office/drawing/2014/main" id="{E6706FE7-B4B0-1584-BFCA-0185DF709C80}"/>
                </a:ext>
              </a:extLst>
            </p:cNvPr>
            <p:cNvSpPr/>
            <p:nvPr/>
          </p:nvSpPr>
          <p:spPr>
            <a:xfrm>
              <a:off x="1726325" y="2344200"/>
              <a:ext cx="501600" cy="2030325"/>
            </a:xfrm>
            <a:custGeom>
              <a:avLst/>
              <a:gdLst/>
              <a:ahLst/>
              <a:cxnLst/>
              <a:rect l="l" t="t" r="r" b="b"/>
              <a:pathLst>
                <a:path w="20064" h="81213" extrusionOk="0">
                  <a:moveTo>
                    <a:pt x="0" y="1"/>
                  </a:moveTo>
                  <a:cubicBezTo>
                    <a:pt x="0" y="1"/>
                    <a:pt x="3698" y="33303"/>
                    <a:pt x="3789" y="44464"/>
                  </a:cubicBezTo>
                  <a:cubicBezTo>
                    <a:pt x="3858" y="54804"/>
                    <a:pt x="1621" y="80505"/>
                    <a:pt x="1621" y="80505"/>
                  </a:cubicBezTo>
                  <a:lnTo>
                    <a:pt x="19105" y="81213"/>
                  </a:lnTo>
                  <a:cubicBezTo>
                    <a:pt x="19105" y="81213"/>
                    <a:pt x="20064" y="54599"/>
                    <a:pt x="19676" y="44327"/>
                  </a:cubicBezTo>
                  <a:cubicBezTo>
                    <a:pt x="19242" y="33166"/>
                    <a:pt x="14472" y="1"/>
                    <a:pt x="144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30" name="Google Shape;1130;p72">
              <a:extLst>
                <a:ext uri="{FF2B5EF4-FFF2-40B4-BE49-F238E27FC236}">
                  <a16:creationId xmlns:a16="http://schemas.microsoft.com/office/drawing/2014/main" id="{364A25EA-D225-13F7-EF20-53167D330A12}"/>
                </a:ext>
              </a:extLst>
            </p:cNvPr>
            <p:cNvSpPr/>
            <p:nvPr/>
          </p:nvSpPr>
          <p:spPr>
            <a:xfrm>
              <a:off x="1726325" y="2344200"/>
              <a:ext cx="290475" cy="750975"/>
            </a:xfrm>
            <a:custGeom>
              <a:avLst/>
              <a:gdLst/>
              <a:ahLst/>
              <a:cxnLst/>
              <a:rect l="l" t="t" r="r" b="b"/>
              <a:pathLst>
                <a:path w="11619" h="30039" extrusionOk="0">
                  <a:moveTo>
                    <a:pt x="0" y="1"/>
                  </a:moveTo>
                  <a:cubicBezTo>
                    <a:pt x="0" y="1"/>
                    <a:pt x="1918" y="15819"/>
                    <a:pt x="2945" y="30039"/>
                  </a:cubicBezTo>
                  <a:lnTo>
                    <a:pt x="116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31" name="Google Shape;1131;p72">
              <a:extLst>
                <a:ext uri="{FF2B5EF4-FFF2-40B4-BE49-F238E27FC236}">
                  <a16:creationId xmlns:a16="http://schemas.microsoft.com/office/drawing/2014/main" id="{DC6001D7-A17C-005B-5779-266D7BCBAA75}"/>
                </a:ext>
              </a:extLst>
            </p:cNvPr>
            <p:cNvSpPr/>
            <p:nvPr/>
          </p:nvSpPr>
          <p:spPr>
            <a:xfrm>
              <a:off x="1795375" y="2384725"/>
              <a:ext cx="83900" cy="1870550"/>
            </a:xfrm>
            <a:custGeom>
              <a:avLst/>
              <a:gdLst/>
              <a:ahLst/>
              <a:cxnLst/>
              <a:rect l="l" t="t" r="r" b="b"/>
              <a:pathLst>
                <a:path w="3356" h="74822" extrusionOk="0">
                  <a:moveTo>
                    <a:pt x="0" y="0"/>
                  </a:moveTo>
                  <a:lnTo>
                    <a:pt x="1461" y="19835"/>
                  </a:lnTo>
                  <a:cubicBezTo>
                    <a:pt x="1963" y="26455"/>
                    <a:pt x="2465" y="33074"/>
                    <a:pt x="2831" y="39693"/>
                  </a:cubicBezTo>
                  <a:cubicBezTo>
                    <a:pt x="2945" y="41337"/>
                    <a:pt x="2990" y="43003"/>
                    <a:pt x="2990" y="44646"/>
                  </a:cubicBezTo>
                  <a:cubicBezTo>
                    <a:pt x="2945" y="46313"/>
                    <a:pt x="2899" y="47956"/>
                    <a:pt x="2808" y="49622"/>
                  </a:cubicBezTo>
                  <a:cubicBezTo>
                    <a:pt x="2671" y="52932"/>
                    <a:pt x="2443" y="56242"/>
                    <a:pt x="2237" y="59551"/>
                  </a:cubicBezTo>
                  <a:cubicBezTo>
                    <a:pt x="2009" y="62838"/>
                    <a:pt x="1210" y="74821"/>
                    <a:pt x="1210" y="74821"/>
                  </a:cubicBezTo>
                  <a:cubicBezTo>
                    <a:pt x="1210" y="74821"/>
                    <a:pt x="2260" y="62861"/>
                    <a:pt x="2511" y="59551"/>
                  </a:cubicBezTo>
                  <a:cubicBezTo>
                    <a:pt x="2762" y="56265"/>
                    <a:pt x="2990" y="52955"/>
                    <a:pt x="3150" y="49622"/>
                  </a:cubicBezTo>
                  <a:cubicBezTo>
                    <a:pt x="3241" y="47979"/>
                    <a:pt x="3310" y="46313"/>
                    <a:pt x="3333" y="44646"/>
                  </a:cubicBezTo>
                  <a:cubicBezTo>
                    <a:pt x="3356" y="42980"/>
                    <a:pt x="3310" y="41337"/>
                    <a:pt x="3219" y="39671"/>
                  </a:cubicBezTo>
                  <a:cubicBezTo>
                    <a:pt x="2808" y="33051"/>
                    <a:pt x="2306" y="26432"/>
                    <a:pt x="1758" y="19813"/>
                  </a:cubicBezTo>
                  <a:lnTo>
                    <a:pt x="913" y="99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32" name="Google Shape;1132;p72">
              <a:extLst>
                <a:ext uri="{FF2B5EF4-FFF2-40B4-BE49-F238E27FC236}">
                  <a16:creationId xmlns:a16="http://schemas.microsoft.com/office/drawing/2014/main" id="{31836088-7A9F-0DC8-B739-46D16E5E0C87}"/>
                </a:ext>
              </a:extLst>
            </p:cNvPr>
            <p:cNvSpPr/>
            <p:nvPr/>
          </p:nvSpPr>
          <p:spPr>
            <a:xfrm>
              <a:off x="1797650" y="4273850"/>
              <a:ext cx="394325" cy="20800"/>
            </a:xfrm>
            <a:custGeom>
              <a:avLst/>
              <a:gdLst/>
              <a:ahLst/>
              <a:cxnLst/>
              <a:rect l="l" t="t" r="r" b="b"/>
              <a:pathLst>
                <a:path w="15773" h="832" extrusionOk="0">
                  <a:moveTo>
                    <a:pt x="942" y="0"/>
                  </a:moveTo>
                  <a:cubicBezTo>
                    <a:pt x="517" y="0"/>
                    <a:pt x="197" y="10"/>
                    <a:pt x="23" y="33"/>
                  </a:cubicBezTo>
                  <a:cubicBezTo>
                    <a:pt x="1" y="33"/>
                    <a:pt x="1" y="78"/>
                    <a:pt x="23" y="78"/>
                  </a:cubicBezTo>
                  <a:cubicBezTo>
                    <a:pt x="1233" y="329"/>
                    <a:pt x="9838" y="672"/>
                    <a:pt x="11139" y="717"/>
                  </a:cubicBezTo>
                  <a:cubicBezTo>
                    <a:pt x="13810" y="809"/>
                    <a:pt x="13034" y="763"/>
                    <a:pt x="15704" y="831"/>
                  </a:cubicBezTo>
                  <a:cubicBezTo>
                    <a:pt x="15750" y="831"/>
                    <a:pt x="15773" y="763"/>
                    <a:pt x="15704" y="763"/>
                  </a:cubicBezTo>
                  <a:cubicBezTo>
                    <a:pt x="13057" y="580"/>
                    <a:pt x="13810" y="580"/>
                    <a:pt x="11139" y="443"/>
                  </a:cubicBezTo>
                  <a:cubicBezTo>
                    <a:pt x="10022" y="365"/>
                    <a:pt x="3531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33" name="Google Shape;1133;p72">
              <a:extLst>
                <a:ext uri="{FF2B5EF4-FFF2-40B4-BE49-F238E27FC236}">
                  <a16:creationId xmlns:a16="http://schemas.microsoft.com/office/drawing/2014/main" id="{32540015-6BFE-89A5-B0B0-5F9B2F7BD52F}"/>
                </a:ext>
              </a:extLst>
            </p:cNvPr>
            <p:cNvSpPr/>
            <p:nvPr/>
          </p:nvSpPr>
          <p:spPr>
            <a:xfrm>
              <a:off x="823575" y="3858100"/>
              <a:ext cx="625450" cy="843025"/>
            </a:xfrm>
            <a:custGeom>
              <a:avLst/>
              <a:gdLst/>
              <a:ahLst/>
              <a:cxnLst/>
              <a:rect l="l" t="t" r="r" b="b"/>
              <a:pathLst>
                <a:path w="25018" h="33721" extrusionOk="0">
                  <a:moveTo>
                    <a:pt x="11276" y="0"/>
                  </a:moveTo>
                  <a:cubicBezTo>
                    <a:pt x="11276" y="0"/>
                    <a:pt x="3288" y="13490"/>
                    <a:pt x="3288" y="13513"/>
                  </a:cubicBezTo>
                  <a:cubicBezTo>
                    <a:pt x="1918" y="16229"/>
                    <a:pt x="754" y="18648"/>
                    <a:pt x="275" y="19972"/>
                  </a:cubicBezTo>
                  <a:cubicBezTo>
                    <a:pt x="275" y="19972"/>
                    <a:pt x="275" y="19972"/>
                    <a:pt x="275" y="19995"/>
                  </a:cubicBezTo>
                  <a:cubicBezTo>
                    <a:pt x="92" y="20474"/>
                    <a:pt x="1" y="20817"/>
                    <a:pt x="46" y="20931"/>
                  </a:cubicBezTo>
                  <a:cubicBezTo>
                    <a:pt x="46" y="20954"/>
                    <a:pt x="46" y="20954"/>
                    <a:pt x="46" y="20954"/>
                  </a:cubicBezTo>
                  <a:cubicBezTo>
                    <a:pt x="594" y="21912"/>
                    <a:pt x="22096" y="33576"/>
                    <a:pt x="22986" y="33713"/>
                  </a:cubicBezTo>
                  <a:cubicBezTo>
                    <a:pt x="23013" y="33718"/>
                    <a:pt x="23040" y="33720"/>
                    <a:pt x="23067" y="33720"/>
                  </a:cubicBezTo>
                  <a:cubicBezTo>
                    <a:pt x="23906" y="33720"/>
                    <a:pt x="24364" y="31328"/>
                    <a:pt x="23899" y="30244"/>
                  </a:cubicBezTo>
                  <a:cubicBezTo>
                    <a:pt x="23420" y="29125"/>
                    <a:pt x="17188" y="20977"/>
                    <a:pt x="17188" y="20977"/>
                  </a:cubicBezTo>
                  <a:lnTo>
                    <a:pt x="25017" y="7418"/>
                  </a:lnTo>
                  <a:lnTo>
                    <a:pt x="11276" y="0"/>
                  </a:lnTo>
                  <a:close/>
                </a:path>
              </a:pathLst>
            </a:custGeom>
            <a:solidFill>
              <a:srgbClr val="C36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34" name="Google Shape;1134;p72">
              <a:extLst>
                <a:ext uri="{FF2B5EF4-FFF2-40B4-BE49-F238E27FC236}">
                  <a16:creationId xmlns:a16="http://schemas.microsoft.com/office/drawing/2014/main" id="{7641A013-5641-1445-04A3-F5B01136138B}"/>
                </a:ext>
              </a:extLst>
            </p:cNvPr>
            <p:cNvSpPr/>
            <p:nvPr/>
          </p:nvSpPr>
          <p:spPr>
            <a:xfrm>
              <a:off x="823575" y="4069225"/>
              <a:ext cx="609100" cy="631900"/>
            </a:xfrm>
            <a:custGeom>
              <a:avLst/>
              <a:gdLst/>
              <a:ahLst/>
              <a:cxnLst/>
              <a:rect l="l" t="t" r="r" b="b"/>
              <a:pathLst>
                <a:path w="24364" h="25276" extrusionOk="0">
                  <a:moveTo>
                    <a:pt x="6278" y="0"/>
                  </a:moveTo>
                  <a:cubicBezTo>
                    <a:pt x="4680" y="2717"/>
                    <a:pt x="3288" y="5045"/>
                    <a:pt x="3288" y="5068"/>
                  </a:cubicBezTo>
                  <a:cubicBezTo>
                    <a:pt x="1918" y="7784"/>
                    <a:pt x="754" y="10203"/>
                    <a:pt x="275" y="11527"/>
                  </a:cubicBezTo>
                  <a:cubicBezTo>
                    <a:pt x="275" y="11527"/>
                    <a:pt x="275" y="11527"/>
                    <a:pt x="275" y="11550"/>
                  </a:cubicBezTo>
                  <a:cubicBezTo>
                    <a:pt x="92" y="12029"/>
                    <a:pt x="1" y="12372"/>
                    <a:pt x="46" y="12486"/>
                  </a:cubicBezTo>
                  <a:cubicBezTo>
                    <a:pt x="46" y="12509"/>
                    <a:pt x="46" y="12509"/>
                    <a:pt x="46" y="12509"/>
                  </a:cubicBezTo>
                  <a:cubicBezTo>
                    <a:pt x="594" y="13467"/>
                    <a:pt x="22096" y="25131"/>
                    <a:pt x="22986" y="25268"/>
                  </a:cubicBezTo>
                  <a:cubicBezTo>
                    <a:pt x="23013" y="25273"/>
                    <a:pt x="23040" y="25275"/>
                    <a:pt x="23067" y="25275"/>
                  </a:cubicBezTo>
                  <a:cubicBezTo>
                    <a:pt x="23906" y="25275"/>
                    <a:pt x="24364" y="22883"/>
                    <a:pt x="23899" y="21799"/>
                  </a:cubicBezTo>
                  <a:cubicBezTo>
                    <a:pt x="23420" y="20680"/>
                    <a:pt x="17188" y="12532"/>
                    <a:pt x="17188" y="12532"/>
                  </a:cubicBezTo>
                  <a:lnTo>
                    <a:pt x="20019" y="7647"/>
                  </a:lnTo>
                  <a:lnTo>
                    <a:pt x="6278" y="0"/>
                  </a:lnTo>
                  <a:close/>
                </a:path>
              </a:pathLst>
            </a:custGeom>
            <a:solidFill>
              <a:srgbClr val="892B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35" name="Google Shape;1135;p72">
              <a:extLst>
                <a:ext uri="{FF2B5EF4-FFF2-40B4-BE49-F238E27FC236}">
                  <a16:creationId xmlns:a16="http://schemas.microsoft.com/office/drawing/2014/main" id="{4E0345E1-4FE9-B937-6112-2DF76CB20E01}"/>
                </a:ext>
              </a:extLst>
            </p:cNvPr>
            <p:cNvSpPr/>
            <p:nvPr/>
          </p:nvSpPr>
          <p:spPr>
            <a:xfrm>
              <a:off x="811025" y="4097175"/>
              <a:ext cx="624500" cy="606225"/>
            </a:xfrm>
            <a:custGeom>
              <a:avLst/>
              <a:gdLst/>
              <a:ahLst/>
              <a:cxnLst/>
              <a:rect l="l" t="t" r="r" b="b"/>
              <a:pathLst>
                <a:path w="24980" h="24249" extrusionOk="0">
                  <a:moveTo>
                    <a:pt x="5958" y="1"/>
                  </a:moveTo>
                  <a:cubicBezTo>
                    <a:pt x="3630" y="3562"/>
                    <a:pt x="1" y="11048"/>
                    <a:pt x="206" y="11414"/>
                  </a:cubicBezTo>
                  <a:cubicBezTo>
                    <a:pt x="754" y="12395"/>
                    <a:pt x="22666" y="24082"/>
                    <a:pt x="23579" y="24241"/>
                  </a:cubicBezTo>
                  <a:cubicBezTo>
                    <a:pt x="23606" y="24246"/>
                    <a:pt x="23632" y="24248"/>
                    <a:pt x="23659" y="24248"/>
                  </a:cubicBezTo>
                  <a:cubicBezTo>
                    <a:pt x="24500" y="24248"/>
                    <a:pt x="24980" y="21810"/>
                    <a:pt x="24515" y="20703"/>
                  </a:cubicBezTo>
                  <a:cubicBezTo>
                    <a:pt x="24081" y="19699"/>
                    <a:pt x="19242" y="13125"/>
                    <a:pt x="18192" y="11687"/>
                  </a:cubicBezTo>
                  <a:cubicBezTo>
                    <a:pt x="18078" y="11528"/>
                    <a:pt x="19996" y="7693"/>
                    <a:pt x="19996" y="7693"/>
                  </a:cubicBezTo>
                  <a:lnTo>
                    <a:pt x="59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36" name="Google Shape;1136;p72">
              <a:extLst>
                <a:ext uri="{FF2B5EF4-FFF2-40B4-BE49-F238E27FC236}">
                  <a16:creationId xmlns:a16="http://schemas.microsoft.com/office/drawing/2014/main" id="{27AA1065-91D6-69FD-B574-4623CBE1C7D9}"/>
                </a:ext>
              </a:extLst>
            </p:cNvPr>
            <p:cNvSpPr/>
            <p:nvPr/>
          </p:nvSpPr>
          <p:spPr>
            <a:xfrm>
              <a:off x="851550" y="4378500"/>
              <a:ext cx="554275" cy="300550"/>
            </a:xfrm>
            <a:custGeom>
              <a:avLst/>
              <a:gdLst/>
              <a:ahLst/>
              <a:cxnLst/>
              <a:rect l="l" t="t" r="r" b="b"/>
              <a:pathLst>
                <a:path w="22171" h="12022" extrusionOk="0">
                  <a:moveTo>
                    <a:pt x="46" y="1"/>
                  </a:moveTo>
                  <a:cubicBezTo>
                    <a:pt x="23" y="1"/>
                    <a:pt x="0" y="24"/>
                    <a:pt x="46" y="24"/>
                  </a:cubicBezTo>
                  <a:cubicBezTo>
                    <a:pt x="3561" y="2169"/>
                    <a:pt x="18375" y="10112"/>
                    <a:pt x="22072" y="12007"/>
                  </a:cubicBezTo>
                  <a:cubicBezTo>
                    <a:pt x="22093" y="12017"/>
                    <a:pt x="22111" y="12022"/>
                    <a:pt x="22125" y="12022"/>
                  </a:cubicBezTo>
                  <a:cubicBezTo>
                    <a:pt x="22169" y="12022"/>
                    <a:pt x="22170" y="11973"/>
                    <a:pt x="22118" y="11938"/>
                  </a:cubicBezTo>
                  <a:cubicBezTo>
                    <a:pt x="18512" y="9861"/>
                    <a:pt x="3766" y="1804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37" name="Google Shape;1137;p72">
              <a:extLst>
                <a:ext uri="{FF2B5EF4-FFF2-40B4-BE49-F238E27FC236}">
                  <a16:creationId xmlns:a16="http://schemas.microsoft.com/office/drawing/2014/main" id="{A53A6084-2A01-09DA-09EE-6FA20F3FB9AB}"/>
                </a:ext>
              </a:extLst>
            </p:cNvPr>
            <p:cNvSpPr/>
            <p:nvPr/>
          </p:nvSpPr>
          <p:spPr>
            <a:xfrm>
              <a:off x="1285400" y="4564800"/>
              <a:ext cx="114900" cy="42225"/>
            </a:xfrm>
            <a:custGeom>
              <a:avLst/>
              <a:gdLst/>
              <a:ahLst/>
              <a:cxnLst/>
              <a:rect l="l" t="t" r="r" b="b"/>
              <a:pathLst>
                <a:path w="4596" h="1689" extrusionOk="0">
                  <a:moveTo>
                    <a:pt x="2865" y="1"/>
                  </a:moveTo>
                  <a:cubicBezTo>
                    <a:pt x="2513" y="1"/>
                    <a:pt x="2177" y="53"/>
                    <a:pt x="1888" y="150"/>
                  </a:cubicBezTo>
                  <a:cubicBezTo>
                    <a:pt x="1158" y="401"/>
                    <a:pt x="404" y="880"/>
                    <a:pt x="16" y="1656"/>
                  </a:cubicBezTo>
                  <a:cubicBezTo>
                    <a:pt x="0" y="1672"/>
                    <a:pt x="18" y="1688"/>
                    <a:pt x="38" y="1688"/>
                  </a:cubicBezTo>
                  <a:cubicBezTo>
                    <a:pt x="47" y="1688"/>
                    <a:pt x="55" y="1686"/>
                    <a:pt x="62" y="1679"/>
                  </a:cubicBezTo>
                  <a:cubicBezTo>
                    <a:pt x="756" y="743"/>
                    <a:pt x="1952" y="206"/>
                    <a:pt x="3126" y="206"/>
                  </a:cubicBezTo>
                  <a:cubicBezTo>
                    <a:pt x="3612" y="206"/>
                    <a:pt x="4094" y="298"/>
                    <a:pt x="4536" y="492"/>
                  </a:cubicBezTo>
                  <a:cubicBezTo>
                    <a:pt x="4544" y="496"/>
                    <a:pt x="4552" y="498"/>
                    <a:pt x="4559" y="498"/>
                  </a:cubicBezTo>
                  <a:cubicBezTo>
                    <a:pt x="4588" y="498"/>
                    <a:pt x="4595" y="465"/>
                    <a:pt x="4558" y="446"/>
                  </a:cubicBezTo>
                  <a:cubicBezTo>
                    <a:pt x="4038" y="137"/>
                    <a:pt x="3430" y="1"/>
                    <a:pt x="28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38" name="Google Shape;1138;p72">
              <a:extLst>
                <a:ext uri="{FF2B5EF4-FFF2-40B4-BE49-F238E27FC236}">
                  <a16:creationId xmlns:a16="http://schemas.microsoft.com/office/drawing/2014/main" id="{2C00B929-0CD3-9A4A-57B9-61F94C6ED2CD}"/>
                </a:ext>
              </a:extLst>
            </p:cNvPr>
            <p:cNvSpPr/>
            <p:nvPr/>
          </p:nvSpPr>
          <p:spPr>
            <a:xfrm>
              <a:off x="1158550" y="4385425"/>
              <a:ext cx="128250" cy="27400"/>
            </a:xfrm>
            <a:custGeom>
              <a:avLst/>
              <a:gdLst/>
              <a:ahLst/>
              <a:cxnLst/>
              <a:rect l="l" t="t" r="r" b="b"/>
              <a:pathLst>
                <a:path w="5130" h="1096" extrusionOk="0">
                  <a:moveTo>
                    <a:pt x="1838" y="0"/>
                  </a:moveTo>
                  <a:cubicBezTo>
                    <a:pt x="1218" y="0"/>
                    <a:pt x="607" y="111"/>
                    <a:pt x="46" y="363"/>
                  </a:cubicBezTo>
                  <a:cubicBezTo>
                    <a:pt x="0" y="386"/>
                    <a:pt x="23" y="477"/>
                    <a:pt x="92" y="477"/>
                  </a:cubicBezTo>
                  <a:cubicBezTo>
                    <a:pt x="1781" y="523"/>
                    <a:pt x="3310" y="682"/>
                    <a:pt x="4976" y="1093"/>
                  </a:cubicBezTo>
                  <a:cubicBezTo>
                    <a:pt x="4984" y="1095"/>
                    <a:pt x="4991" y="1095"/>
                    <a:pt x="4998" y="1095"/>
                  </a:cubicBezTo>
                  <a:cubicBezTo>
                    <a:pt x="5096" y="1095"/>
                    <a:pt x="5130" y="952"/>
                    <a:pt x="5045" y="888"/>
                  </a:cubicBezTo>
                  <a:cubicBezTo>
                    <a:pt x="4105" y="359"/>
                    <a:pt x="2957" y="0"/>
                    <a:pt x="18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39" name="Google Shape;1139;p72">
              <a:extLst>
                <a:ext uri="{FF2B5EF4-FFF2-40B4-BE49-F238E27FC236}">
                  <a16:creationId xmlns:a16="http://schemas.microsoft.com/office/drawing/2014/main" id="{1DD2C29A-E397-8D90-7246-B054751B8144}"/>
                </a:ext>
              </a:extLst>
            </p:cNvPr>
            <p:cNvSpPr/>
            <p:nvPr/>
          </p:nvSpPr>
          <p:spPr>
            <a:xfrm>
              <a:off x="1180800" y="4411925"/>
              <a:ext cx="128275" cy="27150"/>
            </a:xfrm>
            <a:custGeom>
              <a:avLst/>
              <a:gdLst/>
              <a:ahLst/>
              <a:cxnLst/>
              <a:rect l="l" t="t" r="r" b="b"/>
              <a:pathLst>
                <a:path w="5131" h="1086" extrusionOk="0">
                  <a:moveTo>
                    <a:pt x="1841" y="1"/>
                  </a:moveTo>
                  <a:cubicBezTo>
                    <a:pt x="1221" y="1"/>
                    <a:pt x="609" y="108"/>
                    <a:pt x="46" y="353"/>
                  </a:cubicBezTo>
                  <a:cubicBezTo>
                    <a:pt x="0" y="376"/>
                    <a:pt x="23" y="467"/>
                    <a:pt x="92" y="467"/>
                  </a:cubicBezTo>
                  <a:cubicBezTo>
                    <a:pt x="1781" y="513"/>
                    <a:pt x="3310" y="695"/>
                    <a:pt x="4976" y="1083"/>
                  </a:cubicBezTo>
                  <a:cubicBezTo>
                    <a:pt x="4984" y="1085"/>
                    <a:pt x="4991" y="1085"/>
                    <a:pt x="4998" y="1085"/>
                  </a:cubicBezTo>
                  <a:cubicBezTo>
                    <a:pt x="5096" y="1085"/>
                    <a:pt x="5130" y="942"/>
                    <a:pt x="5045" y="878"/>
                  </a:cubicBezTo>
                  <a:cubicBezTo>
                    <a:pt x="4106" y="350"/>
                    <a:pt x="2959" y="1"/>
                    <a:pt x="18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40" name="Google Shape;1140;p72">
              <a:extLst>
                <a:ext uri="{FF2B5EF4-FFF2-40B4-BE49-F238E27FC236}">
                  <a16:creationId xmlns:a16="http://schemas.microsoft.com/office/drawing/2014/main" id="{DB5894B0-FD27-17F6-6D21-B5CC212AE1A2}"/>
                </a:ext>
              </a:extLst>
            </p:cNvPr>
            <p:cNvSpPr/>
            <p:nvPr/>
          </p:nvSpPr>
          <p:spPr>
            <a:xfrm>
              <a:off x="1202475" y="4438350"/>
              <a:ext cx="128850" cy="26975"/>
            </a:xfrm>
            <a:custGeom>
              <a:avLst/>
              <a:gdLst/>
              <a:ahLst/>
              <a:cxnLst/>
              <a:rect l="l" t="t" r="r" b="b"/>
              <a:pathLst>
                <a:path w="5154" h="1079" extrusionOk="0">
                  <a:moveTo>
                    <a:pt x="1833" y="0"/>
                  </a:moveTo>
                  <a:cubicBezTo>
                    <a:pt x="1223" y="0"/>
                    <a:pt x="622" y="105"/>
                    <a:pt x="69" y="346"/>
                  </a:cubicBezTo>
                  <a:cubicBezTo>
                    <a:pt x="1" y="391"/>
                    <a:pt x="46" y="460"/>
                    <a:pt x="115" y="460"/>
                  </a:cubicBezTo>
                  <a:cubicBezTo>
                    <a:pt x="1804" y="506"/>
                    <a:pt x="3333" y="688"/>
                    <a:pt x="5000" y="1076"/>
                  </a:cubicBezTo>
                  <a:cubicBezTo>
                    <a:pt x="5007" y="1078"/>
                    <a:pt x="5014" y="1078"/>
                    <a:pt x="5021" y="1078"/>
                  </a:cubicBezTo>
                  <a:cubicBezTo>
                    <a:pt x="5119" y="1078"/>
                    <a:pt x="5153" y="936"/>
                    <a:pt x="5068" y="894"/>
                  </a:cubicBezTo>
                  <a:cubicBezTo>
                    <a:pt x="4120" y="360"/>
                    <a:pt x="2960" y="0"/>
                    <a:pt x="18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41" name="Google Shape;1141;p72">
              <a:extLst>
                <a:ext uri="{FF2B5EF4-FFF2-40B4-BE49-F238E27FC236}">
                  <a16:creationId xmlns:a16="http://schemas.microsoft.com/office/drawing/2014/main" id="{6501EF6A-C625-E3F2-44B2-CA666C1F7C75}"/>
                </a:ext>
              </a:extLst>
            </p:cNvPr>
            <p:cNvSpPr/>
            <p:nvPr/>
          </p:nvSpPr>
          <p:spPr>
            <a:xfrm>
              <a:off x="1224725" y="4464750"/>
              <a:ext cx="128750" cy="26950"/>
            </a:xfrm>
            <a:custGeom>
              <a:avLst/>
              <a:gdLst/>
              <a:ahLst/>
              <a:cxnLst/>
              <a:rect l="l" t="t" r="r" b="b"/>
              <a:pathLst>
                <a:path w="5150" h="1078" extrusionOk="0">
                  <a:moveTo>
                    <a:pt x="1852" y="0"/>
                  </a:moveTo>
                  <a:cubicBezTo>
                    <a:pt x="1231" y="0"/>
                    <a:pt x="623" y="110"/>
                    <a:pt x="69" y="363"/>
                  </a:cubicBezTo>
                  <a:cubicBezTo>
                    <a:pt x="1" y="385"/>
                    <a:pt x="47" y="477"/>
                    <a:pt x="115" y="477"/>
                  </a:cubicBezTo>
                  <a:cubicBezTo>
                    <a:pt x="1804" y="522"/>
                    <a:pt x="3333" y="682"/>
                    <a:pt x="4977" y="1070"/>
                  </a:cubicBezTo>
                  <a:cubicBezTo>
                    <a:pt x="4992" y="1075"/>
                    <a:pt x="5006" y="1077"/>
                    <a:pt x="5019" y="1077"/>
                  </a:cubicBezTo>
                  <a:cubicBezTo>
                    <a:pt x="5122" y="1077"/>
                    <a:pt x="5149" y="928"/>
                    <a:pt x="5068" y="888"/>
                  </a:cubicBezTo>
                  <a:cubicBezTo>
                    <a:pt x="4128" y="359"/>
                    <a:pt x="2971" y="0"/>
                    <a:pt x="1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42" name="Google Shape;1142;p72">
              <a:extLst>
                <a:ext uri="{FF2B5EF4-FFF2-40B4-BE49-F238E27FC236}">
                  <a16:creationId xmlns:a16="http://schemas.microsoft.com/office/drawing/2014/main" id="{F69DD63A-393F-50C2-3248-BECEEBCFF5C4}"/>
                </a:ext>
              </a:extLst>
            </p:cNvPr>
            <p:cNvSpPr/>
            <p:nvPr/>
          </p:nvSpPr>
          <p:spPr>
            <a:xfrm>
              <a:off x="929950" y="4158175"/>
              <a:ext cx="104550" cy="73200"/>
            </a:xfrm>
            <a:custGeom>
              <a:avLst/>
              <a:gdLst/>
              <a:ahLst/>
              <a:cxnLst/>
              <a:rect l="l" t="t" r="r" b="b"/>
              <a:pathLst>
                <a:path w="4182" h="2928" extrusionOk="0">
                  <a:moveTo>
                    <a:pt x="2088" y="0"/>
                  </a:moveTo>
                  <a:cubicBezTo>
                    <a:pt x="799" y="0"/>
                    <a:pt x="1" y="1981"/>
                    <a:pt x="1406" y="2742"/>
                  </a:cubicBezTo>
                  <a:cubicBezTo>
                    <a:pt x="1644" y="2871"/>
                    <a:pt x="1876" y="2928"/>
                    <a:pt x="2094" y="2928"/>
                  </a:cubicBezTo>
                  <a:cubicBezTo>
                    <a:pt x="3383" y="2928"/>
                    <a:pt x="4182" y="947"/>
                    <a:pt x="2776" y="186"/>
                  </a:cubicBezTo>
                  <a:cubicBezTo>
                    <a:pt x="2538" y="57"/>
                    <a:pt x="2306" y="0"/>
                    <a:pt x="20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43" name="Google Shape;1143;p72">
              <a:extLst>
                <a:ext uri="{FF2B5EF4-FFF2-40B4-BE49-F238E27FC236}">
                  <a16:creationId xmlns:a16="http://schemas.microsoft.com/office/drawing/2014/main" id="{452AC8E2-00DD-EFB5-5AF6-E47590B33604}"/>
                </a:ext>
              </a:extLst>
            </p:cNvPr>
            <p:cNvSpPr/>
            <p:nvPr/>
          </p:nvSpPr>
          <p:spPr>
            <a:xfrm>
              <a:off x="1231025" y="4311250"/>
              <a:ext cx="155800" cy="90675"/>
            </a:xfrm>
            <a:custGeom>
              <a:avLst/>
              <a:gdLst/>
              <a:ahLst/>
              <a:cxnLst/>
              <a:rect l="l" t="t" r="r" b="b"/>
              <a:pathLst>
                <a:path w="6232" h="3627" extrusionOk="0">
                  <a:moveTo>
                    <a:pt x="4603" y="506"/>
                  </a:moveTo>
                  <a:cubicBezTo>
                    <a:pt x="5214" y="506"/>
                    <a:pt x="5707" y="772"/>
                    <a:pt x="5296" y="1709"/>
                  </a:cubicBezTo>
                  <a:cubicBezTo>
                    <a:pt x="4885" y="2645"/>
                    <a:pt x="3196" y="2828"/>
                    <a:pt x="2374" y="2942"/>
                  </a:cubicBezTo>
                  <a:cubicBezTo>
                    <a:pt x="2031" y="2987"/>
                    <a:pt x="1712" y="3010"/>
                    <a:pt x="1392" y="3056"/>
                  </a:cubicBezTo>
                  <a:cubicBezTo>
                    <a:pt x="1096" y="3102"/>
                    <a:pt x="776" y="3124"/>
                    <a:pt x="479" y="3170"/>
                  </a:cubicBezTo>
                  <a:cubicBezTo>
                    <a:pt x="434" y="3170"/>
                    <a:pt x="411" y="3193"/>
                    <a:pt x="365" y="3193"/>
                  </a:cubicBezTo>
                  <a:cubicBezTo>
                    <a:pt x="342" y="3193"/>
                    <a:pt x="297" y="3193"/>
                    <a:pt x="251" y="3216"/>
                  </a:cubicBezTo>
                  <a:cubicBezTo>
                    <a:pt x="274" y="3193"/>
                    <a:pt x="297" y="3170"/>
                    <a:pt x="342" y="3147"/>
                  </a:cubicBezTo>
                  <a:cubicBezTo>
                    <a:pt x="342" y="3147"/>
                    <a:pt x="342" y="3124"/>
                    <a:pt x="342" y="3124"/>
                  </a:cubicBezTo>
                  <a:cubicBezTo>
                    <a:pt x="867" y="2668"/>
                    <a:pt x="1370" y="2189"/>
                    <a:pt x="1940" y="1755"/>
                  </a:cubicBezTo>
                  <a:cubicBezTo>
                    <a:pt x="2031" y="1664"/>
                    <a:pt x="2146" y="1572"/>
                    <a:pt x="2260" y="1504"/>
                  </a:cubicBezTo>
                  <a:cubicBezTo>
                    <a:pt x="2602" y="1253"/>
                    <a:pt x="2967" y="1002"/>
                    <a:pt x="3333" y="796"/>
                  </a:cubicBezTo>
                  <a:cubicBezTo>
                    <a:pt x="3582" y="666"/>
                    <a:pt x="4128" y="506"/>
                    <a:pt x="4603" y="506"/>
                  </a:cubicBezTo>
                  <a:close/>
                  <a:moveTo>
                    <a:pt x="4523" y="0"/>
                  </a:moveTo>
                  <a:cubicBezTo>
                    <a:pt x="4124" y="0"/>
                    <a:pt x="3710" y="110"/>
                    <a:pt x="3378" y="271"/>
                  </a:cubicBezTo>
                  <a:cubicBezTo>
                    <a:pt x="3036" y="454"/>
                    <a:pt x="2671" y="659"/>
                    <a:pt x="2305" y="910"/>
                  </a:cubicBezTo>
                  <a:cubicBezTo>
                    <a:pt x="1529" y="1458"/>
                    <a:pt x="799" y="2189"/>
                    <a:pt x="274" y="2919"/>
                  </a:cubicBezTo>
                  <a:cubicBezTo>
                    <a:pt x="228" y="2987"/>
                    <a:pt x="183" y="3033"/>
                    <a:pt x="137" y="3102"/>
                  </a:cubicBezTo>
                  <a:cubicBezTo>
                    <a:pt x="114" y="3124"/>
                    <a:pt x="114" y="3124"/>
                    <a:pt x="114" y="3147"/>
                  </a:cubicBezTo>
                  <a:cubicBezTo>
                    <a:pt x="69" y="3193"/>
                    <a:pt x="46" y="3239"/>
                    <a:pt x="0" y="3284"/>
                  </a:cubicBezTo>
                  <a:cubicBezTo>
                    <a:pt x="0" y="3330"/>
                    <a:pt x="23" y="3353"/>
                    <a:pt x="46" y="3353"/>
                  </a:cubicBezTo>
                  <a:cubicBezTo>
                    <a:pt x="23" y="3444"/>
                    <a:pt x="46" y="3535"/>
                    <a:pt x="114" y="3581"/>
                  </a:cubicBezTo>
                  <a:cubicBezTo>
                    <a:pt x="137" y="3604"/>
                    <a:pt x="183" y="3627"/>
                    <a:pt x="228" y="3627"/>
                  </a:cubicBezTo>
                  <a:cubicBezTo>
                    <a:pt x="616" y="3581"/>
                    <a:pt x="1027" y="3535"/>
                    <a:pt x="1438" y="3512"/>
                  </a:cubicBezTo>
                  <a:lnTo>
                    <a:pt x="1666" y="3490"/>
                  </a:lnTo>
                  <a:cubicBezTo>
                    <a:pt x="2648" y="3421"/>
                    <a:pt x="3652" y="3284"/>
                    <a:pt x="4565" y="2896"/>
                  </a:cubicBezTo>
                  <a:cubicBezTo>
                    <a:pt x="5364" y="2554"/>
                    <a:pt x="6231" y="1778"/>
                    <a:pt x="5843" y="819"/>
                  </a:cubicBezTo>
                  <a:cubicBezTo>
                    <a:pt x="5616" y="218"/>
                    <a:pt x="5085" y="0"/>
                    <a:pt x="45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44" name="Google Shape;1144;p72">
              <a:extLst>
                <a:ext uri="{FF2B5EF4-FFF2-40B4-BE49-F238E27FC236}">
                  <a16:creationId xmlns:a16="http://schemas.microsoft.com/office/drawing/2014/main" id="{4397BF5C-A6FF-0FFC-B481-3C012BAD9449}"/>
                </a:ext>
              </a:extLst>
            </p:cNvPr>
            <p:cNvSpPr/>
            <p:nvPr/>
          </p:nvSpPr>
          <p:spPr>
            <a:xfrm>
              <a:off x="1099200" y="4286025"/>
              <a:ext cx="142675" cy="115025"/>
            </a:xfrm>
            <a:custGeom>
              <a:avLst/>
              <a:gdLst/>
              <a:ahLst/>
              <a:cxnLst/>
              <a:rect l="l" t="t" r="r" b="b"/>
              <a:pathLst>
                <a:path w="5707" h="4601" extrusionOk="0">
                  <a:moveTo>
                    <a:pt x="1542" y="481"/>
                  </a:moveTo>
                  <a:cubicBezTo>
                    <a:pt x="2073" y="481"/>
                    <a:pt x="2783" y="870"/>
                    <a:pt x="3059" y="1120"/>
                  </a:cubicBezTo>
                  <a:cubicBezTo>
                    <a:pt x="3379" y="1394"/>
                    <a:pt x="3652" y="1714"/>
                    <a:pt x="3926" y="2056"/>
                  </a:cubicBezTo>
                  <a:cubicBezTo>
                    <a:pt x="4474" y="2695"/>
                    <a:pt x="4931" y="3403"/>
                    <a:pt x="5410" y="4111"/>
                  </a:cubicBezTo>
                  <a:cubicBezTo>
                    <a:pt x="5433" y="4133"/>
                    <a:pt x="5456" y="4156"/>
                    <a:pt x="5478" y="4202"/>
                  </a:cubicBezTo>
                  <a:cubicBezTo>
                    <a:pt x="5456" y="4179"/>
                    <a:pt x="5410" y="4179"/>
                    <a:pt x="5387" y="4156"/>
                  </a:cubicBezTo>
                  <a:cubicBezTo>
                    <a:pt x="5319" y="4133"/>
                    <a:pt x="5227" y="4088"/>
                    <a:pt x="5159" y="4065"/>
                  </a:cubicBezTo>
                  <a:cubicBezTo>
                    <a:pt x="4611" y="3837"/>
                    <a:pt x="4040" y="3654"/>
                    <a:pt x="3493" y="3426"/>
                  </a:cubicBezTo>
                  <a:cubicBezTo>
                    <a:pt x="2694" y="3129"/>
                    <a:pt x="1096" y="2536"/>
                    <a:pt x="936" y="1554"/>
                  </a:cubicBezTo>
                  <a:cubicBezTo>
                    <a:pt x="792" y="742"/>
                    <a:pt x="1107" y="481"/>
                    <a:pt x="1542" y="481"/>
                  </a:cubicBezTo>
                  <a:close/>
                  <a:moveTo>
                    <a:pt x="1637" y="1"/>
                  </a:moveTo>
                  <a:cubicBezTo>
                    <a:pt x="1242" y="1"/>
                    <a:pt x="866" y="148"/>
                    <a:pt x="594" y="527"/>
                  </a:cubicBezTo>
                  <a:cubicBezTo>
                    <a:pt x="0" y="1372"/>
                    <a:pt x="685" y="2330"/>
                    <a:pt x="1370" y="2855"/>
                  </a:cubicBezTo>
                  <a:cubicBezTo>
                    <a:pt x="2032" y="3380"/>
                    <a:pt x="2854" y="3723"/>
                    <a:pt x="3675" y="4019"/>
                  </a:cubicBezTo>
                  <a:cubicBezTo>
                    <a:pt x="4246" y="4202"/>
                    <a:pt x="4817" y="4384"/>
                    <a:pt x="5387" y="4590"/>
                  </a:cubicBezTo>
                  <a:cubicBezTo>
                    <a:pt x="5408" y="4597"/>
                    <a:pt x="5428" y="4600"/>
                    <a:pt x="5448" y="4600"/>
                  </a:cubicBezTo>
                  <a:cubicBezTo>
                    <a:pt x="5556" y="4600"/>
                    <a:pt x="5638" y="4501"/>
                    <a:pt x="5638" y="4384"/>
                  </a:cubicBezTo>
                  <a:cubicBezTo>
                    <a:pt x="5684" y="4384"/>
                    <a:pt x="5707" y="4362"/>
                    <a:pt x="5684" y="4339"/>
                  </a:cubicBezTo>
                  <a:cubicBezTo>
                    <a:pt x="5684" y="4293"/>
                    <a:pt x="5661" y="4248"/>
                    <a:pt x="5638" y="4202"/>
                  </a:cubicBezTo>
                  <a:lnTo>
                    <a:pt x="5615" y="4156"/>
                  </a:lnTo>
                  <a:cubicBezTo>
                    <a:pt x="5615" y="4156"/>
                    <a:pt x="5615" y="4133"/>
                    <a:pt x="5615" y="4133"/>
                  </a:cubicBezTo>
                  <a:cubicBezTo>
                    <a:pt x="5593" y="4065"/>
                    <a:pt x="5570" y="3996"/>
                    <a:pt x="5547" y="3928"/>
                  </a:cubicBezTo>
                  <a:cubicBezTo>
                    <a:pt x="5045" y="2695"/>
                    <a:pt x="4132" y="1440"/>
                    <a:pt x="3127" y="596"/>
                  </a:cubicBezTo>
                  <a:cubicBezTo>
                    <a:pt x="2734" y="268"/>
                    <a:pt x="2168" y="1"/>
                    <a:pt x="16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45" name="Google Shape;1145;p72">
              <a:extLst>
                <a:ext uri="{FF2B5EF4-FFF2-40B4-BE49-F238E27FC236}">
                  <a16:creationId xmlns:a16="http://schemas.microsoft.com/office/drawing/2014/main" id="{4A8E349C-5D8A-A86D-10A2-8F13736A8FBA}"/>
                </a:ext>
              </a:extLst>
            </p:cNvPr>
            <p:cNvSpPr/>
            <p:nvPr/>
          </p:nvSpPr>
          <p:spPr>
            <a:xfrm>
              <a:off x="946275" y="2343625"/>
              <a:ext cx="1104750" cy="1971575"/>
            </a:xfrm>
            <a:custGeom>
              <a:avLst/>
              <a:gdLst/>
              <a:ahLst/>
              <a:cxnLst/>
              <a:rect l="l" t="t" r="r" b="b"/>
              <a:pathLst>
                <a:path w="44190" h="78863" extrusionOk="0">
                  <a:moveTo>
                    <a:pt x="24400" y="1"/>
                  </a:moveTo>
                  <a:cubicBezTo>
                    <a:pt x="21319" y="4018"/>
                    <a:pt x="21365" y="13217"/>
                    <a:pt x="21365" y="13217"/>
                  </a:cubicBezTo>
                  <a:cubicBezTo>
                    <a:pt x="21365" y="13217"/>
                    <a:pt x="13581" y="42593"/>
                    <a:pt x="11504" y="48596"/>
                  </a:cubicBezTo>
                  <a:cubicBezTo>
                    <a:pt x="10157" y="52499"/>
                    <a:pt x="0" y="70074"/>
                    <a:pt x="0" y="70074"/>
                  </a:cubicBezTo>
                  <a:lnTo>
                    <a:pt x="15887" y="78862"/>
                  </a:lnTo>
                  <a:cubicBezTo>
                    <a:pt x="15887" y="78862"/>
                    <a:pt x="24994" y="61058"/>
                    <a:pt x="27710" y="53070"/>
                  </a:cubicBezTo>
                  <a:cubicBezTo>
                    <a:pt x="30655" y="44442"/>
                    <a:pt x="36247" y="16572"/>
                    <a:pt x="36247" y="16572"/>
                  </a:cubicBezTo>
                  <a:cubicBezTo>
                    <a:pt x="37069" y="16230"/>
                    <a:pt x="39556" y="15134"/>
                    <a:pt x="40059" y="14814"/>
                  </a:cubicBezTo>
                  <a:cubicBezTo>
                    <a:pt x="40515" y="14563"/>
                    <a:pt x="41291" y="11961"/>
                    <a:pt x="42067" y="9040"/>
                  </a:cubicBezTo>
                  <a:cubicBezTo>
                    <a:pt x="43117" y="5000"/>
                    <a:pt x="44122" y="320"/>
                    <a:pt x="44190" y="24"/>
                  </a:cubicBezTo>
                  <a:cubicBezTo>
                    <a:pt x="44190" y="1"/>
                    <a:pt x="44190" y="1"/>
                    <a:pt x="44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46" name="Google Shape;1146;p72">
              <a:extLst>
                <a:ext uri="{FF2B5EF4-FFF2-40B4-BE49-F238E27FC236}">
                  <a16:creationId xmlns:a16="http://schemas.microsoft.com/office/drawing/2014/main" id="{74A0D5BB-5CB1-0C99-EB2C-FE12A7D18DAE}"/>
                </a:ext>
              </a:extLst>
            </p:cNvPr>
            <p:cNvSpPr/>
            <p:nvPr/>
          </p:nvSpPr>
          <p:spPr>
            <a:xfrm>
              <a:off x="1012450" y="4040125"/>
              <a:ext cx="348525" cy="186150"/>
            </a:xfrm>
            <a:custGeom>
              <a:avLst/>
              <a:gdLst/>
              <a:ahLst/>
              <a:cxnLst/>
              <a:rect l="l" t="t" r="r" b="b"/>
              <a:pathLst>
                <a:path w="13941" h="7446" extrusionOk="0">
                  <a:moveTo>
                    <a:pt x="47" y="0"/>
                  </a:moveTo>
                  <a:cubicBezTo>
                    <a:pt x="24" y="0"/>
                    <a:pt x="1" y="46"/>
                    <a:pt x="24" y="46"/>
                  </a:cubicBezTo>
                  <a:cubicBezTo>
                    <a:pt x="1005" y="799"/>
                    <a:pt x="8629" y="4771"/>
                    <a:pt x="9793" y="5387"/>
                  </a:cubicBezTo>
                  <a:cubicBezTo>
                    <a:pt x="12167" y="6620"/>
                    <a:pt x="11482" y="6232"/>
                    <a:pt x="13879" y="7441"/>
                  </a:cubicBezTo>
                  <a:cubicBezTo>
                    <a:pt x="13885" y="7445"/>
                    <a:pt x="13891" y="7446"/>
                    <a:pt x="13896" y="7446"/>
                  </a:cubicBezTo>
                  <a:cubicBezTo>
                    <a:pt x="13929" y="7446"/>
                    <a:pt x="13941" y="7393"/>
                    <a:pt x="13902" y="7373"/>
                  </a:cubicBezTo>
                  <a:cubicBezTo>
                    <a:pt x="11573" y="6072"/>
                    <a:pt x="12258" y="6414"/>
                    <a:pt x="9907" y="5136"/>
                  </a:cubicBezTo>
                  <a:cubicBezTo>
                    <a:pt x="8766" y="4497"/>
                    <a:pt x="1211" y="411"/>
                    <a:pt x="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47" name="Google Shape;1147;p72">
              <a:extLst>
                <a:ext uri="{FF2B5EF4-FFF2-40B4-BE49-F238E27FC236}">
                  <a16:creationId xmlns:a16="http://schemas.microsoft.com/office/drawing/2014/main" id="{B4CD3AD2-1B40-6975-EDD1-7B784BE47EAC}"/>
                </a:ext>
              </a:extLst>
            </p:cNvPr>
            <p:cNvSpPr/>
            <p:nvPr/>
          </p:nvSpPr>
          <p:spPr>
            <a:xfrm>
              <a:off x="1583675" y="2463975"/>
              <a:ext cx="174625" cy="149675"/>
            </a:xfrm>
            <a:custGeom>
              <a:avLst/>
              <a:gdLst/>
              <a:ahLst/>
              <a:cxnLst/>
              <a:rect l="l" t="t" r="r" b="b"/>
              <a:pathLst>
                <a:path w="6985" h="5987" extrusionOk="0">
                  <a:moveTo>
                    <a:pt x="6948" y="1"/>
                  </a:moveTo>
                  <a:cubicBezTo>
                    <a:pt x="6937" y="1"/>
                    <a:pt x="6925" y="8"/>
                    <a:pt x="6916" y="26"/>
                  </a:cubicBezTo>
                  <a:cubicBezTo>
                    <a:pt x="6848" y="277"/>
                    <a:pt x="6688" y="528"/>
                    <a:pt x="6574" y="756"/>
                  </a:cubicBezTo>
                  <a:cubicBezTo>
                    <a:pt x="6482" y="962"/>
                    <a:pt x="6391" y="1167"/>
                    <a:pt x="6300" y="1373"/>
                  </a:cubicBezTo>
                  <a:cubicBezTo>
                    <a:pt x="6117" y="1783"/>
                    <a:pt x="5912" y="2217"/>
                    <a:pt x="5729" y="2651"/>
                  </a:cubicBezTo>
                  <a:cubicBezTo>
                    <a:pt x="5432" y="3358"/>
                    <a:pt x="5113" y="4112"/>
                    <a:pt x="4474" y="4591"/>
                  </a:cubicBezTo>
                  <a:cubicBezTo>
                    <a:pt x="3926" y="5025"/>
                    <a:pt x="3218" y="5253"/>
                    <a:pt x="2534" y="5413"/>
                  </a:cubicBezTo>
                  <a:cubicBezTo>
                    <a:pt x="2168" y="5504"/>
                    <a:pt x="1803" y="5550"/>
                    <a:pt x="1438" y="5618"/>
                  </a:cubicBezTo>
                  <a:cubicBezTo>
                    <a:pt x="982" y="5686"/>
                    <a:pt x="502" y="5732"/>
                    <a:pt x="69" y="5846"/>
                  </a:cubicBezTo>
                  <a:cubicBezTo>
                    <a:pt x="0" y="5869"/>
                    <a:pt x="0" y="5960"/>
                    <a:pt x="69" y="5960"/>
                  </a:cubicBezTo>
                  <a:cubicBezTo>
                    <a:pt x="252" y="5980"/>
                    <a:pt x="439" y="5987"/>
                    <a:pt x="627" y="5987"/>
                  </a:cubicBezTo>
                  <a:cubicBezTo>
                    <a:pt x="884" y="5987"/>
                    <a:pt x="1142" y="5974"/>
                    <a:pt x="1392" y="5960"/>
                  </a:cubicBezTo>
                  <a:cubicBezTo>
                    <a:pt x="1735" y="5938"/>
                    <a:pt x="2077" y="5915"/>
                    <a:pt x="2442" y="5869"/>
                  </a:cubicBezTo>
                  <a:cubicBezTo>
                    <a:pt x="3629" y="5709"/>
                    <a:pt x="4839" y="5276"/>
                    <a:pt x="5524" y="4203"/>
                  </a:cubicBezTo>
                  <a:cubicBezTo>
                    <a:pt x="5889" y="3609"/>
                    <a:pt x="6072" y="2925"/>
                    <a:pt x="6300" y="2286"/>
                  </a:cubicBezTo>
                  <a:cubicBezTo>
                    <a:pt x="6414" y="1920"/>
                    <a:pt x="6528" y="1555"/>
                    <a:pt x="6642" y="1190"/>
                  </a:cubicBezTo>
                  <a:cubicBezTo>
                    <a:pt x="6711" y="984"/>
                    <a:pt x="6756" y="779"/>
                    <a:pt x="6825" y="574"/>
                  </a:cubicBezTo>
                  <a:cubicBezTo>
                    <a:pt x="6870" y="391"/>
                    <a:pt x="6916" y="208"/>
                    <a:pt x="6985" y="49"/>
                  </a:cubicBezTo>
                  <a:cubicBezTo>
                    <a:pt x="6985" y="20"/>
                    <a:pt x="6967" y="1"/>
                    <a:pt x="69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48" name="Google Shape;1148;p72">
              <a:extLst>
                <a:ext uri="{FF2B5EF4-FFF2-40B4-BE49-F238E27FC236}">
                  <a16:creationId xmlns:a16="http://schemas.microsoft.com/office/drawing/2014/main" id="{FBA3244D-C3AA-E95D-9FA9-96C653CB374C}"/>
                </a:ext>
              </a:extLst>
            </p:cNvPr>
            <p:cNvSpPr/>
            <p:nvPr/>
          </p:nvSpPr>
          <p:spPr>
            <a:xfrm>
              <a:off x="1851475" y="2697825"/>
              <a:ext cx="134700" cy="62475"/>
            </a:xfrm>
            <a:custGeom>
              <a:avLst/>
              <a:gdLst/>
              <a:ahLst/>
              <a:cxnLst/>
              <a:rect l="l" t="t" r="r" b="b"/>
              <a:pathLst>
                <a:path w="5388" h="2499" extrusionOk="0">
                  <a:moveTo>
                    <a:pt x="5217" y="0"/>
                  </a:moveTo>
                  <a:cubicBezTo>
                    <a:pt x="5204" y="0"/>
                    <a:pt x="5189" y="2"/>
                    <a:pt x="5174" y="7"/>
                  </a:cubicBezTo>
                  <a:cubicBezTo>
                    <a:pt x="3417" y="601"/>
                    <a:pt x="1705" y="1468"/>
                    <a:pt x="62" y="2381"/>
                  </a:cubicBezTo>
                  <a:cubicBezTo>
                    <a:pt x="1" y="2422"/>
                    <a:pt x="30" y="2499"/>
                    <a:pt x="86" y="2499"/>
                  </a:cubicBezTo>
                  <a:cubicBezTo>
                    <a:pt x="93" y="2499"/>
                    <a:pt x="100" y="2498"/>
                    <a:pt x="107" y="2495"/>
                  </a:cubicBezTo>
                  <a:cubicBezTo>
                    <a:pt x="1842" y="1742"/>
                    <a:pt x="3600" y="1034"/>
                    <a:pt x="5266" y="213"/>
                  </a:cubicBezTo>
                  <a:cubicBezTo>
                    <a:pt x="5388" y="152"/>
                    <a:pt x="5329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49" name="Google Shape;1149;p72">
              <a:extLst>
                <a:ext uri="{FF2B5EF4-FFF2-40B4-BE49-F238E27FC236}">
                  <a16:creationId xmlns:a16="http://schemas.microsoft.com/office/drawing/2014/main" id="{D7BF02A0-956E-8DBD-2086-65C2F4D8F82B}"/>
                </a:ext>
              </a:extLst>
            </p:cNvPr>
            <p:cNvSpPr/>
            <p:nvPr/>
          </p:nvSpPr>
          <p:spPr>
            <a:xfrm>
              <a:off x="1892950" y="2401325"/>
              <a:ext cx="105600" cy="288950"/>
            </a:xfrm>
            <a:custGeom>
              <a:avLst/>
              <a:gdLst/>
              <a:ahLst/>
              <a:cxnLst/>
              <a:rect l="l" t="t" r="r" b="b"/>
              <a:pathLst>
                <a:path w="4224" h="11558" extrusionOk="0">
                  <a:moveTo>
                    <a:pt x="3975" y="1"/>
                  </a:moveTo>
                  <a:cubicBezTo>
                    <a:pt x="3950" y="1"/>
                    <a:pt x="3926" y="13"/>
                    <a:pt x="3926" y="44"/>
                  </a:cubicBezTo>
                  <a:cubicBezTo>
                    <a:pt x="3949" y="2098"/>
                    <a:pt x="3812" y="3901"/>
                    <a:pt x="3630" y="5796"/>
                  </a:cubicBezTo>
                  <a:cubicBezTo>
                    <a:pt x="3563" y="6656"/>
                    <a:pt x="2900" y="11268"/>
                    <a:pt x="1455" y="11268"/>
                  </a:cubicBezTo>
                  <a:cubicBezTo>
                    <a:pt x="1405" y="11268"/>
                    <a:pt x="1354" y="11263"/>
                    <a:pt x="1301" y="11251"/>
                  </a:cubicBezTo>
                  <a:cubicBezTo>
                    <a:pt x="1050" y="11183"/>
                    <a:pt x="913" y="10932"/>
                    <a:pt x="868" y="10543"/>
                  </a:cubicBezTo>
                  <a:cubicBezTo>
                    <a:pt x="822" y="10064"/>
                    <a:pt x="1005" y="9494"/>
                    <a:pt x="1073" y="9037"/>
                  </a:cubicBezTo>
                  <a:cubicBezTo>
                    <a:pt x="1256" y="8010"/>
                    <a:pt x="1393" y="6983"/>
                    <a:pt x="1484" y="5933"/>
                  </a:cubicBezTo>
                  <a:cubicBezTo>
                    <a:pt x="1644" y="3993"/>
                    <a:pt x="1644" y="2075"/>
                    <a:pt x="1416" y="135"/>
                  </a:cubicBezTo>
                  <a:cubicBezTo>
                    <a:pt x="1416" y="101"/>
                    <a:pt x="1393" y="84"/>
                    <a:pt x="1370" y="84"/>
                  </a:cubicBezTo>
                  <a:cubicBezTo>
                    <a:pt x="1347" y="84"/>
                    <a:pt x="1324" y="101"/>
                    <a:pt x="1324" y="135"/>
                  </a:cubicBezTo>
                  <a:cubicBezTo>
                    <a:pt x="1324" y="2829"/>
                    <a:pt x="1256" y="5499"/>
                    <a:pt x="845" y="8147"/>
                  </a:cubicBezTo>
                  <a:cubicBezTo>
                    <a:pt x="662" y="9425"/>
                    <a:pt x="0" y="11342"/>
                    <a:pt x="1347" y="11548"/>
                  </a:cubicBezTo>
                  <a:cubicBezTo>
                    <a:pt x="1389" y="11554"/>
                    <a:pt x="1430" y="11557"/>
                    <a:pt x="1470" y="11557"/>
                  </a:cubicBezTo>
                  <a:cubicBezTo>
                    <a:pt x="2748" y="11557"/>
                    <a:pt x="3589" y="8507"/>
                    <a:pt x="3744" y="7645"/>
                  </a:cubicBezTo>
                  <a:cubicBezTo>
                    <a:pt x="4223" y="5202"/>
                    <a:pt x="4223" y="2532"/>
                    <a:pt x="4040" y="44"/>
                  </a:cubicBezTo>
                  <a:cubicBezTo>
                    <a:pt x="4040" y="19"/>
                    <a:pt x="4006" y="1"/>
                    <a:pt x="39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50" name="Google Shape;1150;p72">
              <a:extLst>
                <a:ext uri="{FF2B5EF4-FFF2-40B4-BE49-F238E27FC236}">
                  <a16:creationId xmlns:a16="http://schemas.microsoft.com/office/drawing/2014/main" id="{80BBE6BD-0BA0-4A96-B086-9041F2E1AD3F}"/>
                </a:ext>
              </a:extLst>
            </p:cNvPr>
            <p:cNvSpPr/>
            <p:nvPr/>
          </p:nvSpPr>
          <p:spPr>
            <a:xfrm>
              <a:off x="1913500" y="2682750"/>
              <a:ext cx="22225" cy="50450"/>
            </a:xfrm>
            <a:custGeom>
              <a:avLst/>
              <a:gdLst/>
              <a:ahLst/>
              <a:cxnLst/>
              <a:rect l="l" t="t" r="r" b="b"/>
              <a:pathLst>
                <a:path w="889" h="2018" extrusionOk="0">
                  <a:moveTo>
                    <a:pt x="679" y="1"/>
                  </a:moveTo>
                  <a:cubicBezTo>
                    <a:pt x="619" y="1"/>
                    <a:pt x="558" y="33"/>
                    <a:pt x="525" y="108"/>
                  </a:cubicBezTo>
                  <a:cubicBezTo>
                    <a:pt x="388" y="451"/>
                    <a:pt x="274" y="793"/>
                    <a:pt x="183" y="1135"/>
                  </a:cubicBezTo>
                  <a:cubicBezTo>
                    <a:pt x="114" y="1409"/>
                    <a:pt x="0" y="1683"/>
                    <a:pt x="46" y="1980"/>
                  </a:cubicBezTo>
                  <a:cubicBezTo>
                    <a:pt x="46" y="2007"/>
                    <a:pt x="69" y="2018"/>
                    <a:pt x="93" y="2018"/>
                  </a:cubicBezTo>
                  <a:cubicBezTo>
                    <a:pt x="110" y="2018"/>
                    <a:pt x="128" y="2012"/>
                    <a:pt x="137" y="2003"/>
                  </a:cubicBezTo>
                  <a:cubicBezTo>
                    <a:pt x="320" y="1774"/>
                    <a:pt x="388" y="1455"/>
                    <a:pt x="502" y="1181"/>
                  </a:cubicBezTo>
                  <a:cubicBezTo>
                    <a:pt x="616" y="861"/>
                    <a:pt x="731" y="542"/>
                    <a:pt x="845" y="245"/>
                  </a:cubicBezTo>
                  <a:cubicBezTo>
                    <a:pt x="888" y="100"/>
                    <a:pt x="784" y="1"/>
                    <a:pt x="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51" name="Google Shape;1151;p72">
              <a:extLst>
                <a:ext uri="{FF2B5EF4-FFF2-40B4-BE49-F238E27FC236}">
                  <a16:creationId xmlns:a16="http://schemas.microsoft.com/office/drawing/2014/main" id="{90F8BBDC-AA24-5662-8DC3-F15648DF530A}"/>
                </a:ext>
              </a:extLst>
            </p:cNvPr>
            <p:cNvSpPr/>
            <p:nvPr/>
          </p:nvSpPr>
          <p:spPr>
            <a:xfrm>
              <a:off x="1044975" y="2374550"/>
              <a:ext cx="527625" cy="1667550"/>
            </a:xfrm>
            <a:custGeom>
              <a:avLst/>
              <a:gdLst/>
              <a:ahLst/>
              <a:cxnLst/>
              <a:rect l="l" t="t" r="r" b="b"/>
              <a:pathLst>
                <a:path w="21105" h="66702" extrusionOk="0">
                  <a:moveTo>
                    <a:pt x="21052" y="1"/>
                  </a:moveTo>
                  <a:cubicBezTo>
                    <a:pt x="21031" y="1"/>
                    <a:pt x="21010" y="13"/>
                    <a:pt x="21000" y="42"/>
                  </a:cubicBezTo>
                  <a:cubicBezTo>
                    <a:pt x="20795" y="613"/>
                    <a:pt x="20612" y="1183"/>
                    <a:pt x="20430" y="1754"/>
                  </a:cubicBezTo>
                  <a:cubicBezTo>
                    <a:pt x="20087" y="2850"/>
                    <a:pt x="19813" y="3945"/>
                    <a:pt x="19631" y="5086"/>
                  </a:cubicBezTo>
                  <a:cubicBezTo>
                    <a:pt x="19448" y="6228"/>
                    <a:pt x="19494" y="7346"/>
                    <a:pt x="19654" y="8487"/>
                  </a:cubicBezTo>
                  <a:cubicBezTo>
                    <a:pt x="19836" y="9743"/>
                    <a:pt x="19905" y="10907"/>
                    <a:pt x="19654" y="12162"/>
                  </a:cubicBezTo>
                  <a:cubicBezTo>
                    <a:pt x="19425" y="13372"/>
                    <a:pt x="19129" y="14559"/>
                    <a:pt x="18832" y="15746"/>
                  </a:cubicBezTo>
                  <a:cubicBezTo>
                    <a:pt x="17713" y="20494"/>
                    <a:pt x="16504" y="25241"/>
                    <a:pt x="15225" y="29943"/>
                  </a:cubicBezTo>
                  <a:cubicBezTo>
                    <a:pt x="13924" y="34668"/>
                    <a:pt x="12578" y="39370"/>
                    <a:pt x="11140" y="44049"/>
                  </a:cubicBezTo>
                  <a:cubicBezTo>
                    <a:pt x="10432" y="46332"/>
                    <a:pt x="9656" y="48591"/>
                    <a:pt x="8560" y="50714"/>
                  </a:cubicBezTo>
                  <a:cubicBezTo>
                    <a:pt x="7419" y="52883"/>
                    <a:pt x="2329" y="62287"/>
                    <a:pt x="1" y="66669"/>
                  </a:cubicBezTo>
                  <a:cubicBezTo>
                    <a:pt x="1" y="66685"/>
                    <a:pt x="24" y="66701"/>
                    <a:pt x="45" y="66701"/>
                  </a:cubicBezTo>
                  <a:cubicBezTo>
                    <a:pt x="54" y="66701"/>
                    <a:pt x="63" y="66699"/>
                    <a:pt x="69" y="66692"/>
                  </a:cubicBezTo>
                  <a:cubicBezTo>
                    <a:pt x="389" y="66144"/>
                    <a:pt x="709" y="65619"/>
                    <a:pt x="1028" y="65071"/>
                  </a:cubicBezTo>
                  <a:cubicBezTo>
                    <a:pt x="3516" y="60803"/>
                    <a:pt x="8675" y="51536"/>
                    <a:pt x="9656" y="49367"/>
                  </a:cubicBezTo>
                  <a:cubicBezTo>
                    <a:pt x="10638" y="47176"/>
                    <a:pt x="11300" y="44848"/>
                    <a:pt x="11984" y="42566"/>
                  </a:cubicBezTo>
                  <a:cubicBezTo>
                    <a:pt x="13399" y="37864"/>
                    <a:pt x="14746" y="33139"/>
                    <a:pt x="16024" y="28391"/>
                  </a:cubicBezTo>
                  <a:cubicBezTo>
                    <a:pt x="17303" y="23643"/>
                    <a:pt x="18489" y="18896"/>
                    <a:pt x="19608" y="14102"/>
                  </a:cubicBezTo>
                  <a:cubicBezTo>
                    <a:pt x="19859" y="12961"/>
                    <a:pt x="20179" y="11820"/>
                    <a:pt x="20201" y="10633"/>
                  </a:cubicBezTo>
                  <a:cubicBezTo>
                    <a:pt x="20201" y="9469"/>
                    <a:pt x="19905" y="8305"/>
                    <a:pt x="19836" y="7141"/>
                  </a:cubicBezTo>
                  <a:cubicBezTo>
                    <a:pt x="19676" y="4698"/>
                    <a:pt x="20407" y="2370"/>
                    <a:pt x="21092" y="65"/>
                  </a:cubicBezTo>
                  <a:cubicBezTo>
                    <a:pt x="21105" y="25"/>
                    <a:pt x="21080" y="1"/>
                    <a:pt x="210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52" name="Google Shape;1152;p72">
              <a:extLst>
                <a:ext uri="{FF2B5EF4-FFF2-40B4-BE49-F238E27FC236}">
                  <a16:creationId xmlns:a16="http://schemas.microsoft.com/office/drawing/2014/main" id="{B2E11D0E-A57B-B5D0-3F4D-3D2EFE9C8173}"/>
                </a:ext>
              </a:extLst>
            </p:cNvPr>
            <p:cNvSpPr/>
            <p:nvPr/>
          </p:nvSpPr>
          <p:spPr>
            <a:xfrm>
              <a:off x="2309500" y="1446600"/>
              <a:ext cx="240850" cy="295650"/>
            </a:xfrm>
            <a:custGeom>
              <a:avLst/>
              <a:gdLst/>
              <a:ahLst/>
              <a:cxnLst/>
              <a:rect l="l" t="t" r="r" b="b"/>
              <a:pathLst>
                <a:path w="9634" h="11826" extrusionOk="0">
                  <a:moveTo>
                    <a:pt x="3676" y="1"/>
                  </a:moveTo>
                  <a:cubicBezTo>
                    <a:pt x="3356" y="1"/>
                    <a:pt x="3014" y="252"/>
                    <a:pt x="2900" y="571"/>
                  </a:cubicBezTo>
                  <a:lnTo>
                    <a:pt x="138" y="11231"/>
                  </a:lnTo>
                  <a:cubicBezTo>
                    <a:pt x="1" y="11527"/>
                    <a:pt x="161" y="11801"/>
                    <a:pt x="480" y="11801"/>
                  </a:cubicBezTo>
                  <a:lnTo>
                    <a:pt x="5981" y="11824"/>
                  </a:lnTo>
                  <a:cubicBezTo>
                    <a:pt x="5995" y="11825"/>
                    <a:pt x="6008" y="11825"/>
                    <a:pt x="6022" y="11825"/>
                  </a:cubicBezTo>
                  <a:cubicBezTo>
                    <a:pt x="6329" y="11825"/>
                    <a:pt x="6648" y="11582"/>
                    <a:pt x="6757" y="11276"/>
                  </a:cubicBezTo>
                  <a:lnTo>
                    <a:pt x="9519" y="617"/>
                  </a:lnTo>
                  <a:cubicBezTo>
                    <a:pt x="9633" y="297"/>
                    <a:pt x="9496" y="46"/>
                    <a:pt x="9177" y="46"/>
                  </a:cubicBezTo>
                  <a:lnTo>
                    <a:pt x="36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53" name="Google Shape;1153;p72">
              <a:extLst>
                <a:ext uri="{FF2B5EF4-FFF2-40B4-BE49-F238E27FC236}">
                  <a16:creationId xmlns:a16="http://schemas.microsoft.com/office/drawing/2014/main" id="{EF280E3C-4A2E-226A-A21E-E9461919282C}"/>
                </a:ext>
              </a:extLst>
            </p:cNvPr>
            <p:cNvSpPr/>
            <p:nvPr/>
          </p:nvSpPr>
          <p:spPr>
            <a:xfrm>
              <a:off x="2326050" y="1446600"/>
              <a:ext cx="240850" cy="295650"/>
            </a:xfrm>
            <a:custGeom>
              <a:avLst/>
              <a:gdLst/>
              <a:ahLst/>
              <a:cxnLst/>
              <a:rect l="l" t="t" r="r" b="b"/>
              <a:pathLst>
                <a:path w="9634" h="11826" extrusionOk="0">
                  <a:moveTo>
                    <a:pt x="3653" y="1"/>
                  </a:moveTo>
                  <a:cubicBezTo>
                    <a:pt x="3356" y="1"/>
                    <a:pt x="3014" y="252"/>
                    <a:pt x="2900" y="571"/>
                  </a:cubicBezTo>
                  <a:lnTo>
                    <a:pt x="115" y="11231"/>
                  </a:lnTo>
                  <a:cubicBezTo>
                    <a:pt x="1" y="11527"/>
                    <a:pt x="161" y="11801"/>
                    <a:pt x="457" y="11801"/>
                  </a:cubicBezTo>
                  <a:lnTo>
                    <a:pt x="5981" y="11824"/>
                  </a:lnTo>
                  <a:cubicBezTo>
                    <a:pt x="5994" y="11825"/>
                    <a:pt x="6006" y="11825"/>
                    <a:pt x="6019" y="11825"/>
                  </a:cubicBezTo>
                  <a:cubicBezTo>
                    <a:pt x="6306" y="11825"/>
                    <a:pt x="6625" y="11582"/>
                    <a:pt x="6734" y="11276"/>
                  </a:cubicBezTo>
                  <a:lnTo>
                    <a:pt x="9519" y="617"/>
                  </a:lnTo>
                  <a:cubicBezTo>
                    <a:pt x="9633" y="297"/>
                    <a:pt x="9473" y="46"/>
                    <a:pt x="9177" y="46"/>
                  </a:cubicBezTo>
                  <a:lnTo>
                    <a:pt x="365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54" name="Google Shape;1154;p72">
              <a:extLst>
                <a:ext uri="{FF2B5EF4-FFF2-40B4-BE49-F238E27FC236}">
                  <a16:creationId xmlns:a16="http://schemas.microsoft.com/office/drawing/2014/main" id="{0C28F3B3-CE58-8884-FC9F-ECAC6256A9B0}"/>
                </a:ext>
              </a:extLst>
            </p:cNvPr>
            <p:cNvSpPr/>
            <p:nvPr/>
          </p:nvSpPr>
          <p:spPr>
            <a:xfrm>
              <a:off x="2412225" y="1460875"/>
              <a:ext cx="24000" cy="23450"/>
            </a:xfrm>
            <a:custGeom>
              <a:avLst/>
              <a:gdLst/>
              <a:ahLst/>
              <a:cxnLst/>
              <a:rect l="l" t="t" r="r" b="b"/>
              <a:pathLst>
                <a:path w="960" h="938" extrusionOk="0">
                  <a:moveTo>
                    <a:pt x="503" y="0"/>
                  </a:moveTo>
                  <a:cubicBezTo>
                    <a:pt x="229" y="0"/>
                    <a:pt x="23" y="206"/>
                    <a:pt x="23" y="457"/>
                  </a:cubicBezTo>
                  <a:cubicBezTo>
                    <a:pt x="0" y="731"/>
                    <a:pt x="206" y="936"/>
                    <a:pt x="480" y="936"/>
                  </a:cubicBezTo>
                  <a:cubicBezTo>
                    <a:pt x="493" y="937"/>
                    <a:pt x="505" y="938"/>
                    <a:pt x="518" y="938"/>
                  </a:cubicBezTo>
                  <a:cubicBezTo>
                    <a:pt x="751" y="938"/>
                    <a:pt x="937" y="741"/>
                    <a:pt x="959" y="502"/>
                  </a:cubicBezTo>
                  <a:cubicBezTo>
                    <a:pt x="959" y="228"/>
                    <a:pt x="754" y="23"/>
                    <a:pt x="5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55" name="Google Shape;1155;p72">
              <a:extLst>
                <a:ext uri="{FF2B5EF4-FFF2-40B4-BE49-F238E27FC236}">
                  <a16:creationId xmlns:a16="http://schemas.microsoft.com/office/drawing/2014/main" id="{A7D21E25-0510-7296-DAE5-31A9372D36D5}"/>
                </a:ext>
              </a:extLst>
            </p:cNvPr>
            <p:cNvSpPr/>
            <p:nvPr/>
          </p:nvSpPr>
          <p:spPr>
            <a:xfrm>
              <a:off x="1894900" y="1730075"/>
              <a:ext cx="717425" cy="521175"/>
            </a:xfrm>
            <a:custGeom>
              <a:avLst/>
              <a:gdLst/>
              <a:ahLst/>
              <a:cxnLst/>
              <a:rect l="l" t="t" r="r" b="b"/>
              <a:pathLst>
                <a:path w="28697" h="20847" extrusionOk="0">
                  <a:moveTo>
                    <a:pt x="1571" y="0"/>
                  </a:moveTo>
                  <a:cubicBezTo>
                    <a:pt x="0" y="0"/>
                    <a:pt x="721" y="3304"/>
                    <a:pt x="1589" y="5256"/>
                  </a:cubicBezTo>
                  <a:cubicBezTo>
                    <a:pt x="4602" y="11943"/>
                    <a:pt x="11472" y="20685"/>
                    <a:pt x="14371" y="20777"/>
                  </a:cubicBezTo>
                  <a:cubicBezTo>
                    <a:pt x="14843" y="20792"/>
                    <a:pt x="15443" y="20846"/>
                    <a:pt x="16102" y="20846"/>
                  </a:cubicBezTo>
                  <a:cubicBezTo>
                    <a:pt x="17354" y="20846"/>
                    <a:pt x="18820" y="20652"/>
                    <a:pt x="20031" y="19635"/>
                  </a:cubicBezTo>
                  <a:cubicBezTo>
                    <a:pt x="24026" y="16234"/>
                    <a:pt x="26993" y="11989"/>
                    <a:pt x="28226" y="8999"/>
                  </a:cubicBezTo>
                  <a:cubicBezTo>
                    <a:pt x="28696" y="7874"/>
                    <a:pt x="22330" y="3707"/>
                    <a:pt x="20378" y="3707"/>
                  </a:cubicBezTo>
                  <a:cubicBezTo>
                    <a:pt x="20152" y="3707"/>
                    <a:pt x="19985" y="3763"/>
                    <a:pt x="19895" y="3886"/>
                  </a:cubicBezTo>
                  <a:cubicBezTo>
                    <a:pt x="18448" y="5897"/>
                    <a:pt x="15526" y="10324"/>
                    <a:pt x="15091" y="10324"/>
                  </a:cubicBezTo>
                  <a:cubicBezTo>
                    <a:pt x="15086" y="10324"/>
                    <a:pt x="15082" y="10324"/>
                    <a:pt x="15078" y="10323"/>
                  </a:cubicBezTo>
                  <a:cubicBezTo>
                    <a:pt x="14257" y="10140"/>
                    <a:pt x="8345" y="5050"/>
                    <a:pt x="4350" y="1581"/>
                  </a:cubicBezTo>
                  <a:cubicBezTo>
                    <a:pt x="3041" y="449"/>
                    <a:pt x="2150" y="0"/>
                    <a:pt x="1571" y="0"/>
                  </a:cubicBezTo>
                  <a:close/>
                </a:path>
              </a:pathLst>
            </a:custGeom>
            <a:solidFill>
              <a:srgbClr val="BA7B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56" name="Google Shape;1156;p72">
              <a:extLst>
                <a:ext uri="{FF2B5EF4-FFF2-40B4-BE49-F238E27FC236}">
                  <a16:creationId xmlns:a16="http://schemas.microsoft.com/office/drawing/2014/main" id="{DD00CE9C-E7B1-FBAC-D418-C49DFE4AD33C}"/>
                </a:ext>
              </a:extLst>
            </p:cNvPr>
            <p:cNvSpPr/>
            <p:nvPr/>
          </p:nvSpPr>
          <p:spPr>
            <a:xfrm>
              <a:off x="2512650" y="1525625"/>
              <a:ext cx="106175" cy="201750"/>
            </a:xfrm>
            <a:custGeom>
              <a:avLst/>
              <a:gdLst/>
              <a:ahLst/>
              <a:cxnLst/>
              <a:rect l="l" t="t" r="r" b="b"/>
              <a:pathLst>
                <a:path w="4247" h="8070" extrusionOk="0">
                  <a:moveTo>
                    <a:pt x="3153" y="0"/>
                  </a:moveTo>
                  <a:cubicBezTo>
                    <a:pt x="2855" y="0"/>
                    <a:pt x="2486" y="191"/>
                    <a:pt x="2078" y="629"/>
                  </a:cubicBezTo>
                  <a:cubicBezTo>
                    <a:pt x="1" y="2843"/>
                    <a:pt x="46" y="6609"/>
                    <a:pt x="434" y="7910"/>
                  </a:cubicBezTo>
                  <a:lnTo>
                    <a:pt x="4246" y="8070"/>
                  </a:lnTo>
                  <a:cubicBezTo>
                    <a:pt x="3630" y="5285"/>
                    <a:pt x="3036" y="4669"/>
                    <a:pt x="3767" y="2044"/>
                  </a:cubicBezTo>
                  <a:cubicBezTo>
                    <a:pt x="4093" y="863"/>
                    <a:pt x="3785" y="0"/>
                    <a:pt x="3153" y="0"/>
                  </a:cubicBezTo>
                  <a:close/>
                </a:path>
              </a:pathLst>
            </a:custGeom>
            <a:solidFill>
              <a:srgbClr val="BA7B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57" name="Google Shape;1157;p72">
              <a:extLst>
                <a:ext uri="{FF2B5EF4-FFF2-40B4-BE49-F238E27FC236}">
                  <a16:creationId xmlns:a16="http://schemas.microsoft.com/office/drawing/2014/main" id="{8F6E7C28-4893-F075-900B-1D84E48B7DBC}"/>
                </a:ext>
              </a:extLst>
            </p:cNvPr>
            <p:cNvSpPr/>
            <p:nvPr/>
          </p:nvSpPr>
          <p:spPr>
            <a:xfrm>
              <a:off x="2363150" y="1524700"/>
              <a:ext cx="276200" cy="430350"/>
            </a:xfrm>
            <a:custGeom>
              <a:avLst/>
              <a:gdLst/>
              <a:ahLst/>
              <a:cxnLst/>
              <a:rect l="l" t="t" r="r" b="b"/>
              <a:pathLst>
                <a:path w="11048" h="17214" extrusionOk="0">
                  <a:moveTo>
                    <a:pt x="1859" y="1"/>
                  </a:moveTo>
                  <a:cubicBezTo>
                    <a:pt x="907" y="1"/>
                    <a:pt x="296" y="450"/>
                    <a:pt x="1530" y="1624"/>
                  </a:cubicBezTo>
                  <a:cubicBezTo>
                    <a:pt x="2854" y="2902"/>
                    <a:pt x="4086" y="3313"/>
                    <a:pt x="4748" y="4203"/>
                  </a:cubicBezTo>
                  <a:cubicBezTo>
                    <a:pt x="4748" y="4203"/>
                    <a:pt x="1735" y="4706"/>
                    <a:pt x="1187" y="6098"/>
                  </a:cubicBezTo>
                  <a:cubicBezTo>
                    <a:pt x="936" y="6714"/>
                    <a:pt x="297" y="8426"/>
                    <a:pt x="0" y="9841"/>
                  </a:cubicBezTo>
                  <a:cubicBezTo>
                    <a:pt x="0" y="9841"/>
                    <a:pt x="297" y="10001"/>
                    <a:pt x="685" y="10138"/>
                  </a:cubicBezTo>
                  <a:cubicBezTo>
                    <a:pt x="685" y="10138"/>
                    <a:pt x="297" y="11485"/>
                    <a:pt x="1233" y="13402"/>
                  </a:cubicBezTo>
                  <a:lnTo>
                    <a:pt x="9496" y="17214"/>
                  </a:lnTo>
                  <a:cubicBezTo>
                    <a:pt x="9496" y="17214"/>
                    <a:pt x="11048" y="14178"/>
                    <a:pt x="10477" y="9476"/>
                  </a:cubicBezTo>
                  <a:cubicBezTo>
                    <a:pt x="10226" y="7376"/>
                    <a:pt x="9176" y="2857"/>
                    <a:pt x="3401" y="323"/>
                  </a:cubicBezTo>
                  <a:cubicBezTo>
                    <a:pt x="2935" y="121"/>
                    <a:pt x="2352" y="1"/>
                    <a:pt x="1859" y="1"/>
                  </a:cubicBezTo>
                  <a:close/>
                </a:path>
              </a:pathLst>
            </a:custGeom>
            <a:solidFill>
              <a:srgbClr val="BA7B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58" name="Google Shape;1158;p72">
              <a:extLst>
                <a:ext uri="{FF2B5EF4-FFF2-40B4-BE49-F238E27FC236}">
                  <a16:creationId xmlns:a16="http://schemas.microsoft.com/office/drawing/2014/main" id="{BC5F3456-77B4-330D-8B01-261B2B3AD3F8}"/>
                </a:ext>
              </a:extLst>
            </p:cNvPr>
            <p:cNvSpPr/>
            <p:nvPr/>
          </p:nvSpPr>
          <p:spPr>
            <a:xfrm>
              <a:off x="2298675" y="1607575"/>
              <a:ext cx="312150" cy="198875"/>
            </a:xfrm>
            <a:custGeom>
              <a:avLst/>
              <a:gdLst/>
              <a:ahLst/>
              <a:cxnLst/>
              <a:rect l="l" t="t" r="r" b="b"/>
              <a:pathLst>
                <a:path w="12486" h="7955" extrusionOk="0">
                  <a:moveTo>
                    <a:pt x="2965" y="1"/>
                  </a:moveTo>
                  <a:cubicBezTo>
                    <a:pt x="2020" y="1"/>
                    <a:pt x="1280" y="217"/>
                    <a:pt x="1050" y="797"/>
                  </a:cubicBezTo>
                  <a:cubicBezTo>
                    <a:pt x="616" y="1938"/>
                    <a:pt x="2191" y="2486"/>
                    <a:pt x="2191" y="2486"/>
                  </a:cubicBezTo>
                  <a:cubicBezTo>
                    <a:pt x="2191" y="2486"/>
                    <a:pt x="2169" y="2485"/>
                    <a:pt x="2130" y="2485"/>
                  </a:cubicBezTo>
                  <a:cubicBezTo>
                    <a:pt x="1808" y="2485"/>
                    <a:pt x="323" y="2540"/>
                    <a:pt x="160" y="3536"/>
                  </a:cubicBezTo>
                  <a:cubicBezTo>
                    <a:pt x="0" y="4540"/>
                    <a:pt x="1256" y="4883"/>
                    <a:pt x="1256" y="4883"/>
                  </a:cubicBezTo>
                  <a:cubicBezTo>
                    <a:pt x="1256" y="4883"/>
                    <a:pt x="137" y="5043"/>
                    <a:pt x="160" y="6047"/>
                  </a:cubicBezTo>
                  <a:cubicBezTo>
                    <a:pt x="206" y="7280"/>
                    <a:pt x="2579" y="6755"/>
                    <a:pt x="3675" y="7941"/>
                  </a:cubicBezTo>
                  <a:cubicBezTo>
                    <a:pt x="3683" y="7950"/>
                    <a:pt x="3700" y="7955"/>
                    <a:pt x="3726" y="7955"/>
                  </a:cubicBezTo>
                  <a:cubicBezTo>
                    <a:pt x="4478" y="7955"/>
                    <a:pt x="12486" y="4175"/>
                    <a:pt x="12486" y="4175"/>
                  </a:cubicBezTo>
                  <a:cubicBezTo>
                    <a:pt x="11664" y="3445"/>
                    <a:pt x="9906" y="1893"/>
                    <a:pt x="8012" y="1140"/>
                  </a:cubicBezTo>
                  <a:cubicBezTo>
                    <a:pt x="6711" y="610"/>
                    <a:pt x="4549" y="1"/>
                    <a:pt x="2965" y="1"/>
                  </a:cubicBezTo>
                  <a:close/>
                </a:path>
              </a:pathLst>
            </a:custGeom>
            <a:solidFill>
              <a:srgbClr val="BA7B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59" name="Google Shape;1159;p72">
              <a:extLst>
                <a:ext uri="{FF2B5EF4-FFF2-40B4-BE49-F238E27FC236}">
                  <a16:creationId xmlns:a16="http://schemas.microsoft.com/office/drawing/2014/main" id="{29690082-BB87-06C2-CCF1-84F6C15C5988}"/>
                </a:ext>
              </a:extLst>
            </p:cNvPr>
            <p:cNvSpPr/>
            <p:nvPr/>
          </p:nvSpPr>
          <p:spPr>
            <a:xfrm>
              <a:off x="2352875" y="1666975"/>
              <a:ext cx="133500" cy="28700"/>
            </a:xfrm>
            <a:custGeom>
              <a:avLst/>
              <a:gdLst/>
              <a:ahLst/>
              <a:cxnLst/>
              <a:rect l="l" t="t" r="r" b="b"/>
              <a:pathLst>
                <a:path w="5340" h="1148" extrusionOk="0">
                  <a:moveTo>
                    <a:pt x="991" y="1"/>
                  </a:moveTo>
                  <a:cubicBezTo>
                    <a:pt x="681" y="1"/>
                    <a:pt x="371" y="20"/>
                    <a:pt x="69" y="65"/>
                  </a:cubicBezTo>
                  <a:cubicBezTo>
                    <a:pt x="23" y="87"/>
                    <a:pt x="1" y="110"/>
                    <a:pt x="46" y="110"/>
                  </a:cubicBezTo>
                  <a:cubicBezTo>
                    <a:pt x="2352" y="270"/>
                    <a:pt x="4452" y="841"/>
                    <a:pt x="5319" y="1137"/>
                  </a:cubicBezTo>
                  <a:cubicBezTo>
                    <a:pt x="4581" y="652"/>
                    <a:pt x="2767" y="1"/>
                    <a:pt x="991" y="1"/>
                  </a:cubicBezTo>
                  <a:close/>
                  <a:moveTo>
                    <a:pt x="5319" y="1137"/>
                  </a:moveTo>
                  <a:cubicBezTo>
                    <a:pt x="5326" y="1145"/>
                    <a:pt x="5332" y="1148"/>
                    <a:pt x="5334" y="1148"/>
                  </a:cubicBezTo>
                  <a:cubicBezTo>
                    <a:pt x="5339" y="1148"/>
                    <a:pt x="5334" y="1137"/>
                    <a:pt x="5319" y="11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60" name="Google Shape;1160;p72">
              <a:extLst>
                <a:ext uri="{FF2B5EF4-FFF2-40B4-BE49-F238E27FC236}">
                  <a16:creationId xmlns:a16="http://schemas.microsoft.com/office/drawing/2014/main" id="{58515B3B-D7B1-C1FC-6A27-B1F80FC405DB}"/>
                </a:ext>
              </a:extLst>
            </p:cNvPr>
            <p:cNvSpPr/>
            <p:nvPr/>
          </p:nvSpPr>
          <p:spPr>
            <a:xfrm>
              <a:off x="2328900" y="1726475"/>
              <a:ext cx="134700" cy="21450"/>
            </a:xfrm>
            <a:custGeom>
              <a:avLst/>
              <a:gdLst/>
              <a:ahLst/>
              <a:cxnLst/>
              <a:rect l="l" t="t" r="r" b="b"/>
              <a:pathLst>
                <a:path w="5388" h="858" extrusionOk="0">
                  <a:moveTo>
                    <a:pt x="1316" y="0"/>
                  </a:moveTo>
                  <a:cubicBezTo>
                    <a:pt x="894" y="0"/>
                    <a:pt x="473" y="31"/>
                    <a:pt x="69" y="104"/>
                  </a:cubicBezTo>
                  <a:cubicBezTo>
                    <a:pt x="24" y="104"/>
                    <a:pt x="1" y="150"/>
                    <a:pt x="47" y="150"/>
                  </a:cubicBezTo>
                  <a:cubicBezTo>
                    <a:pt x="2443" y="195"/>
                    <a:pt x="4475" y="606"/>
                    <a:pt x="5365" y="857"/>
                  </a:cubicBezTo>
                  <a:cubicBezTo>
                    <a:pt x="5388" y="857"/>
                    <a:pt x="5388" y="834"/>
                    <a:pt x="5365" y="834"/>
                  </a:cubicBezTo>
                  <a:cubicBezTo>
                    <a:pt x="4725" y="505"/>
                    <a:pt x="3015" y="0"/>
                    <a:pt x="13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61" name="Google Shape;1161;p72">
              <a:extLst>
                <a:ext uri="{FF2B5EF4-FFF2-40B4-BE49-F238E27FC236}">
                  <a16:creationId xmlns:a16="http://schemas.microsoft.com/office/drawing/2014/main" id="{A8B00297-7BD0-E44E-FBC2-0D725B76CDAF}"/>
                </a:ext>
              </a:extLst>
            </p:cNvPr>
            <p:cNvSpPr/>
            <p:nvPr/>
          </p:nvSpPr>
          <p:spPr>
            <a:xfrm>
              <a:off x="1892750" y="1728700"/>
              <a:ext cx="675850" cy="538200"/>
            </a:xfrm>
            <a:custGeom>
              <a:avLst/>
              <a:gdLst/>
              <a:ahLst/>
              <a:cxnLst/>
              <a:rect l="l" t="t" r="r" b="b"/>
              <a:pathLst>
                <a:path w="27034" h="21528" extrusionOk="0">
                  <a:moveTo>
                    <a:pt x="1547" y="0"/>
                  </a:moveTo>
                  <a:cubicBezTo>
                    <a:pt x="213" y="0"/>
                    <a:pt x="0" y="1796"/>
                    <a:pt x="1629" y="5767"/>
                  </a:cubicBezTo>
                  <a:cubicBezTo>
                    <a:pt x="4391" y="12500"/>
                    <a:pt x="11512" y="20832"/>
                    <a:pt x="13019" y="21151"/>
                  </a:cubicBezTo>
                  <a:cubicBezTo>
                    <a:pt x="13879" y="21347"/>
                    <a:pt x="14948" y="21527"/>
                    <a:pt x="16093" y="21527"/>
                  </a:cubicBezTo>
                  <a:cubicBezTo>
                    <a:pt x="16953" y="21527"/>
                    <a:pt x="17857" y="21425"/>
                    <a:pt x="18748" y="21151"/>
                  </a:cubicBezTo>
                  <a:cubicBezTo>
                    <a:pt x="20825" y="20535"/>
                    <a:pt x="27034" y="13436"/>
                    <a:pt x="27034" y="13436"/>
                  </a:cubicBezTo>
                  <a:lnTo>
                    <a:pt x="18976" y="5105"/>
                  </a:lnTo>
                  <a:cubicBezTo>
                    <a:pt x="18976" y="5105"/>
                    <a:pt x="15370" y="9807"/>
                    <a:pt x="15142" y="10104"/>
                  </a:cubicBezTo>
                  <a:cubicBezTo>
                    <a:pt x="15133" y="10116"/>
                    <a:pt x="15118" y="10122"/>
                    <a:pt x="15096" y="10122"/>
                  </a:cubicBezTo>
                  <a:cubicBezTo>
                    <a:pt x="14546" y="10122"/>
                    <a:pt x="9845" y="6259"/>
                    <a:pt x="5715" y="2480"/>
                  </a:cubicBezTo>
                  <a:cubicBezTo>
                    <a:pt x="3945" y="869"/>
                    <a:pt x="2475" y="0"/>
                    <a:pt x="15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62" name="Google Shape;1162;p72">
              <a:extLst>
                <a:ext uri="{FF2B5EF4-FFF2-40B4-BE49-F238E27FC236}">
                  <a16:creationId xmlns:a16="http://schemas.microsoft.com/office/drawing/2014/main" id="{20468D79-DE2B-91F6-6251-50BE98196DA8}"/>
                </a:ext>
              </a:extLst>
            </p:cNvPr>
            <p:cNvSpPr/>
            <p:nvPr/>
          </p:nvSpPr>
          <p:spPr>
            <a:xfrm>
              <a:off x="2040175" y="1908250"/>
              <a:ext cx="479350" cy="353800"/>
            </a:xfrm>
            <a:custGeom>
              <a:avLst/>
              <a:gdLst/>
              <a:ahLst/>
              <a:cxnLst/>
              <a:rect l="l" t="t" r="r" b="b"/>
              <a:pathLst>
                <a:path w="19174" h="14152" extrusionOk="0">
                  <a:moveTo>
                    <a:pt x="15088" y="0"/>
                  </a:moveTo>
                  <a:cubicBezTo>
                    <a:pt x="14654" y="868"/>
                    <a:pt x="13901" y="1598"/>
                    <a:pt x="13422" y="2374"/>
                  </a:cubicBezTo>
                  <a:cubicBezTo>
                    <a:pt x="12828" y="3287"/>
                    <a:pt x="12372" y="4679"/>
                    <a:pt x="12988" y="5684"/>
                  </a:cubicBezTo>
                  <a:cubicBezTo>
                    <a:pt x="13353" y="6277"/>
                    <a:pt x="13992" y="6505"/>
                    <a:pt x="14631" y="6665"/>
                  </a:cubicBezTo>
                  <a:cubicBezTo>
                    <a:pt x="15430" y="6871"/>
                    <a:pt x="16229" y="7099"/>
                    <a:pt x="16982" y="7441"/>
                  </a:cubicBezTo>
                  <a:cubicBezTo>
                    <a:pt x="17621" y="7715"/>
                    <a:pt x="18398" y="8103"/>
                    <a:pt x="18945" y="8674"/>
                  </a:cubicBezTo>
                  <a:cubicBezTo>
                    <a:pt x="19014" y="8582"/>
                    <a:pt x="19105" y="8491"/>
                    <a:pt x="19174" y="8400"/>
                  </a:cubicBezTo>
                  <a:cubicBezTo>
                    <a:pt x="18786" y="8012"/>
                    <a:pt x="18306" y="7692"/>
                    <a:pt x="17804" y="7418"/>
                  </a:cubicBezTo>
                  <a:cubicBezTo>
                    <a:pt x="17096" y="7053"/>
                    <a:pt x="16320" y="6756"/>
                    <a:pt x="15544" y="6528"/>
                  </a:cubicBezTo>
                  <a:cubicBezTo>
                    <a:pt x="14860" y="6323"/>
                    <a:pt x="13969" y="6254"/>
                    <a:pt x="13467" y="5661"/>
                  </a:cubicBezTo>
                  <a:cubicBezTo>
                    <a:pt x="13056" y="5204"/>
                    <a:pt x="13034" y="4565"/>
                    <a:pt x="13171" y="3995"/>
                  </a:cubicBezTo>
                  <a:cubicBezTo>
                    <a:pt x="13444" y="2602"/>
                    <a:pt x="14540" y="1689"/>
                    <a:pt x="15248" y="502"/>
                  </a:cubicBezTo>
                  <a:cubicBezTo>
                    <a:pt x="15293" y="434"/>
                    <a:pt x="15316" y="365"/>
                    <a:pt x="15362" y="297"/>
                  </a:cubicBezTo>
                  <a:lnTo>
                    <a:pt x="15088" y="0"/>
                  </a:lnTo>
                  <a:close/>
                  <a:moveTo>
                    <a:pt x="5889" y="571"/>
                  </a:moveTo>
                  <a:cubicBezTo>
                    <a:pt x="5707" y="913"/>
                    <a:pt x="5456" y="1233"/>
                    <a:pt x="5113" y="1484"/>
                  </a:cubicBezTo>
                  <a:cubicBezTo>
                    <a:pt x="3995" y="2283"/>
                    <a:pt x="2511" y="2237"/>
                    <a:pt x="1370" y="3013"/>
                  </a:cubicBezTo>
                  <a:cubicBezTo>
                    <a:pt x="845" y="3355"/>
                    <a:pt x="388" y="3858"/>
                    <a:pt x="183" y="4497"/>
                  </a:cubicBezTo>
                  <a:cubicBezTo>
                    <a:pt x="0" y="5067"/>
                    <a:pt x="160" y="5706"/>
                    <a:pt x="594" y="6140"/>
                  </a:cubicBezTo>
                  <a:cubicBezTo>
                    <a:pt x="1079" y="6625"/>
                    <a:pt x="1745" y="6749"/>
                    <a:pt x="2432" y="6749"/>
                  </a:cubicBezTo>
                  <a:cubicBezTo>
                    <a:pt x="2940" y="6749"/>
                    <a:pt x="3460" y="6681"/>
                    <a:pt x="3926" y="6642"/>
                  </a:cubicBezTo>
                  <a:cubicBezTo>
                    <a:pt x="4041" y="6634"/>
                    <a:pt x="4169" y="6628"/>
                    <a:pt x="4304" y="6628"/>
                  </a:cubicBezTo>
                  <a:cubicBezTo>
                    <a:pt x="5217" y="6628"/>
                    <a:pt x="6471" y="6876"/>
                    <a:pt x="6391" y="7989"/>
                  </a:cubicBezTo>
                  <a:cubicBezTo>
                    <a:pt x="6346" y="8560"/>
                    <a:pt x="5844" y="8993"/>
                    <a:pt x="5433" y="9336"/>
                  </a:cubicBezTo>
                  <a:cubicBezTo>
                    <a:pt x="4931" y="9724"/>
                    <a:pt x="4383" y="10043"/>
                    <a:pt x="3903" y="10477"/>
                  </a:cubicBezTo>
                  <a:cubicBezTo>
                    <a:pt x="3789" y="10568"/>
                    <a:pt x="3698" y="10660"/>
                    <a:pt x="3607" y="10751"/>
                  </a:cubicBezTo>
                  <a:cubicBezTo>
                    <a:pt x="3698" y="10888"/>
                    <a:pt x="3812" y="11002"/>
                    <a:pt x="3903" y="11116"/>
                  </a:cubicBezTo>
                  <a:cubicBezTo>
                    <a:pt x="4702" y="10317"/>
                    <a:pt x="5821" y="9861"/>
                    <a:pt x="6483" y="8948"/>
                  </a:cubicBezTo>
                  <a:cubicBezTo>
                    <a:pt x="6825" y="8514"/>
                    <a:pt x="6985" y="7966"/>
                    <a:pt x="6802" y="7418"/>
                  </a:cubicBezTo>
                  <a:cubicBezTo>
                    <a:pt x="6642" y="6916"/>
                    <a:pt x="6232" y="6574"/>
                    <a:pt x="5752" y="6368"/>
                  </a:cubicBezTo>
                  <a:cubicBezTo>
                    <a:pt x="5348" y="6210"/>
                    <a:pt x="4903" y="6147"/>
                    <a:pt x="4460" y="6147"/>
                  </a:cubicBezTo>
                  <a:cubicBezTo>
                    <a:pt x="4327" y="6147"/>
                    <a:pt x="4195" y="6152"/>
                    <a:pt x="4063" y="6163"/>
                  </a:cubicBezTo>
                  <a:cubicBezTo>
                    <a:pt x="3544" y="6184"/>
                    <a:pt x="3025" y="6280"/>
                    <a:pt x="2488" y="6280"/>
                  </a:cubicBezTo>
                  <a:cubicBezTo>
                    <a:pt x="2435" y="6280"/>
                    <a:pt x="2382" y="6279"/>
                    <a:pt x="2328" y="6277"/>
                  </a:cubicBezTo>
                  <a:cubicBezTo>
                    <a:pt x="1804" y="6277"/>
                    <a:pt x="1210" y="6163"/>
                    <a:pt x="845" y="5752"/>
                  </a:cubicBezTo>
                  <a:cubicBezTo>
                    <a:pt x="411" y="5273"/>
                    <a:pt x="502" y="4634"/>
                    <a:pt x="822" y="4132"/>
                  </a:cubicBezTo>
                  <a:cubicBezTo>
                    <a:pt x="1621" y="2945"/>
                    <a:pt x="3105" y="2831"/>
                    <a:pt x="4314" y="2328"/>
                  </a:cubicBezTo>
                  <a:cubicBezTo>
                    <a:pt x="4908" y="2077"/>
                    <a:pt x="5456" y="1758"/>
                    <a:pt x="5821" y="1233"/>
                  </a:cubicBezTo>
                  <a:cubicBezTo>
                    <a:pt x="5935" y="1073"/>
                    <a:pt x="6026" y="913"/>
                    <a:pt x="6095" y="731"/>
                  </a:cubicBezTo>
                  <a:cubicBezTo>
                    <a:pt x="6026" y="685"/>
                    <a:pt x="5958" y="616"/>
                    <a:pt x="5889" y="571"/>
                  </a:cubicBezTo>
                  <a:close/>
                  <a:moveTo>
                    <a:pt x="12109" y="10156"/>
                  </a:moveTo>
                  <a:cubicBezTo>
                    <a:pt x="11083" y="10156"/>
                    <a:pt x="10185" y="10761"/>
                    <a:pt x="9496" y="11527"/>
                  </a:cubicBezTo>
                  <a:cubicBezTo>
                    <a:pt x="8765" y="12326"/>
                    <a:pt x="8240" y="13262"/>
                    <a:pt x="7555" y="14083"/>
                  </a:cubicBezTo>
                  <a:cubicBezTo>
                    <a:pt x="7715" y="14106"/>
                    <a:pt x="7875" y="14129"/>
                    <a:pt x="8035" y="14152"/>
                  </a:cubicBezTo>
                  <a:cubicBezTo>
                    <a:pt x="8195" y="13946"/>
                    <a:pt x="8377" y="13718"/>
                    <a:pt x="8514" y="13490"/>
                  </a:cubicBezTo>
                  <a:cubicBezTo>
                    <a:pt x="9222" y="12463"/>
                    <a:pt x="9975" y="11185"/>
                    <a:pt x="11208" y="10705"/>
                  </a:cubicBezTo>
                  <a:cubicBezTo>
                    <a:pt x="11492" y="10595"/>
                    <a:pt x="11767" y="10548"/>
                    <a:pt x="12034" y="10548"/>
                  </a:cubicBezTo>
                  <a:cubicBezTo>
                    <a:pt x="13097" y="10548"/>
                    <a:pt x="14034" y="11299"/>
                    <a:pt x="14928" y="11846"/>
                  </a:cubicBezTo>
                  <a:cubicBezTo>
                    <a:pt x="15111" y="11961"/>
                    <a:pt x="15270" y="12052"/>
                    <a:pt x="15453" y="12143"/>
                  </a:cubicBezTo>
                  <a:cubicBezTo>
                    <a:pt x="15544" y="12052"/>
                    <a:pt x="15658" y="11938"/>
                    <a:pt x="15773" y="11846"/>
                  </a:cubicBezTo>
                  <a:cubicBezTo>
                    <a:pt x="14723" y="11367"/>
                    <a:pt x="13855" y="10477"/>
                    <a:pt x="12714" y="10226"/>
                  </a:cubicBezTo>
                  <a:cubicBezTo>
                    <a:pt x="12508" y="10178"/>
                    <a:pt x="12306" y="10156"/>
                    <a:pt x="12109" y="101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63" name="Google Shape;1163;p72">
              <a:extLst>
                <a:ext uri="{FF2B5EF4-FFF2-40B4-BE49-F238E27FC236}">
                  <a16:creationId xmlns:a16="http://schemas.microsoft.com/office/drawing/2014/main" id="{C8C1D7B1-9B18-3C23-E9A1-F11CB5EA1C5E}"/>
                </a:ext>
              </a:extLst>
            </p:cNvPr>
            <p:cNvSpPr/>
            <p:nvPr/>
          </p:nvSpPr>
          <p:spPr>
            <a:xfrm>
              <a:off x="1963700" y="1751900"/>
              <a:ext cx="107875" cy="194600"/>
            </a:xfrm>
            <a:custGeom>
              <a:avLst/>
              <a:gdLst/>
              <a:ahLst/>
              <a:cxnLst/>
              <a:rect l="l" t="t" r="r" b="b"/>
              <a:pathLst>
                <a:path w="4315" h="7784" extrusionOk="0">
                  <a:moveTo>
                    <a:pt x="914" y="0"/>
                  </a:moveTo>
                  <a:cubicBezTo>
                    <a:pt x="845" y="137"/>
                    <a:pt x="800" y="274"/>
                    <a:pt x="754" y="434"/>
                  </a:cubicBezTo>
                  <a:cubicBezTo>
                    <a:pt x="457" y="1461"/>
                    <a:pt x="1074" y="2305"/>
                    <a:pt x="1850" y="2899"/>
                  </a:cubicBezTo>
                  <a:cubicBezTo>
                    <a:pt x="2489" y="3378"/>
                    <a:pt x="3447" y="3835"/>
                    <a:pt x="3721" y="4656"/>
                  </a:cubicBezTo>
                  <a:cubicBezTo>
                    <a:pt x="4064" y="5798"/>
                    <a:pt x="2808" y="6597"/>
                    <a:pt x="1895" y="6893"/>
                  </a:cubicBezTo>
                  <a:cubicBezTo>
                    <a:pt x="1279" y="7099"/>
                    <a:pt x="617" y="7190"/>
                    <a:pt x="1" y="7395"/>
                  </a:cubicBezTo>
                  <a:cubicBezTo>
                    <a:pt x="69" y="7510"/>
                    <a:pt x="138" y="7647"/>
                    <a:pt x="206" y="7783"/>
                  </a:cubicBezTo>
                  <a:cubicBezTo>
                    <a:pt x="320" y="7738"/>
                    <a:pt x="457" y="7715"/>
                    <a:pt x="571" y="7692"/>
                  </a:cubicBezTo>
                  <a:cubicBezTo>
                    <a:pt x="1735" y="7395"/>
                    <a:pt x="3014" y="7236"/>
                    <a:pt x="3813" y="6209"/>
                  </a:cubicBezTo>
                  <a:cubicBezTo>
                    <a:pt x="4155" y="5775"/>
                    <a:pt x="4315" y="5250"/>
                    <a:pt x="4201" y="4679"/>
                  </a:cubicBezTo>
                  <a:cubicBezTo>
                    <a:pt x="4109" y="4246"/>
                    <a:pt x="3835" y="3880"/>
                    <a:pt x="3516" y="3584"/>
                  </a:cubicBezTo>
                  <a:cubicBezTo>
                    <a:pt x="2831" y="2945"/>
                    <a:pt x="1850" y="2579"/>
                    <a:pt x="1325" y="1780"/>
                  </a:cubicBezTo>
                  <a:cubicBezTo>
                    <a:pt x="982" y="1255"/>
                    <a:pt x="1005" y="708"/>
                    <a:pt x="1256" y="228"/>
                  </a:cubicBezTo>
                  <a:cubicBezTo>
                    <a:pt x="1142" y="137"/>
                    <a:pt x="1028" y="69"/>
                    <a:pt x="9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64" name="Google Shape;1164;p72">
              <a:extLst>
                <a:ext uri="{FF2B5EF4-FFF2-40B4-BE49-F238E27FC236}">
                  <a16:creationId xmlns:a16="http://schemas.microsoft.com/office/drawing/2014/main" id="{A513CC2E-7C03-3F3F-5E22-400FCFB4BED9}"/>
                </a:ext>
              </a:extLst>
            </p:cNvPr>
            <p:cNvSpPr/>
            <p:nvPr/>
          </p:nvSpPr>
          <p:spPr>
            <a:xfrm>
              <a:off x="1463250" y="1678500"/>
              <a:ext cx="703625" cy="874000"/>
            </a:xfrm>
            <a:custGeom>
              <a:avLst/>
              <a:gdLst/>
              <a:ahLst/>
              <a:cxnLst/>
              <a:rect l="l" t="t" r="r" b="b"/>
              <a:pathLst>
                <a:path w="28145" h="34960" extrusionOk="0">
                  <a:moveTo>
                    <a:pt x="15930" y="0"/>
                  </a:moveTo>
                  <a:cubicBezTo>
                    <a:pt x="14680" y="0"/>
                    <a:pt x="13445" y="290"/>
                    <a:pt x="12692" y="927"/>
                  </a:cubicBezTo>
                  <a:cubicBezTo>
                    <a:pt x="9405" y="3735"/>
                    <a:pt x="2968" y="20648"/>
                    <a:pt x="777" y="29254"/>
                  </a:cubicBezTo>
                  <a:cubicBezTo>
                    <a:pt x="1" y="32289"/>
                    <a:pt x="960" y="34914"/>
                    <a:pt x="1005" y="34960"/>
                  </a:cubicBezTo>
                  <a:lnTo>
                    <a:pt x="26113" y="34686"/>
                  </a:lnTo>
                  <a:cubicBezTo>
                    <a:pt x="26159" y="34640"/>
                    <a:pt x="28145" y="33043"/>
                    <a:pt x="27574" y="30052"/>
                  </a:cubicBezTo>
                  <a:cubicBezTo>
                    <a:pt x="25930" y="21744"/>
                    <a:pt x="21548" y="4077"/>
                    <a:pt x="19950" y="1475"/>
                  </a:cubicBezTo>
                  <a:cubicBezTo>
                    <a:pt x="19371" y="540"/>
                    <a:pt x="17636" y="0"/>
                    <a:pt x="159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65" name="Google Shape;1165;p72">
              <a:extLst>
                <a:ext uri="{FF2B5EF4-FFF2-40B4-BE49-F238E27FC236}">
                  <a16:creationId xmlns:a16="http://schemas.microsoft.com/office/drawing/2014/main" id="{8E08A71C-475D-7EF0-975B-88B083C38AC1}"/>
                </a:ext>
              </a:extLst>
            </p:cNvPr>
            <p:cNvSpPr/>
            <p:nvPr/>
          </p:nvSpPr>
          <p:spPr>
            <a:xfrm>
              <a:off x="1529450" y="2115950"/>
              <a:ext cx="210025" cy="187925"/>
            </a:xfrm>
            <a:custGeom>
              <a:avLst/>
              <a:gdLst/>
              <a:ahLst/>
              <a:cxnLst/>
              <a:rect l="l" t="t" r="r" b="b"/>
              <a:pathLst>
                <a:path w="8401" h="7517" extrusionOk="0">
                  <a:moveTo>
                    <a:pt x="1895" y="1"/>
                  </a:moveTo>
                  <a:cubicBezTo>
                    <a:pt x="1850" y="160"/>
                    <a:pt x="1781" y="320"/>
                    <a:pt x="1713" y="503"/>
                  </a:cubicBezTo>
                  <a:cubicBezTo>
                    <a:pt x="2078" y="822"/>
                    <a:pt x="2557" y="1051"/>
                    <a:pt x="3014" y="1210"/>
                  </a:cubicBezTo>
                  <a:cubicBezTo>
                    <a:pt x="3858" y="1507"/>
                    <a:pt x="4748" y="1667"/>
                    <a:pt x="5593" y="1918"/>
                  </a:cubicBezTo>
                  <a:cubicBezTo>
                    <a:pt x="6369" y="2169"/>
                    <a:pt x="7191" y="2534"/>
                    <a:pt x="7579" y="3287"/>
                  </a:cubicBezTo>
                  <a:cubicBezTo>
                    <a:pt x="8126" y="4292"/>
                    <a:pt x="7556" y="5479"/>
                    <a:pt x="6757" y="6186"/>
                  </a:cubicBezTo>
                  <a:cubicBezTo>
                    <a:pt x="6097" y="6782"/>
                    <a:pt x="5199" y="7059"/>
                    <a:pt x="4302" y="7059"/>
                  </a:cubicBezTo>
                  <a:cubicBezTo>
                    <a:pt x="3928" y="7059"/>
                    <a:pt x="3553" y="7011"/>
                    <a:pt x="3196" y="6917"/>
                  </a:cubicBezTo>
                  <a:cubicBezTo>
                    <a:pt x="2557" y="6757"/>
                    <a:pt x="1986" y="6437"/>
                    <a:pt x="1461" y="6026"/>
                  </a:cubicBezTo>
                  <a:cubicBezTo>
                    <a:pt x="1028" y="5684"/>
                    <a:pt x="617" y="5296"/>
                    <a:pt x="138" y="5022"/>
                  </a:cubicBezTo>
                  <a:cubicBezTo>
                    <a:pt x="92" y="5182"/>
                    <a:pt x="46" y="5319"/>
                    <a:pt x="1" y="5479"/>
                  </a:cubicBezTo>
                  <a:cubicBezTo>
                    <a:pt x="663" y="5889"/>
                    <a:pt x="1256" y="6529"/>
                    <a:pt x="1941" y="6917"/>
                  </a:cubicBezTo>
                  <a:cubicBezTo>
                    <a:pt x="2644" y="7309"/>
                    <a:pt x="3459" y="7517"/>
                    <a:pt x="4272" y="7517"/>
                  </a:cubicBezTo>
                  <a:cubicBezTo>
                    <a:pt x="4832" y="7517"/>
                    <a:pt x="5391" y="7418"/>
                    <a:pt x="5912" y="7213"/>
                  </a:cubicBezTo>
                  <a:cubicBezTo>
                    <a:pt x="6985" y="6803"/>
                    <a:pt x="7921" y="5844"/>
                    <a:pt x="8172" y="4725"/>
                  </a:cubicBezTo>
                  <a:cubicBezTo>
                    <a:pt x="8400" y="3698"/>
                    <a:pt x="7944" y="2717"/>
                    <a:pt x="7122" y="2123"/>
                  </a:cubicBezTo>
                  <a:cubicBezTo>
                    <a:pt x="6369" y="1598"/>
                    <a:pt x="5433" y="1393"/>
                    <a:pt x="4543" y="1165"/>
                  </a:cubicBezTo>
                  <a:cubicBezTo>
                    <a:pt x="3721" y="959"/>
                    <a:pt x="2763" y="754"/>
                    <a:pt x="2101" y="183"/>
                  </a:cubicBezTo>
                  <a:cubicBezTo>
                    <a:pt x="2032" y="138"/>
                    <a:pt x="1964" y="69"/>
                    <a:pt x="18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66" name="Google Shape;1166;p72">
              <a:extLst>
                <a:ext uri="{FF2B5EF4-FFF2-40B4-BE49-F238E27FC236}">
                  <a16:creationId xmlns:a16="http://schemas.microsoft.com/office/drawing/2014/main" id="{A8923AF5-ED9F-EAD5-5FA9-2C4CA105608E}"/>
                </a:ext>
              </a:extLst>
            </p:cNvPr>
            <p:cNvSpPr/>
            <p:nvPr/>
          </p:nvSpPr>
          <p:spPr>
            <a:xfrm>
              <a:off x="2040175" y="2004100"/>
              <a:ext cx="82750" cy="288200"/>
            </a:xfrm>
            <a:custGeom>
              <a:avLst/>
              <a:gdLst/>
              <a:ahLst/>
              <a:cxnLst/>
              <a:rect l="l" t="t" r="r" b="b"/>
              <a:pathLst>
                <a:path w="3310" h="11528" extrusionOk="0">
                  <a:moveTo>
                    <a:pt x="502" y="1"/>
                  </a:moveTo>
                  <a:cubicBezTo>
                    <a:pt x="366" y="206"/>
                    <a:pt x="251" y="412"/>
                    <a:pt x="183" y="663"/>
                  </a:cubicBezTo>
                  <a:cubicBezTo>
                    <a:pt x="0" y="1233"/>
                    <a:pt x="160" y="1872"/>
                    <a:pt x="594" y="2306"/>
                  </a:cubicBezTo>
                  <a:cubicBezTo>
                    <a:pt x="776" y="2489"/>
                    <a:pt x="982" y="2626"/>
                    <a:pt x="1210" y="2717"/>
                  </a:cubicBezTo>
                  <a:cubicBezTo>
                    <a:pt x="1164" y="2512"/>
                    <a:pt x="1096" y="2306"/>
                    <a:pt x="1050" y="2101"/>
                  </a:cubicBezTo>
                  <a:cubicBezTo>
                    <a:pt x="982" y="2055"/>
                    <a:pt x="891" y="1987"/>
                    <a:pt x="845" y="1918"/>
                  </a:cubicBezTo>
                  <a:cubicBezTo>
                    <a:pt x="502" y="1530"/>
                    <a:pt x="480" y="1051"/>
                    <a:pt x="662" y="617"/>
                  </a:cubicBezTo>
                  <a:cubicBezTo>
                    <a:pt x="617" y="412"/>
                    <a:pt x="571" y="206"/>
                    <a:pt x="502" y="1"/>
                  </a:cubicBezTo>
                  <a:close/>
                  <a:moveTo>
                    <a:pt x="2625" y="8560"/>
                  </a:moveTo>
                  <a:cubicBezTo>
                    <a:pt x="2465" y="9108"/>
                    <a:pt x="2420" y="9679"/>
                    <a:pt x="2580" y="10272"/>
                  </a:cubicBezTo>
                  <a:cubicBezTo>
                    <a:pt x="2717" y="10752"/>
                    <a:pt x="2968" y="11185"/>
                    <a:pt x="3310" y="11528"/>
                  </a:cubicBezTo>
                  <a:cubicBezTo>
                    <a:pt x="3219" y="11094"/>
                    <a:pt x="3127" y="10683"/>
                    <a:pt x="3013" y="10227"/>
                  </a:cubicBezTo>
                  <a:cubicBezTo>
                    <a:pt x="2990" y="10158"/>
                    <a:pt x="2968" y="10067"/>
                    <a:pt x="2968" y="9975"/>
                  </a:cubicBezTo>
                  <a:cubicBezTo>
                    <a:pt x="2968" y="9975"/>
                    <a:pt x="2968" y="9975"/>
                    <a:pt x="2968" y="9953"/>
                  </a:cubicBezTo>
                  <a:cubicBezTo>
                    <a:pt x="2853" y="9496"/>
                    <a:pt x="2739" y="9040"/>
                    <a:pt x="2625" y="85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67" name="Google Shape;1167;p72">
              <a:extLst>
                <a:ext uri="{FF2B5EF4-FFF2-40B4-BE49-F238E27FC236}">
                  <a16:creationId xmlns:a16="http://schemas.microsoft.com/office/drawing/2014/main" id="{A22F9FB9-B699-9A3F-5A5E-EED24BE3A836}"/>
                </a:ext>
              </a:extLst>
            </p:cNvPr>
            <p:cNvSpPr/>
            <p:nvPr/>
          </p:nvSpPr>
          <p:spPr>
            <a:xfrm>
              <a:off x="1758850" y="2254350"/>
              <a:ext cx="392050" cy="295300"/>
            </a:xfrm>
            <a:custGeom>
              <a:avLst/>
              <a:gdLst/>
              <a:ahLst/>
              <a:cxnLst/>
              <a:rect l="l" t="t" r="r" b="b"/>
              <a:pathLst>
                <a:path w="15682" h="11812" extrusionOk="0">
                  <a:moveTo>
                    <a:pt x="12709" y="11121"/>
                  </a:moveTo>
                  <a:cubicBezTo>
                    <a:pt x="12326" y="11121"/>
                    <a:pt x="11949" y="11190"/>
                    <a:pt x="11619" y="11355"/>
                  </a:cubicBezTo>
                  <a:cubicBezTo>
                    <a:pt x="11436" y="11447"/>
                    <a:pt x="11276" y="11561"/>
                    <a:pt x="11162" y="11698"/>
                  </a:cubicBezTo>
                  <a:lnTo>
                    <a:pt x="11870" y="11698"/>
                  </a:lnTo>
                  <a:cubicBezTo>
                    <a:pt x="12139" y="11579"/>
                    <a:pt x="12414" y="11532"/>
                    <a:pt x="12692" y="11532"/>
                  </a:cubicBezTo>
                  <a:cubicBezTo>
                    <a:pt x="13001" y="11532"/>
                    <a:pt x="13314" y="11591"/>
                    <a:pt x="13627" y="11675"/>
                  </a:cubicBezTo>
                  <a:lnTo>
                    <a:pt x="14289" y="11652"/>
                  </a:lnTo>
                  <a:cubicBezTo>
                    <a:pt x="14289" y="11652"/>
                    <a:pt x="14358" y="11584"/>
                    <a:pt x="14472" y="11492"/>
                  </a:cubicBezTo>
                  <a:cubicBezTo>
                    <a:pt x="14038" y="11355"/>
                    <a:pt x="13604" y="11218"/>
                    <a:pt x="13148" y="11150"/>
                  </a:cubicBezTo>
                  <a:cubicBezTo>
                    <a:pt x="13002" y="11131"/>
                    <a:pt x="12855" y="11121"/>
                    <a:pt x="12709" y="11121"/>
                  </a:cubicBezTo>
                  <a:close/>
                  <a:moveTo>
                    <a:pt x="7470" y="0"/>
                  </a:moveTo>
                  <a:cubicBezTo>
                    <a:pt x="6511" y="0"/>
                    <a:pt x="5615" y="488"/>
                    <a:pt x="5068" y="1267"/>
                  </a:cubicBezTo>
                  <a:cubicBezTo>
                    <a:pt x="4429" y="2180"/>
                    <a:pt x="4360" y="3298"/>
                    <a:pt x="4771" y="4325"/>
                  </a:cubicBezTo>
                  <a:cubicBezTo>
                    <a:pt x="5182" y="5284"/>
                    <a:pt x="6072" y="6448"/>
                    <a:pt x="5593" y="7566"/>
                  </a:cubicBezTo>
                  <a:cubicBezTo>
                    <a:pt x="5299" y="8224"/>
                    <a:pt x="4619" y="8324"/>
                    <a:pt x="3926" y="8324"/>
                  </a:cubicBezTo>
                  <a:cubicBezTo>
                    <a:pt x="3623" y="8324"/>
                    <a:pt x="3318" y="8305"/>
                    <a:pt x="3042" y="8305"/>
                  </a:cubicBezTo>
                  <a:cubicBezTo>
                    <a:pt x="2919" y="8305"/>
                    <a:pt x="2802" y="8309"/>
                    <a:pt x="2694" y="8320"/>
                  </a:cubicBezTo>
                  <a:cubicBezTo>
                    <a:pt x="1621" y="8434"/>
                    <a:pt x="777" y="9141"/>
                    <a:pt x="343" y="10100"/>
                  </a:cubicBezTo>
                  <a:cubicBezTo>
                    <a:pt x="92" y="10648"/>
                    <a:pt x="0" y="11241"/>
                    <a:pt x="23" y="11812"/>
                  </a:cubicBezTo>
                  <a:lnTo>
                    <a:pt x="252" y="11812"/>
                  </a:lnTo>
                  <a:cubicBezTo>
                    <a:pt x="252" y="11675"/>
                    <a:pt x="274" y="11538"/>
                    <a:pt x="274" y="11401"/>
                  </a:cubicBezTo>
                  <a:cubicBezTo>
                    <a:pt x="388" y="10419"/>
                    <a:pt x="959" y="9369"/>
                    <a:pt x="1872" y="8913"/>
                  </a:cubicBezTo>
                  <a:cubicBezTo>
                    <a:pt x="2233" y="8732"/>
                    <a:pt x="2614" y="8688"/>
                    <a:pt x="3002" y="8688"/>
                  </a:cubicBezTo>
                  <a:cubicBezTo>
                    <a:pt x="3379" y="8688"/>
                    <a:pt x="3763" y="8730"/>
                    <a:pt x="4143" y="8730"/>
                  </a:cubicBezTo>
                  <a:cubicBezTo>
                    <a:pt x="4409" y="8730"/>
                    <a:pt x="4673" y="8709"/>
                    <a:pt x="4931" y="8639"/>
                  </a:cubicBezTo>
                  <a:cubicBezTo>
                    <a:pt x="5981" y="8342"/>
                    <a:pt x="6300" y="7270"/>
                    <a:pt x="6118" y="6288"/>
                  </a:cubicBezTo>
                  <a:cubicBezTo>
                    <a:pt x="5889" y="5192"/>
                    <a:pt x="4999" y="4302"/>
                    <a:pt x="4954" y="3138"/>
                  </a:cubicBezTo>
                  <a:cubicBezTo>
                    <a:pt x="4908" y="2157"/>
                    <a:pt x="5456" y="1152"/>
                    <a:pt x="6346" y="673"/>
                  </a:cubicBezTo>
                  <a:cubicBezTo>
                    <a:pt x="6690" y="496"/>
                    <a:pt x="7079" y="412"/>
                    <a:pt x="7470" y="412"/>
                  </a:cubicBezTo>
                  <a:cubicBezTo>
                    <a:pt x="8090" y="412"/>
                    <a:pt x="8714" y="624"/>
                    <a:pt x="9176" y="1015"/>
                  </a:cubicBezTo>
                  <a:cubicBezTo>
                    <a:pt x="9907" y="1632"/>
                    <a:pt x="10158" y="2568"/>
                    <a:pt x="10386" y="3458"/>
                  </a:cubicBezTo>
                  <a:cubicBezTo>
                    <a:pt x="10569" y="4302"/>
                    <a:pt x="10751" y="5192"/>
                    <a:pt x="11253" y="5900"/>
                  </a:cubicBezTo>
                  <a:cubicBezTo>
                    <a:pt x="11778" y="6676"/>
                    <a:pt x="12646" y="7018"/>
                    <a:pt x="13559" y="7041"/>
                  </a:cubicBezTo>
                  <a:cubicBezTo>
                    <a:pt x="14175" y="7041"/>
                    <a:pt x="14928" y="6882"/>
                    <a:pt x="15681" y="6767"/>
                  </a:cubicBezTo>
                  <a:cubicBezTo>
                    <a:pt x="15659" y="6630"/>
                    <a:pt x="15636" y="6493"/>
                    <a:pt x="15613" y="6357"/>
                  </a:cubicBezTo>
                  <a:cubicBezTo>
                    <a:pt x="15567" y="6357"/>
                    <a:pt x="15544" y="6357"/>
                    <a:pt x="15522" y="6379"/>
                  </a:cubicBezTo>
                  <a:cubicBezTo>
                    <a:pt x="14916" y="6466"/>
                    <a:pt x="14273" y="6607"/>
                    <a:pt x="13646" y="6607"/>
                  </a:cubicBezTo>
                  <a:cubicBezTo>
                    <a:pt x="13281" y="6607"/>
                    <a:pt x="12921" y="6559"/>
                    <a:pt x="12577" y="6425"/>
                  </a:cubicBezTo>
                  <a:cubicBezTo>
                    <a:pt x="11664" y="6083"/>
                    <a:pt x="11276" y="5192"/>
                    <a:pt x="11048" y="4302"/>
                  </a:cubicBezTo>
                  <a:cubicBezTo>
                    <a:pt x="10797" y="3389"/>
                    <a:pt x="10660" y="2431"/>
                    <a:pt x="10181" y="1586"/>
                  </a:cubicBezTo>
                  <a:cubicBezTo>
                    <a:pt x="9678" y="673"/>
                    <a:pt x="8743" y="102"/>
                    <a:pt x="7715" y="11"/>
                  </a:cubicBezTo>
                  <a:cubicBezTo>
                    <a:pt x="7633" y="4"/>
                    <a:pt x="7551" y="0"/>
                    <a:pt x="74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68" name="Google Shape;1168;p72">
              <a:extLst>
                <a:ext uri="{FF2B5EF4-FFF2-40B4-BE49-F238E27FC236}">
                  <a16:creationId xmlns:a16="http://schemas.microsoft.com/office/drawing/2014/main" id="{39434D53-C5CF-33E8-F8C2-572E7770C59D}"/>
                </a:ext>
              </a:extLst>
            </p:cNvPr>
            <p:cNvSpPr/>
            <p:nvPr/>
          </p:nvSpPr>
          <p:spPr>
            <a:xfrm>
              <a:off x="1693800" y="1678850"/>
              <a:ext cx="338975" cy="497075"/>
            </a:xfrm>
            <a:custGeom>
              <a:avLst/>
              <a:gdLst/>
              <a:ahLst/>
              <a:cxnLst/>
              <a:rect l="l" t="t" r="r" b="b"/>
              <a:pathLst>
                <a:path w="13559" h="19883" extrusionOk="0">
                  <a:moveTo>
                    <a:pt x="7236" y="0"/>
                  </a:moveTo>
                  <a:cubicBezTo>
                    <a:pt x="7031" y="297"/>
                    <a:pt x="6711" y="457"/>
                    <a:pt x="6277" y="480"/>
                  </a:cubicBezTo>
                  <a:cubicBezTo>
                    <a:pt x="6240" y="481"/>
                    <a:pt x="6202" y="482"/>
                    <a:pt x="6165" y="482"/>
                  </a:cubicBezTo>
                  <a:cubicBezTo>
                    <a:pt x="5634" y="482"/>
                    <a:pt x="5123" y="340"/>
                    <a:pt x="4611" y="297"/>
                  </a:cubicBezTo>
                  <a:cubicBezTo>
                    <a:pt x="4269" y="411"/>
                    <a:pt x="3972" y="571"/>
                    <a:pt x="3698" y="754"/>
                  </a:cubicBezTo>
                  <a:cubicBezTo>
                    <a:pt x="3947" y="698"/>
                    <a:pt x="4196" y="668"/>
                    <a:pt x="4444" y="668"/>
                  </a:cubicBezTo>
                  <a:cubicBezTo>
                    <a:pt x="4607" y="668"/>
                    <a:pt x="4769" y="681"/>
                    <a:pt x="4931" y="708"/>
                  </a:cubicBezTo>
                  <a:cubicBezTo>
                    <a:pt x="5326" y="769"/>
                    <a:pt x="5742" y="850"/>
                    <a:pt x="6151" y="850"/>
                  </a:cubicBezTo>
                  <a:cubicBezTo>
                    <a:pt x="6356" y="850"/>
                    <a:pt x="6559" y="830"/>
                    <a:pt x="6757" y="776"/>
                  </a:cubicBezTo>
                  <a:cubicBezTo>
                    <a:pt x="7213" y="640"/>
                    <a:pt x="7487" y="366"/>
                    <a:pt x="7624" y="46"/>
                  </a:cubicBezTo>
                  <a:cubicBezTo>
                    <a:pt x="7510" y="23"/>
                    <a:pt x="7373" y="23"/>
                    <a:pt x="7236" y="0"/>
                  </a:cubicBezTo>
                  <a:close/>
                  <a:moveTo>
                    <a:pt x="11550" y="3379"/>
                  </a:moveTo>
                  <a:lnTo>
                    <a:pt x="11550" y="3379"/>
                  </a:lnTo>
                  <a:cubicBezTo>
                    <a:pt x="11299" y="4200"/>
                    <a:pt x="11664" y="4908"/>
                    <a:pt x="12235" y="5456"/>
                  </a:cubicBezTo>
                  <a:cubicBezTo>
                    <a:pt x="11984" y="4680"/>
                    <a:pt x="11755" y="3972"/>
                    <a:pt x="11550" y="3379"/>
                  </a:cubicBezTo>
                  <a:close/>
                  <a:moveTo>
                    <a:pt x="206" y="5935"/>
                  </a:moveTo>
                  <a:cubicBezTo>
                    <a:pt x="137" y="6072"/>
                    <a:pt x="69" y="6232"/>
                    <a:pt x="0" y="6369"/>
                  </a:cubicBezTo>
                  <a:cubicBezTo>
                    <a:pt x="69" y="6802"/>
                    <a:pt x="183" y="7236"/>
                    <a:pt x="366" y="7647"/>
                  </a:cubicBezTo>
                  <a:cubicBezTo>
                    <a:pt x="891" y="8765"/>
                    <a:pt x="1895" y="9404"/>
                    <a:pt x="2922" y="10021"/>
                  </a:cubicBezTo>
                  <a:cubicBezTo>
                    <a:pt x="3424" y="10317"/>
                    <a:pt x="3903" y="10637"/>
                    <a:pt x="4292" y="11071"/>
                  </a:cubicBezTo>
                  <a:cubicBezTo>
                    <a:pt x="4771" y="11573"/>
                    <a:pt x="4999" y="12189"/>
                    <a:pt x="5022" y="12874"/>
                  </a:cubicBezTo>
                  <a:cubicBezTo>
                    <a:pt x="5090" y="14426"/>
                    <a:pt x="4337" y="15887"/>
                    <a:pt x="4520" y="17439"/>
                  </a:cubicBezTo>
                  <a:cubicBezTo>
                    <a:pt x="4657" y="18603"/>
                    <a:pt x="5456" y="19836"/>
                    <a:pt x="6711" y="19881"/>
                  </a:cubicBezTo>
                  <a:cubicBezTo>
                    <a:pt x="6734" y="19882"/>
                    <a:pt x="6757" y="19883"/>
                    <a:pt x="6780" y="19883"/>
                  </a:cubicBezTo>
                  <a:cubicBezTo>
                    <a:pt x="7977" y="19883"/>
                    <a:pt x="8838" y="18719"/>
                    <a:pt x="9062" y="17644"/>
                  </a:cubicBezTo>
                  <a:cubicBezTo>
                    <a:pt x="9336" y="16161"/>
                    <a:pt x="8742" y="14677"/>
                    <a:pt x="8879" y="13171"/>
                  </a:cubicBezTo>
                  <a:cubicBezTo>
                    <a:pt x="8948" y="12509"/>
                    <a:pt x="9176" y="11847"/>
                    <a:pt x="9655" y="11390"/>
                  </a:cubicBezTo>
                  <a:cubicBezTo>
                    <a:pt x="10135" y="10957"/>
                    <a:pt x="10751" y="10751"/>
                    <a:pt x="11367" y="10614"/>
                  </a:cubicBezTo>
                  <a:cubicBezTo>
                    <a:pt x="12098" y="10432"/>
                    <a:pt x="12874" y="10295"/>
                    <a:pt x="13559" y="9975"/>
                  </a:cubicBezTo>
                  <a:cubicBezTo>
                    <a:pt x="13513" y="9815"/>
                    <a:pt x="13467" y="9656"/>
                    <a:pt x="13422" y="9496"/>
                  </a:cubicBezTo>
                  <a:cubicBezTo>
                    <a:pt x="13171" y="9633"/>
                    <a:pt x="12919" y="9747"/>
                    <a:pt x="12691" y="9815"/>
                  </a:cubicBezTo>
                  <a:cubicBezTo>
                    <a:pt x="11573" y="10180"/>
                    <a:pt x="10295" y="10226"/>
                    <a:pt x="9382" y="11071"/>
                  </a:cubicBezTo>
                  <a:cubicBezTo>
                    <a:pt x="8469" y="11915"/>
                    <a:pt x="8377" y="13285"/>
                    <a:pt x="8491" y="14449"/>
                  </a:cubicBezTo>
                  <a:cubicBezTo>
                    <a:pt x="8628" y="15818"/>
                    <a:pt x="9039" y="17370"/>
                    <a:pt x="8217" y="18603"/>
                  </a:cubicBezTo>
                  <a:cubicBezTo>
                    <a:pt x="7898" y="19060"/>
                    <a:pt x="7396" y="19425"/>
                    <a:pt x="6825" y="19448"/>
                  </a:cubicBezTo>
                  <a:cubicBezTo>
                    <a:pt x="6807" y="19448"/>
                    <a:pt x="6790" y="19449"/>
                    <a:pt x="6772" y="19449"/>
                  </a:cubicBezTo>
                  <a:cubicBezTo>
                    <a:pt x="6202" y="19449"/>
                    <a:pt x="5720" y="19091"/>
                    <a:pt x="5410" y="18626"/>
                  </a:cubicBezTo>
                  <a:cubicBezTo>
                    <a:pt x="4565" y="17393"/>
                    <a:pt x="5068" y="15841"/>
                    <a:pt x="5319" y="14494"/>
                  </a:cubicBezTo>
                  <a:cubicBezTo>
                    <a:pt x="5547" y="13239"/>
                    <a:pt x="5570" y="11892"/>
                    <a:pt x="4680" y="10888"/>
                  </a:cubicBezTo>
                  <a:cubicBezTo>
                    <a:pt x="3949" y="10044"/>
                    <a:pt x="2876" y="9610"/>
                    <a:pt x="1986" y="8994"/>
                  </a:cubicBezTo>
                  <a:cubicBezTo>
                    <a:pt x="936" y="8286"/>
                    <a:pt x="320" y="7213"/>
                    <a:pt x="206" y="59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69" name="Google Shape;1169;p72">
              <a:extLst>
                <a:ext uri="{FF2B5EF4-FFF2-40B4-BE49-F238E27FC236}">
                  <a16:creationId xmlns:a16="http://schemas.microsoft.com/office/drawing/2014/main" id="{3ED27A0C-3F87-8EC3-3BED-4898AED36FD1}"/>
                </a:ext>
              </a:extLst>
            </p:cNvPr>
            <p:cNvSpPr/>
            <p:nvPr/>
          </p:nvSpPr>
          <p:spPr>
            <a:xfrm>
              <a:off x="1475250" y="2389825"/>
              <a:ext cx="214575" cy="161550"/>
            </a:xfrm>
            <a:custGeom>
              <a:avLst/>
              <a:gdLst/>
              <a:ahLst/>
              <a:cxnLst/>
              <a:rect l="l" t="t" r="r" b="b"/>
              <a:pathLst>
                <a:path w="8583" h="6462" extrusionOk="0">
                  <a:moveTo>
                    <a:pt x="6131" y="0"/>
                  </a:moveTo>
                  <a:cubicBezTo>
                    <a:pt x="5974" y="0"/>
                    <a:pt x="5816" y="16"/>
                    <a:pt x="5661" y="47"/>
                  </a:cubicBezTo>
                  <a:cubicBezTo>
                    <a:pt x="4976" y="161"/>
                    <a:pt x="4406" y="641"/>
                    <a:pt x="4040" y="1234"/>
                  </a:cubicBezTo>
                  <a:cubicBezTo>
                    <a:pt x="3607" y="1965"/>
                    <a:pt x="3629" y="2809"/>
                    <a:pt x="3424" y="3608"/>
                  </a:cubicBezTo>
                  <a:cubicBezTo>
                    <a:pt x="3281" y="4161"/>
                    <a:pt x="2861" y="4917"/>
                    <a:pt x="2232" y="4917"/>
                  </a:cubicBezTo>
                  <a:cubicBezTo>
                    <a:pt x="2160" y="4917"/>
                    <a:pt x="2086" y="4907"/>
                    <a:pt x="2009" y="4886"/>
                  </a:cubicBezTo>
                  <a:cubicBezTo>
                    <a:pt x="1507" y="4749"/>
                    <a:pt x="1233" y="4179"/>
                    <a:pt x="959" y="3768"/>
                  </a:cubicBezTo>
                  <a:cubicBezTo>
                    <a:pt x="731" y="3380"/>
                    <a:pt x="434" y="2992"/>
                    <a:pt x="0" y="2809"/>
                  </a:cubicBezTo>
                  <a:cubicBezTo>
                    <a:pt x="0" y="2969"/>
                    <a:pt x="0" y="3106"/>
                    <a:pt x="0" y="3243"/>
                  </a:cubicBezTo>
                  <a:cubicBezTo>
                    <a:pt x="571" y="3631"/>
                    <a:pt x="845" y="4590"/>
                    <a:pt x="1415" y="5046"/>
                  </a:cubicBezTo>
                  <a:cubicBezTo>
                    <a:pt x="1659" y="5243"/>
                    <a:pt x="1943" y="5340"/>
                    <a:pt x="2230" y="5340"/>
                  </a:cubicBezTo>
                  <a:cubicBezTo>
                    <a:pt x="2508" y="5340"/>
                    <a:pt x="2789" y="5249"/>
                    <a:pt x="3036" y="5069"/>
                  </a:cubicBezTo>
                  <a:cubicBezTo>
                    <a:pt x="3629" y="4658"/>
                    <a:pt x="3881" y="3950"/>
                    <a:pt x="3995" y="3243"/>
                  </a:cubicBezTo>
                  <a:cubicBezTo>
                    <a:pt x="4132" y="2512"/>
                    <a:pt x="4177" y="1736"/>
                    <a:pt x="4702" y="1143"/>
                  </a:cubicBezTo>
                  <a:cubicBezTo>
                    <a:pt x="5075" y="733"/>
                    <a:pt x="5584" y="460"/>
                    <a:pt x="6130" y="460"/>
                  </a:cubicBezTo>
                  <a:cubicBezTo>
                    <a:pt x="6254" y="460"/>
                    <a:pt x="6379" y="474"/>
                    <a:pt x="6505" y="504"/>
                  </a:cubicBezTo>
                  <a:cubicBezTo>
                    <a:pt x="7966" y="823"/>
                    <a:pt x="7829" y="2558"/>
                    <a:pt x="7373" y="3631"/>
                  </a:cubicBezTo>
                  <a:cubicBezTo>
                    <a:pt x="6962" y="4612"/>
                    <a:pt x="6232" y="5480"/>
                    <a:pt x="5866" y="6461"/>
                  </a:cubicBezTo>
                  <a:lnTo>
                    <a:pt x="6437" y="6461"/>
                  </a:lnTo>
                  <a:cubicBezTo>
                    <a:pt x="6460" y="6416"/>
                    <a:pt x="6483" y="6370"/>
                    <a:pt x="6505" y="6324"/>
                  </a:cubicBezTo>
                  <a:cubicBezTo>
                    <a:pt x="6825" y="5617"/>
                    <a:pt x="7282" y="4978"/>
                    <a:pt x="7647" y="4270"/>
                  </a:cubicBezTo>
                  <a:cubicBezTo>
                    <a:pt x="8217" y="3174"/>
                    <a:pt x="8583" y="1554"/>
                    <a:pt x="7578" y="572"/>
                  </a:cubicBezTo>
                  <a:cubicBezTo>
                    <a:pt x="7190" y="184"/>
                    <a:pt x="6665" y="0"/>
                    <a:pt x="6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70" name="Google Shape;1170;p72">
              <a:extLst>
                <a:ext uri="{FF2B5EF4-FFF2-40B4-BE49-F238E27FC236}">
                  <a16:creationId xmlns:a16="http://schemas.microsoft.com/office/drawing/2014/main" id="{3E25492D-B27E-621D-AD40-1B51A197FB31}"/>
                </a:ext>
              </a:extLst>
            </p:cNvPr>
            <p:cNvSpPr/>
            <p:nvPr/>
          </p:nvSpPr>
          <p:spPr>
            <a:xfrm>
              <a:off x="1596800" y="2253475"/>
              <a:ext cx="525000" cy="268225"/>
            </a:xfrm>
            <a:custGeom>
              <a:avLst/>
              <a:gdLst/>
              <a:ahLst/>
              <a:cxnLst/>
              <a:rect l="l" t="t" r="r" b="b"/>
              <a:pathLst>
                <a:path w="21000" h="10729" extrusionOk="0">
                  <a:moveTo>
                    <a:pt x="16197" y="322"/>
                  </a:moveTo>
                  <a:cubicBezTo>
                    <a:pt x="16246" y="854"/>
                    <a:pt x="16331" y="1354"/>
                    <a:pt x="16434" y="1872"/>
                  </a:cubicBezTo>
                  <a:cubicBezTo>
                    <a:pt x="16571" y="2443"/>
                    <a:pt x="16754" y="2991"/>
                    <a:pt x="17005" y="3516"/>
                  </a:cubicBezTo>
                  <a:cubicBezTo>
                    <a:pt x="17256" y="4063"/>
                    <a:pt x="17553" y="4588"/>
                    <a:pt x="17986" y="5045"/>
                  </a:cubicBezTo>
                  <a:cubicBezTo>
                    <a:pt x="18393" y="5473"/>
                    <a:pt x="18899" y="5840"/>
                    <a:pt x="19487" y="6073"/>
                  </a:cubicBezTo>
                  <a:lnTo>
                    <a:pt x="19487" y="6073"/>
                  </a:lnTo>
                  <a:lnTo>
                    <a:pt x="20544" y="10298"/>
                  </a:lnTo>
                  <a:lnTo>
                    <a:pt x="20544" y="10298"/>
                  </a:lnTo>
                  <a:cubicBezTo>
                    <a:pt x="17242" y="10343"/>
                    <a:pt x="13961" y="10411"/>
                    <a:pt x="10637" y="10500"/>
                  </a:cubicBezTo>
                  <a:lnTo>
                    <a:pt x="388" y="10523"/>
                  </a:lnTo>
                  <a:lnTo>
                    <a:pt x="959" y="6962"/>
                  </a:lnTo>
                  <a:cubicBezTo>
                    <a:pt x="6277" y="6597"/>
                    <a:pt x="8788" y="411"/>
                    <a:pt x="8788" y="411"/>
                  </a:cubicBezTo>
                  <a:lnTo>
                    <a:pt x="16197" y="322"/>
                  </a:lnTo>
                  <a:close/>
                  <a:moveTo>
                    <a:pt x="16366" y="0"/>
                  </a:moveTo>
                  <a:lnTo>
                    <a:pt x="8514" y="115"/>
                  </a:lnTo>
                  <a:cubicBezTo>
                    <a:pt x="8514" y="115"/>
                    <a:pt x="5957" y="6300"/>
                    <a:pt x="730" y="6711"/>
                  </a:cubicBezTo>
                  <a:lnTo>
                    <a:pt x="0" y="10728"/>
                  </a:lnTo>
                  <a:lnTo>
                    <a:pt x="10523" y="10683"/>
                  </a:lnTo>
                  <a:cubicBezTo>
                    <a:pt x="13923" y="10660"/>
                    <a:pt x="17347" y="10660"/>
                    <a:pt x="20771" y="10614"/>
                  </a:cubicBezTo>
                  <a:lnTo>
                    <a:pt x="20999" y="10614"/>
                  </a:lnTo>
                  <a:lnTo>
                    <a:pt x="20954" y="10409"/>
                  </a:lnTo>
                  <a:lnTo>
                    <a:pt x="19858" y="5935"/>
                  </a:lnTo>
                  <a:lnTo>
                    <a:pt x="19835" y="5844"/>
                  </a:lnTo>
                  <a:lnTo>
                    <a:pt x="19744" y="5798"/>
                  </a:lnTo>
                  <a:cubicBezTo>
                    <a:pt x="19173" y="5593"/>
                    <a:pt x="18694" y="5250"/>
                    <a:pt x="18306" y="4817"/>
                  </a:cubicBezTo>
                  <a:cubicBezTo>
                    <a:pt x="17895" y="4406"/>
                    <a:pt x="17621" y="3904"/>
                    <a:pt x="17370" y="3401"/>
                  </a:cubicBezTo>
                  <a:cubicBezTo>
                    <a:pt x="17142" y="2876"/>
                    <a:pt x="16959" y="2351"/>
                    <a:pt x="16822" y="1804"/>
                  </a:cubicBezTo>
                  <a:cubicBezTo>
                    <a:pt x="16708" y="1256"/>
                    <a:pt x="16594" y="708"/>
                    <a:pt x="16548" y="160"/>
                  </a:cubicBezTo>
                  <a:lnTo>
                    <a:pt x="165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71" name="Google Shape;1171;p72">
              <a:extLst>
                <a:ext uri="{FF2B5EF4-FFF2-40B4-BE49-F238E27FC236}">
                  <a16:creationId xmlns:a16="http://schemas.microsoft.com/office/drawing/2014/main" id="{8CA033B7-027A-814A-6AF3-01DA78EEC4AD}"/>
                </a:ext>
              </a:extLst>
            </p:cNvPr>
            <p:cNvSpPr/>
            <p:nvPr/>
          </p:nvSpPr>
          <p:spPr>
            <a:xfrm>
              <a:off x="2007650" y="1841800"/>
              <a:ext cx="77375" cy="277700"/>
            </a:xfrm>
            <a:custGeom>
              <a:avLst/>
              <a:gdLst/>
              <a:ahLst/>
              <a:cxnLst/>
              <a:rect l="l" t="t" r="r" b="b"/>
              <a:pathLst>
                <a:path w="3095" h="11108" extrusionOk="0">
                  <a:moveTo>
                    <a:pt x="36" y="1"/>
                  </a:moveTo>
                  <a:cubicBezTo>
                    <a:pt x="23" y="1"/>
                    <a:pt x="0" y="17"/>
                    <a:pt x="0" y="33"/>
                  </a:cubicBezTo>
                  <a:cubicBezTo>
                    <a:pt x="229" y="969"/>
                    <a:pt x="502" y="1882"/>
                    <a:pt x="754" y="2818"/>
                  </a:cubicBezTo>
                  <a:cubicBezTo>
                    <a:pt x="1005" y="3731"/>
                    <a:pt x="1233" y="4644"/>
                    <a:pt x="1484" y="5580"/>
                  </a:cubicBezTo>
                  <a:cubicBezTo>
                    <a:pt x="1986" y="7406"/>
                    <a:pt x="2420" y="9278"/>
                    <a:pt x="3036" y="11081"/>
                  </a:cubicBezTo>
                  <a:cubicBezTo>
                    <a:pt x="3036" y="11100"/>
                    <a:pt x="3048" y="11107"/>
                    <a:pt x="3061" y="11107"/>
                  </a:cubicBezTo>
                  <a:cubicBezTo>
                    <a:pt x="3078" y="11107"/>
                    <a:pt x="3095" y="11094"/>
                    <a:pt x="3082" y="11081"/>
                  </a:cubicBezTo>
                  <a:cubicBezTo>
                    <a:pt x="2808" y="9209"/>
                    <a:pt x="2283" y="7360"/>
                    <a:pt x="1781" y="5534"/>
                  </a:cubicBezTo>
                  <a:cubicBezTo>
                    <a:pt x="1530" y="4598"/>
                    <a:pt x="1256" y="3685"/>
                    <a:pt x="959" y="2749"/>
                  </a:cubicBezTo>
                  <a:cubicBezTo>
                    <a:pt x="936" y="2658"/>
                    <a:pt x="913" y="2590"/>
                    <a:pt x="890" y="2498"/>
                  </a:cubicBezTo>
                  <a:cubicBezTo>
                    <a:pt x="890" y="2384"/>
                    <a:pt x="890" y="2270"/>
                    <a:pt x="890" y="2179"/>
                  </a:cubicBezTo>
                  <a:cubicBezTo>
                    <a:pt x="868" y="1973"/>
                    <a:pt x="845" y="1768"/>
                    <a:pt x="822" y="1563"/>
                  </a:cubicBezTo>
                  <a:cubicBezTo>
                    <a:pt x="776" y="1197"/>
                    <a:pt x="708" y="809"/>
                    <a:pt x="594" y="444"/>
                  </a:cubicBezTo>
                  <a:cubicBezTo>
                    <a:pt x="594" y="433"/>
                    <a:pt x="582" y="427"/>
                    <a:pt x="571" y="427"/>
                  </a:cubicBezTo>
                  <a:cubicBezTo>
                    <a:pt x="559" y="427"/>
                    <a:pt x="548" y="433"/>
                    <a:pt x="548" y="444"/>
                  </a:cubicBezTo>
                  <a:cubicBezTo>
                    <a:pt x="594" y="832"/>
                    <a:pt x="617" y="1220"/>
                    <a:pt x="662" y="1608"/>
                  </a:cubicBezTo>
                  <a:cubicBezTo>
                    <a:pt x="685" y="1722"/>
                    <a:pt x="708" y="1859"/>
                    <a:pt x="731" y="1973"/>
                  </a:cubicBezTo>
                  <a:cubicBezTo>
                    <a:pt x="525" y="1311"/>
                    <a:pt x="297" y="650"/>
                    <a:pt x="46" y="10"/>
                  </a:cubicBezTo>
                  <a:cubicBezTo>
                    <a:pt x="46" y="4"/>
                    <a:pt x="42" y="1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72" name="Google Shape;1172;p72">
              <a:extLst>
                <a:ext uri="{FF2B5EF4-FFF2-40B4-BE49-F238E27FC236}">
                  <a16:creationId xmlns:a16="http://schemas.microsoft.com/office/drawing/2014/main" id="{74E65426-9C2C-3A33-0BD1-744C4731384A}"/>
                </a:ext>
              </a:extLst>
            </p:cNvPr>
            <p:cNvSpPr/>
            <p:nvPr/>
          </p:nvSpPr>
          <p:spPr>
            <a:xfrm>
              <a:off x="1371400" y="1713025"/>
              <a:ext cx="471075" cy="736200"/>
            </a:xfrm>
            <a:custGeom>
              <a:avLst/>
              <a:gdLst/>
              <a:ahLst/>
              <a:cxnLst/>
              <a:rect l="l" t="t" r="r" b="b"/>
              <a:pathLst>
                <a:path w="18843" h="29448" extrusionOk="0">
                  <a:moveTo>
                    <a:pt x="16885" y="1"/>
                  </a:moveTo>
                  <a:cubicBezTo>
                    <a:pt x="16181" y="1"/>
                    <a:pt x="15270" y="386"/>
                    <a:pt x="14312" y="1190"/>
                  </a:cubicBezTo>
                  <a:cubicBezTo>
                    <a:pt x="10591" y="4317"/>
                    <a:pt x="959" y="12922"/>
                    <a:pt x="594" y="16574"/>
                  </a:cubicBezTo>
                  <a:cubicBezTo>
                    <a:pt x="0" y="22646"/>
                    <a:pt x="9153" y="29448"/>
                    <a:pt x="9153" y="29448"/>
                  </a:cubicBezTo>
                  <a:cubicBezTo>
                    <a:pt x="14471" y="29037"/>
                    <a:pt x="16936" y="22851"/>
                    <a:pt x="16936" y="22851"/>
                  </a:cubicBezTo>
                  <a:cubicBezTo>
                    <a:pt x="16936" y="22851"/>
                    <a:pt x="10545" y="16962"/>
                    <a:pt x="10500" y="16460"/>
                  </a:cubicBezTo>
                  <a:cubicBezTo>
                    <a:pt x="10454" y="15981"/>
                    <a:pt x="13102" y="12511"/>
                    <a:pt x="17439" y="4157"/>
                  </a:cubicBezTo>
                  <a:cubicBezTo>
                    <a:pt x="18843" y="1470"/>
                    <a:pt x="18260" y="1"/>
                    <a:pt x="168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73" name="Google Shape;1173;p72">
              <a:extLst>
                <a:ext uri="{FF2B5EF4-FFF2-40B4-BE49-F238E27FC236}">
                  <a16:creationId xmlns:a16="http://schemas.microsoft.com/office/drawing/2014/main" id="{69025174-C803-78E4-0FC9-50FD934815F9}"/>
                </a:ext>
              </a:extLst>
            </p:cNvPr>
            <p:cNvSpPr/>
            <p:nvPr/>
          </p:nvSpPr>
          <p:spPr>
            <a:xfrm>
              <a:off x="1386225" y="1918525"/>
              <a:ext cx="348675" cy="385350"/>
            </a:xfrm>
            <a:custGeom>
              <a:avLst/>
              <a:gdLst/>
              <a:ahLst/>
              <a:cxnLst/>
              <a:rect l="l" t="t" r="r" b="b"/>
              <a:pathLst>
                <a:path w="13947" h="15414" extrusionOk="0">
                  <a:moveTo>
                    <a:pt x="799" y="6323"/>
                  </a:moveTo>
                  <a:lnTo>
                    <a:pt x="799" y="6323"/>
                  </a:lnTo>
                  <a:cubicBezTo>
                    <a:pt x="662" y="6551"/>
                    <a:pt x="525" y="6779"/>
                    <a:pt x="434" y="7007"/>
                  </a:cubicBezTo>
                  <a:cubicBezTo>
                    <a:pt x="389" y="7327"/>
                    <a:pt x="297" y="7624"/>
                    <a:pt x="92" y="7898"/>
                  </a:cubicBezTo>
                  <a:cubicBezTo>
                    <a:pt x="46" y="8057"/>
                    <a:pt x="23" y="8194"/>
                    <a:pt x="1" y="8354"/>
                  </a:cubicBezTo>
                  <a:cubicBezTo>
                    <a:pt x="1" y="8400"/>
                    <a:pt x="1" y="8445"/>
                    <a:pt x="1" y="8491"/>
                  </a:cubicBezTo>
                  <a:cubicBezTo>
                    <a:pt x="160" y="8354"/>
                    <a:pt x="297" y="8194"/>
                    <a:pt x="434" y="8035"/>
                  </a:cubicBezTo>
                  <a:cubicBezTo>
                    <a:pt x="799" y="7532"/>
                    <a:pt x="845" y="6916"/>
                    <a:pt x="799" y="6323"/>
                  </a:cubicBezTo>
                  <a:close/>
                  <a:moveTo>
                    <a:pt x="6049" y="0"/>
                  </a:moveTo>
                  <a:cubicBezTo>
                    <a:pt x="5912" y="137"/>
                    <a:pt x="5798" y="274"/>
                    <a:pt x="5661" y="388"/>
                  </a:cubicBezTo>
                  <a:cubicBezTo>
                    <a:pt x="5958" y="434"/>
                    <a:pt x="6232" y="502"/>
                    <a:pt x="6506" y="593"/>
                  </a:cubicBezTo>
                  <a:cubicBezTo>
                    <a:pt x="7099" y="822"/>
                    <a:pt x="7510" y="1278"/>
                    <a:pt x="7624" y="1895"/>
                  </a:cubicBezTo>
                  <a:cubicBezTo>
                    <a:pt x="7715" y="2488"/>
                    <a:pt x="7579" y="3104"/>
                    <a:pt x="7419" y="3652"/>
                  </a:cubicBezTo>
                  <a:cubicBezTo>
                    <a:pt x="7008" y="4930"/>
                    <a:pt x="6232" y="6277"/>
                    <a:pt x="6848" y="7601"/>
                  </a:cubicBezTo>
                  <a:cubicBezTo>
                    <a:pt x="7213" y="8377"/>
                    <a:pt x="7967" y="8833"/>
                    <a:pt x="8743" y="9107"/>
                  </a:cubicBezTo>
                  <a:cubicBezTo>
                    <a:pt x="9564" y="9404"/>
                    <a:pt x="10432" y="9541"/>
                    <a:pt x="11276" y="9815"/>
                  </a:cubicBezTo>
                  <a:cubicBezTo>
                    <a:pt x="11048" y="9564"/>
                    <a:pt x="10843" y="9358"/>
                    <a:pt x="10637" y="9153"/>
                  </a:cubicBezTo>
                  <a:cubicBezTo>
                    <a:pt x="10523" y="9130"/>
                    <a:pt x="10409" y="9107"/>
                    <a:pt x="10272" y="9062"/>
                  </a:cubicBezTo>
                  <a:cubicBezTo>
                    <a:pt x="9450" y="8856"/>
                    <a:pt x="8492" y="8651"/>
                    <a:pt x="7830" y="8080"/>
                  </a:cubicBezTo>
                  <a:cubicBezTo>
                    <a:pt x="7442" y="7761"/>
                    <a:pt x="7190" y="7327"/>
                    <a:pt x="7122" y="6848"/>
                  </a:cubicBezTo>
                  <a:cubicBezTo>
                    <a:pt x="7008" y="6094"/>
                    <a:pt x="7282" y="5341"/>
                    <a:pt x="7533" y="4656"/>
                  </a:cubicBezTo>
                  <a:cubicBezTo>
                    <a:pt x="7944" y="3538"/>
                    <a:pt x="8492" y="2123"/>
                    <a:pt x="7738" y="1004"/>
                  </a:cubicBezTo>
                  <a:cubicBezTo>
                    <a:pt x="7373" y="434"/>
                    <a:pt x="6734" y="137"/>
                    <a:pt x="6049" y="0"/>
                  </a:cubicBezTo>
                  <a:close/>
                  <a:moveTo>
                    <a:pt x="13513" y="11983"/>
                  </a:moveTo>
                  <a:lnTo>
                    <a:pt x="13513" y="11983"/>
                  </a:lnTo>
                  <a:cubicBezTo>
                    <a:pt x="13536" y="12759"/>
                    <a:pt x="13079" y="13558"/>
                    <a:pt x="12486" y="14083"/>
                  </a:cubicBezTo>
                  <a:cubicBezTo>
                    <a:pt x="11826" y="14679"/>
                    <a:pt x="10928" y="14956"/>
                    <a:pt x="10031" y="14956"/>
                  </a:cubicBezTo>
                  <a:cubicBezTo>
                    <a:pt x="9657" y="14956"/>
                    <a:pt x="9282" y="14908"/>
                    <a:pt x="8925" y="14814"/>
                  </a:cubicBezTo>
                  <a:cubicBezTo>
                    <a:pt x="8286" y="14654"/>
                    <a:pt x="7715" y="14334"/>
                    <a:pt x="7190" y="13923"/>
                  </a:cubicBezTo>
                  <a:cubicBezTo>
                    <a:pt x="6711" y="13535"/>
                    <a:pt x="6232" y="13079"/>
                    <a:pt x="5638" y="12805"/>
                  </a:cubicBezTo>
                  <a:cubicBezTo>
                    <a:pt x="5298" y="12650"/>
                    <a:pt x="4941" y="12577"/>
                    <a:pt x="4588" y="12577"/>
                  </a:cubicBezTo>
                  <a:cubicBezTo>
                    <a:pt x="3899" y="12577"/>
                    <a:pt x="3222" y="12855"/>
                    <a:pt x="2694" y="13353"/>
                  </a:cubicBezTo>
                  <a:cubicBezTo>
                    <a:pt x="2374" y="13650"/>
                    <a:pt x="2123" y="14015"/>
                    <a:pt x="1986" y="14426"/>
                  </a:cubicBezTo>
                  <a:cubicBezTo>
                    <a:pt x="2078" y="14585"/>
                    <a:pt x="2192" y="14745"/>
                    <a:pt x="2306" y="14882"/>
                  </a:cubicBezTo>
                  <a:cubicBezTo>
                    <a:pt x="2374" y="14448"/>
                    <a:pt x="2557" y="14060"/>
                    <a:pt x="2877" y="13741"/>
                  </a:cubicBezTo>
                  <a:cubicBezTo>
                    <a:pt x="3265" y="13353"/>
                    <a:pt x="3790" y="13079"/>
                    <a:pt x="4337" y="13010"/>
                  </a:cubicBezTo>
                  <a:cubicBezTo>
                    <a:pt x="4395" y="13006"/>
                    <a:pt x="4452" y="13003"/>
                    <a:pt x="4508" y="13003"/>
                  </a:cubicBezTo>
                  <a:cubicBezTo>
                    <a:pt x="5800" y="13003"/>
                    <a:pt x="6620" y="14223"/>
                    <a:pt x="7670" y="14814"/>
                  </a:cubicBezTo>
                  <a:cubicBezTo>
                    <a:pt x="8373" y="15206"/>
                    <a:pt x="9188" y="15414"/>
                    <a:pt x="10001" y="15414"/>
                  </a:cubicBezTo>
                  <a:cubicBezTo>
                    <a:pt x="10561" y="15414"/>
                    <a:pt x="11120" y="15315"/>
                    <a:pt x="11641" y="15110"/>
                  </a:cubicBezTo>
                  <a:cubicBezTo>
                    <a:pt x="12714" y="14700"/>
                    <a:pt x="13650" y="13741"/>
                    <a:pt x="13901" y="12622"/>
                  </a:cubicBezTo>
                  <a:cubicBezTo>
                    <a:pt x="13924" y="12531"/>
                    <a:pt x="13924" y="12463"/>
                    <a:pt x="13947" y="12371"/>
                  </a:cubicBezTo>
                  <a:cubicBezTo>
                    <a:pt x="13810" y="12257"/>
                    <a:pt x="13673" y="12120"/>
                    <a:pt x="13513" y="119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74" name="Google Shape;1174;p72">
              <a:extLst>
                <a:ext uri="{FF2B5EF4-FFF2-40B4-BE49-F238E27FC236}">
                  <a16:creationId xmlns:a16="http://schemas.microsoft.com/office/drawing/2014/main" id="{AC1B97B0-B0F2-399B-D60A-9AF6D8545665}"/>
                </a:ext>
              </a:extLst>
            </p:cNvPr>
            <p:cNvSpPr/>
            <p:nvPr/>
          </p:nvSpPr>
          <p:spPr>
            <a:xfrm>
              <a:off x="1689225" y="1739900"/>
              <a:ext cx="67375" cy="180350"/>
            </a:xfrm>
            <a:custGeom>
              <a:avLst/>
              <a:gdLst/>
              <a:ahLst/>
              <a:cxnLst/>
              <a:rect l="l" t="t" r="r" b="b"/>
              <a:pathLst>
                <a:path w="2695" h="7214" extrusionOk="0">
                  <a:moveTo>
                    <a:pt x="1758" y="1"/>
                  </a:moveTo>
                  <a:lnTo>
                    <a:pt x="1758" y="1"/>
                  </a:lnTo>
                  <a:cubicBezTo>
                    <a:pt x="1690" y="24"/>
                    <a:pt x="1644" y="69"/>
                    <a:pt x="1599" y="115"/>
                  </a:cubicBezTo>
                  <a:cubicBezTo>
                    <a:pt x="1553" y="161"/>
                    <a:pt x="1484" y="206"/>
                    <a:pt x="1416" y="275"/>
                  </a:cubicBezTo>
                  <a:cubicBezTo>
                    <a:pt x="1416" y="320"/>
                    <a:pt x="1416" y="366"/>
                    <a:pt x="1416" y="412"/>
                  </a:cubicBezTo>
                  <a:cubicBezTo>
                    <a:pt x="1416" y="503"/>
                    <a:pt x="1490" y="549"/>
                    <a:pt x="1564" y="549"/>
                  </a:cubicBezTo>
                  <a:cubicBezTo>
                    <a:pt x="1638" y="549"/>
                    <a:pt x="1713" y="503"/>
                    <a:pt x="1713" y="412"/>
                  </a:cubicBezTo>
                  <a:cubicBezTo>
                    <a:pt x="1690" y="275"/>
                    <a:pt x="1713" y="138"/>
                    <a:pt x="1758" y="1"/>
                  </a:cubicBezTo>
                  <a:close/>
                  <a:moveTo>
                    <a:pt x="1051" y="571"/>
                  </a:moveTo>
                  <a:lnTo>
                    <a:pt x="1051" y="571"/>
                  </a:lnTo>
                  <a:cubicBezTo>
                    <a:pt x="959" y="663"/>
                    <a:pt x="845" y="754"/>
                    <a:pt x="754" y="845"/>
                  </a:cubicBezTo>
                  <a:cubicBezTo>
                    <a:pt x="640" y="1051"/>
                    <a:pt x="526" y="1279"/>
                    <a:pt x="434" y="1530"/>
                  </a:cubicBezTo>
                  <a:cubicBezTo>
                    <a:pt x="1" y="2694"/>
                    <a:pt x="24" y="4041"/>
                    <a:pt x="549" y="5205"/>
                  </a:cubicBezTo>
                  <a:cubicBezTo>
                    <a:pt x="982" y="6095"/>
                    <a:pt x="1713" y="6689"/>
                    <a:pt x="2512" y="7214"/>
                  </a:cubicBezTo>
                  <a:cubicBezTo>
                    <a:pt x="2557" y="7099"/>
                    <a:pt x="2626" y="7008"/>
                    <a:pt x="2694" y="6894"/>
                  </a:cubicBezTo>
                  <a:cubicBezTo>
                    <a:pt x="2512" y="6780"/>
                    <a:pt x="2329" y="6666"/>
                    <a:pt x="2169" y="6552"/>
                  </a:cubicBezTo>
                  <a:cubicBezTo>
                    <a:pt x="1119" y="5844"/>
                    <a:pt x="503" y="4771"/>
                    <a:pt x="389" y="3493"/>
                  </a:cubicBezTo>
                  <a:cubicBezTo>
                    <a:pt x="320" y="2466"/>
                    <a:pt x="571" y="1462"/>
                    <a:pt x="1051" y="5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75" name="Google Shape;1175;p72">
              <a:extLst>
                <a:ext uri="{FF2B5EF4-FFF2-40B4-BE49-F238E27FC236}">
                  <a16:creationId xmlns:a16="http://schemas.microsoft.com/office/drawing/2014/main" id="{AFE136E3-4DE3-F25D-6A98-FE94FCC8B409}"/>
                </a:ext>
              </a:extLst>
            </p:cNvPr>
            <p:cNvSpPr/>
            <p:nvPr/>
          </p:nvSpPr>
          <p:spPr>
            <a:xfrm>
              <a:off x="1572825" y="2389825"/>
              <a:ext cx="104450" cy="45700"/>
            </a:xfrm>
            <a:custGeom>
              <a:avLst/>
              <a:gdLst/>
              <a:ahLst/>
              <a:cxnLst/>
              <a:rect l="l" t="t" r="r" b="b"/>
              <a:pathLst>
                <a:path w="4178" h="1828" extrusionOk="0">
                  <a:moveTo>
                    <a:pt x="2228" y="0"/>
                  </a:moveTo>
                  <a:cubicBezTo>
                    <a:pt x="2071" y="0"/>
                    <a:pt x="1913" y="16"/>
                    <a:pt x="1758" y="47"/>
                  </a:cubicBezTo>
                  <a:cubicBezTo>
                    <a:pt x="1073" y="161"/>
                    <a:pt x="503" y="641"/>
                    <a:pt x="137" y="1234"/>
                  </a:cubicBezTo>
                  <a:cubicBezTo>
                    <a:pt x="92" y="1326"/>
                    <a:pt x="46" y="1417"/>
                    <a:pt x="0" y="1485"/>
                  </a:cubicBezTo>
                  <a:cubicBezTo>
                    <a:pt x="160" y="1622"/>
                    <a:pt x="274" y="1714"/>
                    <a:pt x="411" y="1828"/>
                  </a:cubicBezTo>
                  <a:cubicBezTo>
                    <a:pt x="503" y="1577"/>
                    <a:pt x="617" y="1348"/>
                    <a:pt x="799" y="1143"/>
                  </a:cubicBezTo>
                  <a:cubicBezTo>
                    <a:pt x="1172" y="733"/>
                    <a:pt x="1681" y="460"/>
                    <a:pt x="2227" y="460"/>
                  </a:cubicBezTo>
                  <a:cubicBezTo>
                    <a:pt x="2351" y="460"/>
                    <a:pt x="2476" y="474"/>
                    <a:pt x="2602" y="504"/>
                  </a:cubicBezTo>
                  <a:cubicBezTo>
                    <a:pt x="3264" y="664"/>
                    <a:pt x="3607" y="1097"/>
                    <a:pt x="3721" y="1645"/>
                  </a:cubicBezTo>
                  <a:cubicBezTo>
                    <a:pt x="3881" y="1554"/>
                    <a:pt x="4040" y="1485"/>
                    <a:pt x="4177" y="1394"/>
                  </a:cubicBezTo>
                  <a:cubicBezTo>
                    <a:pt x="4086" y="1097"/>
                    <a:pt x="3926" y="801"/>
                    <a:pt x="3675" y="572"/>
                  </a:cubicBezTo>
                  <a:cubicBezTo>
                    <a:pt x="3287" y="184"/>
                    <a:pt x="2762" y="0"/>
                    <a:pt x="22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76" name="Google Shape;1176;p72">
              <a:extLst>
                <a:ext uri="{FF2B5EF4-FFF2-40B4-BE49-F238E27FC236}">
                  <a16:creationId xmlns:a16="http://schemas.microsoft.com/office/drawing/2014/main" id="{99243AA8-E998-72F8-3EBE-86CCAF33FE4D}"/>
                </a:ext>
              </a:extLst>
            </p:cNvPr>
            <p:cNvSpPr/>
            <p:nvPr/>
          </p:nvSpPr>
          <p:spPr>
            <a:xfrm>
              <a:off x="1624175" y="1860050"/>
              <a:ext cx="163700" cy="415275"/>
            </a:xfrm>
            <a:custGeom>
              <a:avLst/>
              <a:gdLst/>
              <a:ahLst/>
              <a:cxnLst/>
              <a:rect l="l" t="t" r="r" b="b"/>
              <a:pathLst>
                <a:path w="6548" h="16611" extrusionOk="0">
                  <a:moveTo>
                    <a:pt x="6426" y="1"/>
                  </a:moveTo>
                  <a:cubicBezTo>
                    <a:pt x="6420" y="1"/>
                    <a:pt x="6415" y="3"/>
                    <a:pt x="6415" y="11"/>
                  </a:cubicBezTo>
                  <a:cubicBezTo>
                    <a:pt x="5570" y="1175"/>
                    <a:pt x="4840" y="2453"/>
                    <a:pt x="4086" y="3686"/>
                  </a:cubicBezTo>
                  <a:cubicBezTo>
                    <a:pt x="3333" y="4918"/>
                    <a:pt x="2580" y="6151"/>
                    <a:pt x="1827" y="7383"/>
                  </a:cubicBezTo>
                  <a:cubicBezTo>
                    <a:pt x="1461" y="8023"/>
                    <a:pt x="1096" y="8639"/>
                    <a:pt x="731" y="9255"/>
                  </a:cubicBezTo>
                  <a:cubicBezTo>
                    <a:pt x="548" y="9552"/>
                    <a:pt x="366" y="9849"/>
                    <a:pt x="206" y="10145"/>
                  </a:cubicBezTo>
                  <a:cubicBezTo>
                    <a:pt x="69" y="10396"/>
                    <a:pt x="1" y="10602"/>
                    <a:pt x="183" y="10853"/>
                  </a:cubicBezTo>
                  <a:cubicBezTo>
                    <a:pt x="366" y="11081"/>
                    <a:pt x="594" y="11309"/>
                    <a:pt x="800" y="11515"/>
                  </a:cubicBezTo>
                  <a:cubicBezTo>
                    <a:pt x="1028" y="11743"/>
                    <a:pt x="1256" y="11994"/>
                    <a:pt x="1484" y="12222"/>
                  </a:cubicBezTo>
                  <a:cubicBezTo>
                    <a:pt x="1986" y="12725"/>
                    <a:pt x="2466" y="13181"/>
                    <a:pt x="2968" y="13660"/>
                  </a:cubicBezTo>
                  <a:cubicBezTo>
                    <a:pt x="3539" y="14185"/>
                    <a:pt x="4109" y="14710"/>
                    <a:pt x="4703" y="15212"/>
                  </a:cubicBezTo>
                  <a:cubicBezTo>
                    <a:pt x="5273" y="15692"/>
                    <a:pt x="5844" y="16217"/>
                    <a:pt x="6483" y="16605"/>
                  </a:cubicBezTo>
                  <a:cubicBezTo>
                    <a:pt x="6487" y="16609"/>
                    <a:pt x="6492" y="16611"/>
                    <a:pt x="6497" y="16611"/>
                  </a:cubicBezTo>
                  <a:cubicBezTo>
                    <a:pt x="6520" y="16611"/>
                    <a:pt x="6547" y="16574"/>
                    <a:pt x="6529" y="16536"/>
                  </a:cubicBezTo>
                  <a:cubicBezTo>
                    <a:pt x="6095" y="16057"/>
                    <a:pt x="5570" y="15646"/>
                    <a:pt x="5091" y="15190"/>
                  </a:cubicBezTo>
                  <a:cubicBezTo>
                    <a:pt x="4611" y="14756"/>
                    <a:pt x="4132" y="14299"/>
                    <a:pt x="3653" y="13866"/>
                  </a:cubicBezTo>
                  <a:cubicBezTo>
                    <a:pt x="2717" y="12953"/>
                    <a:pt x="1781" y="12040"/>
                    <a:pt x="891" y="11104"/>
                  </a:cubicBezTo>
                  <a:cubicBezTo>
                    <a:pt x="777" y="10990"/>
                    <a:pt x="663" y="10876"/>
                    <a:pt x="548" y="10739"/>
                  </a:cubicBezTo>
                  <a:cubicBezTo>
                    <a:pt x="526" y="10716"/>
                    <a:pt x="480" y="10670"/>
                    <a:pt x="457" y="10625"/>
                  </a:cubicBezTo>
                  <a:cubicBezTo>
                    <a:pt x="366" y="10488"/>
                    <a:pt x="412" y="10419"/>
                    <a:pt x="480" y="10305"/>
                  </a:cubicBezTo>
                  <a:cubicBezTo>
                    <a:pt x="640" y="10008"/>
                    <a:pt x="822" y="9712"/>
                    <a:pt x="1005" y="9415"/>
                  </a:cubicBezTo>
                  <a:cubicBezTo>
                    <a:pt x="1370" y="8821"/>
                    <a:pt x="1713" y="8228"/>
                    <a:pt x="2078" y="7634"/>
                  </a:cubicBezTo>
                  <a:cubicBezTo>
                    <a:pt x="2785" y="6448"/>
                    <a:pt x="3493" y="5261"/>
                    <a:pt x="4178" y="4051"/>
                  </a:cubicBezTo>
                  <a:cubicBezTo>
                    <a:pt x="4543" y="3389"/>
                    <a:pt x="4931" y="2750"/>
                    <a:pt x="5296" y="2088"/>
                  </a:cubicBezTo>
                  <a:cubicBezTo>
                    <a:pt x="5319" y="2042"/>
                    <a:pt x="5365" y="1997"/>
                    <a:pt x="5387" y="1928"/>
                  </a:cubicBezTo>
                  <a:cubicBezTo>
                    <a:pt x="5524" y="1814"/>
                    <a:pt x="5684" y="1677"/>
                    <a:pt x="5821" y="1540"/>
                  </a:cubicBezTo>
                  <a:cubicBezTo>
                    <a:pt x="6004" y="1358"/>
                    <a:pt x="6164" y="1175"/>
                    <a:pt x="6323" y="970"/>
                  </a:cubicBezTo>
                  <a:cubicBezTo>
                    <a:pt x="6346" y="970"/>
                    <a:pt x="6323" y="947"/>
                    <a:pt x="6300" y="947"/>
                  </a:cubicBezTo>
                  <a:cubicBezTo>
                    <a:pt x="6118" y="1106"/>
                    <a:pt x="5912" y="1266"/>
                    <a:pt x="5730" y="1449"/>
                  </a:cubicBezTo>
                  <a:cubicBezTo>
                    <a:pt x="5661" y="1517"/>
                    <a:pt x="5616" y="1586"/>
                    <a:pt x="5547" y="1654"/>
                  </a:cubicBezTo>
                  <a:cubicBezTo>
                    <a:pt x="5867" y="1106"/>
                    <a:pt x="6164" y="581"/>
                    <a:pt x="6437" y="11"/>
                  </a:cubicBezTo>
                  <a:cubicBezTo>
                    <a:pt x="6453" y="11"/>
                    <a:pt x="6437" y="1"/>
                    <a:pt x="6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77" name="Google Shape;1177;p72">
              <a:extLst>
                <a:ext uri="{FF2B5EF4-FFF2-40B4-BE49-F238E27FC236}">
                  <a16:creationId xmlns:a16="http://schemas.microsoft.com/office/drawing/2014/main" id="{65C4A2CA-DD8B-1AAE-C9B4-F491AF7E329F}"/>
                </a:ext>
              </a:extLst>
            </p:cNvPr>
            <p:cNvSpPr/>
            <p:nvPr/>
          </p:nvSpPr>
          <p:spPr>
            <a:xfrm>
              <a:off x="1480550" y="2338250"/>
              <a:ext cx="118325" cy="109425"/>
            </a:xfrm>
            <a:custGeom>
              <a:avLst/>
              <a:gdLst/>
              <a:ahLst/>
              <a:cxnLst/>
              <a:rect l="l" t="t" r="r" b="b"/>
              <a:pathLst>
                <a:path w="4733" h="4377" extrusionOk="0">
                  <a:moveTo>
                    <a:pt x="39" y="1"/>
                  </a:moveTo>
                  <a:cubicBezTo>
                    <a:pt x="18" y="1"/>
                    <a:pt x="0" y="17"/>
                    <a:pt x="17" y="33"/>
                  </a:cubicBezTo>
                  <a:cubicBezTo>
                    <a:pt x="656" y="878"/>
                    <a:pt x="1432" y="1585"/>
                    <a:pt x="2185" y="2316"/>
                  </a:cubicBezTo>
                  <a:cubicBezTo>
                    <a:pt x="2573" y="2681"/>
                    <a:pt x="2938" y="3046"/>
                    <a:pt x="3349" y="3366"/>
                  </a:cubicBezTo>
                  <a:cubicBezTo>
                    <a:pt x="3783" y="3731"/>
                    <a:pt x="4216" y="4028"/>
                    <a:pt x="4673" y="4370"/>
                  </a:cubicBezTo>
                  <a:cubicBezTo>
                    <a:pt x="4677" y="4374"/>
                    <a:pt x="4682" y="4376"/>
                    <a:pt x="4688" y="4376"/>
                  </a:cubicBezTo>
                  <a:cubicBezTo>
                    <a:pt x="4710" y="4376"/>
                    <a:pt x="4733" y="4343"/>
                    <a:pt x="4696" y="4324"/>
                  </a:cubicBezTo>
                  <a:cubicBezTo>
                    <a:pt x="3897" y="3640"/>
                    <a:pt x="3121" y="2909"/>
                    <a:pt x="2345" y="2202"/>
                  </a:cubicBezTo>
                  <a:cubicBezTo>
                    <a:pt x="1546" y="1494"/>
                    <a:pt x="838" y="718"/>
                    <a:pt x="62" y="10"/>
                  </a:cubicBezTo>
                  <a:cubicBezTo>
                    <a:pt x="55" y="4"/>
                    <a:pt x="47" y="1"/>
                    <a:pt x="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78" name="Google Shape;1178;p72">
              <a:extLst>
                <a:ext uri="{FF2B5EF4-FFF2-40B4-BE49-F238E27FC236}">
                  <a16:creationId xmlns:a16="http://schemas.microsoft.com/office/drawing/2014/main" id="{B88FDB59-561F-8704-6855-C7A0559D5756}"/>
                </a:ext>
              </a:extLst>
            </p:cNvPr>
            <p:cNvSpPr/>
            <p:nvPr/>
          </p:nvSpPr>
          <p:spPr>
            <a:xfrm>
              <a:off x="1599725" y="2279625"/>
              <a:ext cx="196000" cy="174850"/>
            </a:xfrm>
            <a:custGeom>
              <a:avLst/>
              <a:gdLst/>
              <a:ahLst/>
              <a:cxnLst/>
              <a:rect l="l" t="t" r="r" b="b"/>
              <a:pathLst>
                <a:path w="7840" h="6994" extrusionOk="0">
                  <a:moveTo>
                    <a:pt x="7815" y="1"/>
                  </a:moveTo>
                  <a:cubicBezTo>
                    <a:pt x="7804" y="1"/>
                    <a:pt x="7790" y="8"/>
                    <a:pt x="7781" y="27"/>
                  </a:cubicBezTo>
                  <a:cubicBezTo>
                    <a:pt x="7507" y="621"/>
                    <a:pt x="7256" y="1237"/>
                    <a:pt x="6890" y="1808"/>
                  </a:cubicBezTo>
                  <a:cubicBezTo>
                    <a:pt x="6525" y="2378"/>
                    <a:pt x="6114" y="2926"/>
                    <a:pt x="5658" y="3428"/>
                  </a:cubicBezTo>
                  <a:cubicBezTo>
                    <a:pt x="4699" y="4455"/>
                    <a:pt x="3558" y="5277"/>
                    <a:pt x="2303" y="5939"/>
                  </a:cubicBezTo>
                  <a:cubicBezTo>
                    <a:pt x="1572" y="6350"/>
                    <a:pt x="819" y="6669"/>
                    <a:pt x="20" y="6943"/>
                  </a:cubicBezTo>
                  <a:cubicBezTo>
                    <a:pt x="0" y="6943"/>
                    <a:pt x="14" y="6994"/>
                    <a:pt x="33" y="6994"/>
                  </a:cubicBezTo>
                  <a:cubicBezTo>
                    <a:pt x="36" y="6994"/>
                    <a:pt x="40" y="6992"/>
                    <a:pt x="43" y="6989"/>
                  </a:cubicBezTo>
                  <a:cubicBezTo>
                    <a:pt x="1504" y="6647"/>
                    <a:pt x="2896" y="6122"/>
                    <a:pt x="4129" y="5277"/>
                  </a:cubicBezTo>
                  <a:cubicBezTo>
                    <a:pt x="5270" y="4478"/>
                    <a:pt x="6320" y="3451"/>
                    <a:pt x="7005" y="2241"/>
                  </a:cubicBezTo>
                  <a:cubicBezTo>
                    <a:pt x="7370" y="1579"/>
                    <a:pt x="7735" y="803"/>
                    <a:pt x="7826" y="27"/>
                  </a:cubicBezTo>
                  <a:cubicBezTo>
                    <a:pt x="7839" y="14"/>
                    <a:pt x="7830" y="1"/>
                    <a:pt x="78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79" name="Google Shape;1179;p72">
              <a:extLst>
                <a:ext uri="{FF2B5EF4-FFF2-40B4-BE49-F238E27FC236}">
                  <a16:creationId xmlns:a16="http://schemas.microsoft.com/office/drawing/2014/main" id="{527BDF04-8914-D8D7-D194-C09083E3DDFF}"/>
                </a:ext>
              </a:extLst>
            </p:cNvPr>
            <p:cNvSpPr/>
            <p:nvPr/>
          </p:nvSpPr>
          <p:spPr>
            <a:xfrm>
              <a:off x="1615625" y="1612425"/>
              <a:ext cx="421150" cy="235350"/>
            </a:xfrm>
            <a:custGeom>
              <a:avLst/>
              <a:gdLst/>
              <a:ahLst/>
              <a:cxnLst/>
              <a:rect l="l" t="t" r="r" b="b"/>
              <a:pathLst>
                <a:path w="16846" h="9414" extrusionOk="0">
                  <a:moveTo>
                    <a:pt x="8140" y="0"/>
                  </a:moveTo>
                  <a:cubicBezTo>
                    <a:pt x="5931" y="0"/>
                    <a:pt x="3729" y="487"/>
                    <a:pt x="2420" y="1539"/>
                  </a:cubicBezTo>
                  <a:cubicBezTo>
                    <a:pt x="0" y="3502"/>
                    <a:pt x="206" y="6378"/>
                    <a:pt x="822" y="7565"/>
                  </a:cubicBezTo>
                  <a:cubicBezTo>
                    <a:pt x="936" y="7772"/>
                    <a:pt x="1154" y="7829"/>
                    <a:pt x="1358" y="7829"/>
                  </a:cubicBezTo>
                  <a:cubicBezTo>
                    <a:pt x="1602" y="7829"/>
                    <a:pt x="1826" y="7747"/>
                    <a:pt x="1826" y="7747"/>
                  </a:cubicBezTo>
                  <a:lnTo>
                    <a:pt x="4086" y="5625"/>
                  </a:lnTo>
                  <a:cubicBezTo>
                    <a:pt x="4147" y="5621"/>
                    <a:pt x="4209" y="5619"/>
                    <a:pt x="4272" y="5619"/>
                  </a:cubicBezTo>
                  <a:cubicBezTo>
                    <a:pt x="6996" y="5619"/>
                    <a:pt x="11162" y="9414"/>
                    <a:pt x="11162" y="9414"/>
                  </a:cubicBezTo>
                  <a:cubicBezTo>
                    <a:pt x="11162" y="9414"/>
                    <a:pt x="15567" y="7040"/>
                    <a:pt x="16298" y="5031"/>
                  </a:cubicBezTo>
                  <a:cubicBezTo>
                    <a:pt x="16845" y="3525"/>
                    <a:pt x="15385" y="1722"/>
                    <a:pt x="12440" y="672"/>
                  </a:cubicBezTo>
                  <a:cubicBezTo>
                    <a:pt x="11199" y="233"/>
                    <a:pt x="9668" y="0"/>
                    <a:pt x="81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80" name="Google Shape;1180;p72">
              <a:extLst>
                <a:ext uri="{FF2B5EF4-FFF2-40B4-BE49-F238E27FC236}">
                  <a16:creationId xmlns:a16="http://schemas.microsoft.com/office/drawing/2014/main" id="{BC6B5468-106D-891B-2B7A-837E812D718F}"/>
                </a:ext>
              </a:extLst>
            </p:cNvPr>
            <p:cNvSpPr/>
            <p:nvPr/>
          </p:nvSpPr>
          <p:spPr>
            <a:xfrm>
              <a:off x="1678400" y="1633025"/>
              <a:ext cx="318425" cy="191925"/>
            </a:xfrm>
            <a:custGeom>
              <a:avLst/>
              <a:gdLst/>
              <a:ahLst/>
              <a:cxnLst/>
              <a:rect l="l" t="t" r="r" b="b"/>
              <a:pathLst>
                <a:path w="12737" h="7677" extrusionOk="0">
                  <a:moveTo>
                    <a:pt x="6313" y="1"/>
                  </a:moveTo>
                  <a:cubicBezTo>
                    <a:pt x="4621" y="1"/>
                    <a:pt x="2715" y="380"/>
                    <a:pt x="1575" y="1537"/>
                  </a:cubicBezTo>
                  <a:cubicBezTo>
                    <a:pt x="0" y="3134"/>
                    <a:pt x="8925" y="7677"/>
                    <a:pt x="8925" y="7677"/>
                  </a:cubicBezTo>
                  <a:cubicBezTo>
                    <a:pt x="8925" y="7677"/>
                    <a:pt x="12737" y="5120"/>
                    <a:pt x="12714" y="3134"/>
                  </a:cubicBezTo>
                  <a:cubicBezTo>
                    <a:pt x="12714" y="1651"/>
                    <a:pt x="9906" y="464"/>
                    <a:pt x="8103" y="144"/>
                  </a:cubicBezTo>
                  <a:cubicBezTo>
                    <a:pt x="7574" y="56"/>
                    <a:pt x="6959" y="1"/>
                    <a:pt x="6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81" name="Google Shape;1181;p72">
              <a:extLst>
                <a:ext uri="{FF2B5EF4-FFF2-40B4-BE49-F238E27FC236}">
                  <a16:creationId xmlns:a16="http://schemas.microsoft.com/office/drawing/2014/main" id="{7CD48600-2098-5D2C-FA4F-127016E4C63F}"/>
                </a:ext>
              </a:extLst>
            </p:cNvPr>
            <p:cNvSpPr/>
            <p:nvPr/>
          </p:nvSpPr>
          <p:spPr>
            <a:xfrm>
              <a:off x="1706350" y="1673725"/>
              <a:ext cx="195175" cy="174050"/>
            </a:xfrm>
            <a:custGeom>
              <a:avLst/>
              <a:gdLst/>
              <a:ahLst/>
              <a:cxnLst/>
              <a:rect l="l" t="t" r="r" b="b"/>
              <a:pathLst>
                <a:path w="7807" h="6962" extrusionOk="0">
                  <a:moveTo>
                    <a:pt x="1" y="0"/>
                  </a:moveTo>
                  <a:lnTo>
                    <a:pt x="457" y="3173"/>
                  </a:lnTo>
                  <a:cubicBezTo>
                    <a:pt x="457" y="3173"/>
                    <a:pt x="462" y="3173"/>
                    <a:pt x="472" y="3173"/>
                  </a:cubicBezTo>
                  <a:cubicBezTo>
                    <a:pt x="687" y="3173"/>
                    <a:pt x="3173" y="3256"/>
                    <a:pt x="7533" y="6962"/>
                  </a:cubicBezTo>
                  <a:lnTo>
                    <a:pt x="7807" y="6049"/>
                  </a:lnTo>
                  <a:cubicBezTo>
                    <a:pt x="7807" y="6049"/>
                    <a:pt x="4223" y="434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82" name="Google Shape;1182;p72">
              <a:extLst>
                <a:ext uri="{FF2B5EF4-FFF2-40B4-BE49-F238E27FC236}">
                  <a16:creationId xmlns:a16="http://schemas.microsoft.com/office/drawing/2014/main" id="{EC5BF617-8012-1EC1-2DB8-CC2D1AD4BFA6}"/>
                </a:ext>
              </a:extLst>
            </p:cNvPr>
            <p:cNvSpPr/>
            <p:nvPr/>
          </p:nvSpPr>
          <p:spPr>
            <a:xfrm>
              <a:off x="1689225" y="1751900"/>
              <a:ext cx="311025" cy="101575"/>
            </a:xfrm>
            <a:custGeom>
              <a:avLst/>
              <a:gdLst/>
              <a:ahLst/>
              <a:cxnLst/>
              <a:rect l="l" t="t" r="r" b="b"/>
              <a:pathLst>
                <a:path w="12441" h="4063" extrusionOk="0">
                  <a:moveTo>
                    <a:pt x="1165" y="0"/>
                  </a:moveTo>
                  <a:cubicBezTo>
                    <a:pt x="777" y="0"/>
                    <a:pt x="366" y="23"/>
                    <a:pt x="1" y="137"/>
                  </a:cubicBezTo>
                  <a:cubicBezTo>
                    <a:pt x="195" y="108"/>
                    <a:pt x="389" y="96"/>
                    <a:pt x="582" y="96"/>
                  </a:cubicBezTo>
                  <a:cubicBezTo>
                    <a:pt x="1162" y="96"/>
                    <a:pt x="1735" y="211"/>
                    <a:pt x="2283" y="365"/>
                  </a:cubicBezTo>
                  <a:cubicBezTo>
                    <a:pt x="3014" y="571"/>
                    <a:pt x="3721" y="890"/>
                    <a:pt x="4383" y="1255"/>
                  </a:cubicBezTo>
                  <a:cubicBezTo>
                    <a:pt x="5068" y="1621"/>
                    <a:pt x="5684" y="2054"/>
                    <a:pt x="6323" y="2511"/>
                  </a:cubicBezTo>
                  <a:lnTo>
                    <a:pt x="7236" y="3218"/>
                  </a:lnTo>
                  <a:lnTo>
                    <a:pt x="8104" y="3972"/>
                  </a:lnTo>
                  <a:lnTo>
                    <a:pt x="8195" y="4063"/>
                  </a:lnTo>
                  <a:lnTo>
                    <a:pt x="8309" y="3994"/>
                  </a:lnTo>
                  <a:cubicBezTo>
                    <a:pt x="9085" y="3561"/>
                    <a:pt x="9816" y="3081"/>
                    <a:pt x="10523" y="2556"/>
                  </a:cubicBezTo>
                  <a:cubicBezTo>
                    <a:pt x="10888" y="2283"/>
                    <a:pt x="11231" y="2009"/>
                    <a:pt x="11550" y="1712"/>
                  </a:cubicBezTo>
                  <a:cubicBezTo>
                    <a:pt x="11870" y="1392"/>
                    <a:pt x="12189" y="1073"/>
                    <a:pt x="12441" y="708"/>
                  </a:cubicBezTo>
                  <a:lnTo>
                    <a:pt x="12441" y="708"/>
                  </a:lnTo>
                  <a:cubicBezTo>
                    <a:pt x="11847" y="1370"/>
                    <a:pt x="11117" y="1872"/>
                    <a:pt x="10386" y="2351"/>
                  </a:cubicBezTo>
                  <a:cubicBezTo>
                    <a:pt x="10044" y="2602"/>
                    <a:pt x="9656" y="2830"/>
                    <a:pt x="9291" y="3059"/>
                  </a:cubicBezTo>
                  <a:cubicBezTo>
                    <a:pt x="8937" y="3246"/>
                    <a:pt x="8583" y="3452"/>
                    <a:pt x="8229" y="3626"/>
                  </a:cubicBezTo>
                  <a:lnTo>
                    <a:pt x="8229" y="3626"/>
                  </a:lnTo>
                  <a:lnTo>
                    <a:pt x="7465" y="2922"/>
                  </a:lnTo>
                  <a:cubicBezTo>
                    <a:pt x="7168" y="2693"/>
                    <a:pt x="6848" y="2442"/>
                    <a:pt x="6552" y="2214"/>
                  </a:cubicBezTo>
                  <a:cubicBezTo>
                    <a:pt x="6209" y="1986"/>
                    <a:pt x="5890" y="1758"/>
                    <a:pt x="5570" y="1552"/>
                  </a:cubicBezTo>
                  <a:cubicBezTo>
                    <a:pt x="5228" y="1347"/>
                    <a:pt x="4885" y="1141"/>
                    <a:pt x="4543" y="959"/>
                  </a:cubicBezTo>
                  <a:cubicBezTo>
                    <a:pt x="3835" y="594"/>
                    <a:pt x="3105" y="342"/>
                    <a:pt x="2329" y="160"/>
                  </a:cubicBezTo>
                  <a:cubicBezTo>
                    <a:pt x="2146" y="114"/>
                    <a:pt x="1941" y="91"/>
                    <a:pt x="1758" y="46"/>
                  </a:cubicBezTo>
                  <a:cubicBezTo>
                    <a:pt x="1553" y="23"/>
                    <a:pt x="1347" y="0"/>
                    <a:pt x="11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83" name="Google Shape;1183;p72">
              <a:extLst>
                <a:ext uri="{FF2B5EF4-FFF2-40B4-BE49-F238E27FC236}">
                  <a16:creationId xmlns:a16="http://schemas.microsoft.com/office/drawing/2014/main" id="{0BD54E53-5524-3ECC-24DA-43413404CCC3}"/>
                </a:ext>
              </a:extLst>
            </p:cNvPr>
            <p:cNvSpPr/>
            <p:nvPr/>
          </p:nvSpPr>
          <p:spPr>
            <a:xfrm>
              <a:off x="1661275" y="1753025"/>
              <a:ext cx="56525" cy="53100"/>
            </a:xfrm>
            <a:custGeom>
              <a:avLst/>
              <a:gdLst/>
              <a:ahLst/>
              <a:cxnLst/>
              <a:rect l="l" t="t" r="r" b="b"/>
              <a:pathLst>
                <a:path w="2261" h="2124" extrusionOk="0">
                  <a:moveTo>
                    <a:pt x="2260" y="1"/>
                  </a:moveTo>
                  <a:lnTo>
                    <a:pt x="2260" y="1"/>
                  </a:lnTo>
                  <a:cubicBezTo>
                    <a:pt x="1826" y="297"/>
                    <a:pt x="1438" y="640"/>
                    <a:pt x="1073" y="1005"/>
                  </a:cubicBezTo>
                  <a:cubicBezTo>
                    <a:pt x="685" y="1347"/>
                    <a:pt x="320" y="1735"/>
                    <a:pt x="0" y="2123"/>
                  </a:cubicBezTo>
                  <a:cubicBezTo>
                    <a:pt x="434" y="1827"/>
                    <a:pt x="822" y="1484"/>
                    <a:pt x="1187" y="1142"/>
                  </a:cubicBezTo>
                  <a:cubicBezTo>
                    <a:pt x="1575" y="777"/>
                    <a:pt x="1940" y="412"/>
                    <a:pt x="2260" y="1"/>
                  </a:cubicBezTo>
                  <a:close/>
                </a:path>
              </a:pathLst>
            </a:custGeom>
            <a:solidFill>
              <a:srgbClr val="612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84" name="Google Shape;1184;p72">
              <a:extLst>
                <a:ext uri="{FF2B5EF4-FFF2-40B4-BE49-F238E27FC236}">
                  <a16:creationId xmlns:a16="http://schemas.microsoft.com/office/drawing/2014/main" id="{93731667-113C-ACA2-7E65-35F1AA97F878}"/>
                </a:ext>
              </a:extLst>
            </p:cNvPr>
            <p:cNvSpPr/>
            <p:nvPr/>
          </p:nvSpPr>
          <p:spPr>
            <a:xfrm>
              <a:off x="1838175" y="1792400"/>
              <a:ext cx="56500" cy="205475"/>
            </a:xfrm>
            <a:custGeom>
              <a:avLst/>
              <a:gdLst/>
              <a:ahLst/>
              <a:cxnLst/>
              <a:rect l="l" t="t" r="r" b="b"/>
              <a:pathLst>
                <a:path w="2260" h="8219" extrusionOk="0">
                  <a:moveTo>
                    <a:pt x="708" y="1"/>
                  </a:moveTo>
                  <a:cubicBezTo>
                    <a:pt x="708" y="1"/>
                    <a:pt x="274" y="1621"/>
                    <a:pt x="69" y="3972"/>
                  </a:cubicBezTo>
                  <a:cubicBezTo>
                    <a:pt x="1" y="4902"/>
                    <a:pt x="180" y="8218"/>
                    <a:pt x="1189" y="8218"/>
                  </a:cubicBezTo>
                  <a:cubicBezTo>
                    <a:pt x="1196" y="8218"/>
                    <a:pt x="1203" y="8218"/>
                    <a:pt x="1210" y="8218"/>
                  </a:cubicBezTo>
                  <a:cubicBezTo>
                    <a:pt x="2260" y="8149"/>
                    <a:pt x="685" y="5890"/>
                    <a:pt x="502" y="4109"/>
                  </a:cubicBezTo>
                  <a:cubicBezTo>
                    <a:pt x="297" y="2306"/>
                    <a:pt x="845" y="1051"/>
                    <a:pt x="9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85" name="Google Shape;1185;p72">
              <a:extLst>
                <a:ext uri="{FF2B5EF4-FFF2-40B4-BE49-F238E27FC236}">
                  <a16:creationId xmlns:a16="http://schemas.microsoft.com/office/drawing/2014/main" id="{5F37A25F-19B6-1BF8-B355-9A495D2D3EA9}"/>
                </a:ext>
              </a:extLst>
            </p:cNvPr>
            <p:cNvSpPr/>
            <p:nvPr/>
          </p:nvSpPr>
          <p:spPr>
            <a:xfrm>
              <a:off x="1915775" y="1792400"/>
              <a:ext cx="51350" cy="186075"/>
            </a:xfrm>
            <a:custGeom>
              <a:avLst/>
              <a:gdLst/>
              <a:ahLst/>
              <a:cxnLst/>
              <a:rect l="l" t="t" r="r" b="b"/>
              <a:pathLst>
                <a:path w="2054" h="7443" extrusionOk="0">
                  <a:moveTo>
                    <a:pt x="1164" y="1"/>
                  </a:moveTo>
                  <a:cubicBezTo>
                    <a:pt x="1279" y="959"/>
                    <a:pt x="1781" y="2078"/>
                    <a:pt x="1598" y="3721"/>
                  </a:cubicBezTo>
                  <a:cubicBezTo>
                    <a:pt x="1416" y="5342"/>
                    <a:pt x="0" y="7396"/>
                    <a:pt x="936" y="7442"/>
                  </a:cubicBezTo>
                  <a:cubicBezTo>
                    <a:pt x="947" y="7442"/>
                    <a:pt x="957" y="7443"/>
                    <a:pt x="968" y="7443"/>
                  </a:cubicBezTo>
                  <a:cubicBezTo>
                    <a:pt x="1898" y="7443"/>
                    <a:pt x="2054" y="4442"/>
                    <a:pt x="1986" y="3607"/>
                  </a:cubicBezTo>
                  <a:cubicBezTo>
                    <a:pt x="1804" y="1461"/>
                    <a:pt x="1416" y="1"/>
                    <a:pt x="14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86" name="Google Shape;1186;p72">
              <a:extLst>
                <a:ext uri="{FF2B5EF4-FFF2-40B4-BE49-F238E27FC236}">
                  <a16:creationId xmlns:a16="http://schemas.microsoft.com/office/drawing/2014/main" id="{10A2E0CC-1FBF-AD82-1E54-2C46C7869AF1}"/>
                </a:ext>
              </a:extLst>
            </p:cNvPr>
            <p:cNvSpPr/>
            <p:nvPr/>
          </p:nvSpPr>
          <p:spPr>
            <a:xfrm>
              <a:off x="1808500" y="1572150"/>
              <a:ext cx="154650" cy="227350"/>
            </a:xfrm>
            <a:custGeom>
              <a:avLst/>
              <a:gdLst/>
              <a:ahLst/>
              <a:cxnLst/>
              <a:rect l="l" t="t" r="r" b="b"/>
              <a:pathLst>
                <a:path w="6186" h="9094" extrusionOk="0">
                  <a:moveTo>
                    <a:pt x="434" y="0"/>
                  </a:moveTo>
                  <a:cubicBezTo>
                    <a:pt x="434" y="913"/>
                    <a:pt x="365" y="1895"/>
                    <a:pt x="297" y="2785"/>
                  </a:cubicBezTo>
                  <a:cubicBezTo>
                    <a:pt x="160" y="4246"/>
                    <a:pt x="0" y="5433"/>
                    <a:pt x="69" y="5547"/>
                  </a:cubicBezTo>
                  <a:cubicBezTo>
                    <a:pt x="921" y="7081"/>
                    <a:pt x="3226" y="9093"/>
                    <a:pt x="4624" y="9093"/>
                  </a:cubicBezTo>
                  <a:cubicBezTo>
                    <a:pt x="4724" y="9093"/>
                    <a:pt x="4818" y="9083"/>
                    <a:pt x="4908" y="9062"/>
                  </a:cubicBezTo>
                  <a:cubicBezTo>
                    <a:pt x="6186" y="8742"/>
                    <a:pt x="5775" y="5957"/>
                    <a:pt x="5661" y="5250"/>
                  </a:cubicBezTo>
                  <a:cubicBezTo>
                    <a:pt x="5661" y="5227"/>
                    <a:pt x="5638" y="5204"/>
                    <a:pt x="5638" y="5204"/>
                  </a:cubicBezTo>
                  <a:cubicBezTo>
                    <a:pt x="5615" y="5090"/>
                    <a:pt x="5615" y="4953"/>
                    <a:pt x="5592" y="4816"/>
                  </a:cubicBezTo>
                  <a:cubicBezTo>
                    <a:pt x="5592" y="3241"/>
                    <a:pt x="6117" y="1347"/>
                    <a:pt x="6117" y="1347"/>
                  </a:cubicBezTo>
                  <a:lnTo>
                    <a:pt x="434" y="0"/>
                  </a:lnTo>
                  <a:close/>
                </a:path>
              </a:pathLst>
            </a:custGeom>
            <a:solidFill>
              <a:srgbClr val="BA7B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87" name="Google Shape;1187;p72">
              <a:extLst>
                <a:ext uri="{FF2B5EF4-FFF2-40B4-BE49-F238E27FC236}">
                  <a16:creationId xmlns:a16="http://schemas.microsoft.com/office/drawing/2014/main" id="{E40B748E-C1D2-968E-A292-7DD8907D71B7}"/>
                </a:ext>
              </a:extLst>
            </p:cNvPr>
            <p:cNvSpPr/>
            <p:nvPr/>
          </p:nvSpPr>
          <p:spPr>
            <a:xfrm>
              <a:off x="1829025" y="1574425"/>
              <a:ext cx="132425" cy="130125"/>
            </a:xfrm>
            <a:custGeom>
              <a:avLst/>
              <a:gdLst/>
              <a:ahLst/>
              <a:cxnLst/>
              <a:rect l="l" t="t" r="r" b="b"/>
              <a:pathLst>
                <a:path w="5297" h="5205" extrusionOk="0">
                  <a:moveTo>
                    <a:pt x="1" y="0"/>
                  </a:moveTo>
                  <a:lnTo>
                    <a:pt x="1" y="0"/>
                  </a:lnTo>
                  <a:cubicBezTo>
                    <a:pt x="161" y="1142"/>
                    <a:pt x="960" y="5159"/>
                    <a:pt x="4246" y="5205"/>
                  </a:cubicBezTo>
                  <a:cubicBezTo>
                    <a:pt x="4452" y="5205"/>
                    <a:pt x="4657" y="5205"/>
                    <a:pt x="4840" y="5159"/>
                  </a:cubicBezTo>
                  <a:cubicBezTo>
                    <a:pt x="4817" y="5136"/>
                    <a:pt x="4817" y="5113"/>
                    <a:pt x="4817" y="5113"/>
                  </a:cubicBezTo>
                  <a:cubicBezTo>
                    <a:pt x="4794" y="4999"/>
                    <a:pt x="4794" y="4862"/>
                    <a:pt x="4771" y="4725"/>
                  </a:cubicBezTo>
                  <a:cubicBezTo>
                    <a:pt x="4749" y="3150"/>
                    <a:pt x="5296" y="1256"/>
                    <a:pt x="5296" y="1256"/>
                  </a:cubicBezTo>
                  <a:lnTo>
                    <a:pt x="1416" y="34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A7B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88" name="Google Shape;1188;p72">
              <a:extLst>
                <a:ext uri="{FF2B5EF4-FFF2-40B4-BE49-F238E27FC236}">
                  <a16:creationId xmlns:a16="http://schemas.microsoft.com/office/drawing/2014/main" id="{EFB7D27B-7284-E05D-B228-2DD2F66E3774}"/>
                </a:ext>
              </a:extLst>
            </p:cNvPr>
            <p:cNvSpPr/>
            <p:nvPr/>
          </p:nvSpPr>
          <p:spPr>
            <a:xfrm>
              <a:off x="1769125" y="1530475"/>
              <a:ext cx="91325" cy="96525"/>
            </a:xfrm>
            <a:custGeom>
              <a:avLst/>
              <a:gdLst/>
              <a:ahLst/>
              <a:cxnLst/>
              <a:rect l="l" t="t" r="r" b="b"/>
              <a:pathLst>
                <a:path w="3653" h="3861" extrusionOk="0">
                  <a:moveTo>
                    <a:pt x="982" y="1"/>
                  </a:moveTo>
                  <a:cubicBezTo>
                    <a:pt x="982" y="1"/>
                    <a:pt x="1210" y="1439"/>
                    <a:pt x="1142" y="1941"/>
                  </a:cubicBezTo>
                  <a:cubicBezTo>
                    <a:pt x="1050" y="2443"/>
                    <a:pt x="0" y="3082"/>
                    <a:pt x="0" y="3082"/>
                  </a:cubicBezTo>
                  <a:cubicBezTo>
                    <a:pt x="0" y="3082"/>
                    <a:pt x="898" y="3299"/>
                    <a:pt x="1406" y="3299"/>
                  </a:cubicBezTo>
                  <a:cubicBezTo>
                    <a:pt x="1515" y="3299"/>
                    <a:pt x="1606" y="3289"/>
                    <a:pt x="1667" y="3265"/>
                  </a:cubicBezTo>
                  <a:cubicBezTo>
                    <a:pt x="2032" y="3151"/>
                    <a:pt x="2511" y="2169"/>
                    <a:pt x="2511" y="2169"/>
                  </a:cubicBezTo>
                  <a:lnTo>
                    <a:pt x="2511" y="2169"/>
                  </a:lnTo>
                  <a:cubicBezTo>
                    <a:pt x="2511" y="2170"/>
                    <a:pt x="2123" y="3699"/>
                    <a:pt x="1621" y="3836"/>
                  </a:cubicBezTo>
                  <a:cubicBezTo>
                    <a:pt x="1534" y="3854"/>
                    <a:pt x="1554" y="3861"/>
                    <a:pt x="1628" y="3861"/>
                  </a:cubicBezTo>
                  <a:cubicBezTo>
                    <a:pt x="1828" y="3861"/>
                    <a:pt x="2420" y="3813"/>
                    <a:pt x="2420" y="3813"/>
                  </a:cubicBezTo>
                  <a:cubicBezTo>
                    <a:pt x="2420" y="3813"/>
                    <a:pt x="3013" y="3721"/>
                    <a:pt x="3333" y="3242"/>
                  </a:cubicBezTo>
                  <a:cubicBezTo>
                    <a:pt x="3652" y="2786"/>
                    <a:pt x="982" y="1"/>
                    <a:pt x="9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89" name="Google Shape;1189;p72">
              <a:extLst>
                <a:ext uri="{FF2B5EF4-FFF2-40B4-BE49-F238E27FC236}">
                  <a16:creationId xmlns:a16="http://schemas.microsoft.com/office/drawing/2014/main" id="{E33D0C53-DA3F-0A2E-D5A4-0465A3DBA6C6}"/>
                </a:ext>
              </a:extLst>
            </p:cNvPr>
            <p:cNvSpPr/>
            <p:nvPr/>
          </p:nvSpPr>
          <p:spPr>
            <a:xfrm>
              <a:off x="1795375" y="1322950"/>
              <a:ext cx="284775" cy="353050"/>
            </a:xfrm>
            <a:custGeom>
              <a:avLst/>
              <a:gdLst/>
              <a:ahLst/>
              <a:cxnLst/>
              <a:rect l="l" t="t" r="r" b="b"/>
              <a:pathLst>
                <a:path w="11391" h="14122" extrusionOk="0">
                  <a:moveTo>
                    <a:pt x="5534" y="0"/>
                  </a:moveTo>
                  <a:cubicBezTo>
                    <a:pt x="3435" y="0"/>
                    <a:pt x="1233" y="1270"/>
                    <a:pt x="617" y="3372"/>
                  </a:cubicBezTo>
                  <a:cubicBezTo>
                    <a:pt x="0" y="5426"/>
                    <a:pt x="1119" y="11383"/>
                    <a:pt x="2602" y="12684"/>
                  </a:cubicBezTo>
                  <a:cubicBezTo>
                    <a:pt x="3623" y="13606"/>
                    <a:pt x="4961" y="14122"/>
                    <a:pt x="6252" y="14122"/>
                  </a:cubicBezTo>
                  <a:cubicBezTo>
                    <a:pt x="7646" y="14122"/>
                    <a:pt x="8986" y="13521"/>
                    <a:pt x="9815" y="12182"/>
                  </a:cubicBezTo>
                  <a:cubicBezTo>
                    <a:pt x="11390" y="9694"/>
                    <a:pt x="9769" y="2002"/>
                    <a:pt x="8126" y="792"/>
                  </a:cubicBezTo>
                  <a:cubicBezTo>
                    <a:pt x="7381" y="251"/>
                    <a:pt x="6468" y="0"/>
                    <a:pt x="5534" y="0"/>
                  </a:cubicBezTo>
                  <a:close/>
                </a:path>
              </a:pathLst>
            </a:custGeom>
            <a:solidFill>
              <a:srgbClr val="BA7B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90" name="Google Shape;1190;p72">
              <a:extLst>
                <a:ext uri="{FF2B5EF4-FFF2-40B4-BE49-F238E27FC236}">
                  <a16:creationId xmlns:a16="http://schemas.microsoft.com/office/drawing/2014/main" id="{B591771C-18F2-2A78-6714-F0E4237EBEC4}"/>
                </a:ext>
              </a:extLst>
            </p:cNvPr>
            <p:cNvSpPr/>
            <p:nvPr/>
          </p:nvSpPr>
          <p:spPr>
            <a:xfrm>
              <a:off x="1950575" y="1499100"/>
              <a:ext cx="11450" cy="28550"/>
            </a:xfrm>
            <a:custGeom>
              <a:avLst/>
              <a:gdLst/>
              <a:ahLst/>
              <a:cxnLst/>
              <a:rect l="l" t="t" r="r" b="b"/>
              <a:pathLst>
                <a:path w="458" h="1142" extrusionOk="0">
                  <a:moveTo>
                    <a:pt x="252" y="0"/>
                  </a:moveTo>
                  <a:lnTo>
                    <a:pt x="252" y="0"/>
                  </a:lnTo>
                  <a:cubicBezTo>
                    <a:pt x="252" y="0"/>
                    <a:pt x="229" y="46"/>
                    <a:pt x="229" y="46"/>
                  </a:cubicBezTo>
                  <a:cubicBezTo>
                    <a:pt x="320" y="457"/>
                    <a:pt x="366" y="913"/>
                    <a:pt x="24" y="1119"/>
                  </a:cubicBezTo>
                  <a:cubicBezTo>
                    <a:pt x="1" y="1119"/>
                    <a:pt x="24" y="1142"/>
                    <a:pt x="24" y="1142"/>
                  </a:cubicBezTo>
                  <a:cubicBezTo>
                    <a:pt x="457" y="1005"/>
                    <a:pt x="412" y="366"/>
                    <a:pt x="2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91" name="Google Shape;1191;p72">
              <a:extLst>
                <a:ext uri="{FF2B5EF4-FFF2-40B4-BE49-F238E27FC236}">
                  <a16:creationId xmlns:a16="http://schemas.microsoft.com/office/drawing/2014/main" id="{8714E39E-B5F8-041E-82C8-1B7548822602}"/>
                </a:ext>
              </a:extLst>
            </p:cNvPr>
            <p:cNvSpPr/>
            <p:nvPr/>
          </p:nvSpPr>
          <p:spPr>
            <a:xfrm>
              <a:off x="1930450" y="1490475"/>
              <a:ext cx="34050" cy="32675"/>
            </a:xfrm>
            <a:custGeom>
              <a:avLst/>
              <a:gdLst/>
              <a:ahLst/>
              <a:cxnLst/>
              <a:rect l="l" t="t" r="r" b="b"/>
              <a:pathLst>
                <a:path w="1362" h="1307" extrusionOk="0">
                  <a:moveTo>
                    <a:pt x="665" y="0"/>
                  </a:moveTo>
                  <a:cubicBezTo>
                    <a:pt x="651" y="0"/>
                    <a:pt x="637" y="1"/>
                    <a:pt x="623" y="3"/>
                  </a:cubicBezTo>
                  <a:cubicBezTo>
                    <a:pt x="0" y="70"/>
                    <a:pt x="158" y="1307"/>
                    <a:pt x="736" y="1307"/>
                  </a:cubicBezTo>
                  <a:cubicBezTo>
                    <a:pt x="752" y="1307"/>
                    <a:pt x="767" y="1306"/>
                    <a:pt x="783" y="1304"/>
                  </a:cubicBezTo>
                  <a:cubicBezTo>
                    <a:pt x="1361" y="1237"/>
                    <a:pt x="1181" y="0"/>
                    <a:pt x="6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92" name="Google Shape;1192;p72">
              <a:extLst>
                <a:ext uri="{FF2B5EF4-FFF2-40B4-BE49-F238E27FC236}">
                  <a16:creationId xmlns:a16="http://schemas.microsoft.com/office/drawing/2014/main" id="{116E324D-A2AF-9B6C-15FA-B1BACCDD97D1}"/>
                </a:ext>
              </a:extLst>
            </p:cNvPr>
            <p:cNvSpPr/>
            <p:nvPr/>
          </p:nvSpPr>
          <p:spPr>
            <a:xfrm>
              <a:off x="2012200" y="1490300"/>
              <a:ext cx="16000" cy="24800"/>
            </a:xfrm>
            <a:custGeom>
              <a:avLst/>
              <a:gdLst/>
              <a:ahLst/>
              <a:cxnLst/>
              <a:rect l="l" t="t" r="r" b="b"/>
              <a:pathLst>
                <a:path w="640" h="992" extrusionOk="0">
                  <a:moveTo>
                    <a:pt x="33" y="1"/>
                  </a:moveTo>
                  <a:cubicBezTo>
                    <a:pt x="28" y="1"/>
                    <a:pt x="24" y="3"/>
                    <a:pt x="24" y="10"/>
                  </a:cubicBezTo>
                  <a:cubicBezTo>
                    <a:pt x="1" y="398"/>
                    <a:pt x="161" y="992"/>
                    <a:pt x="617" y="992"/>
                  </a:cubicBezTo>
                  <a:cubicBezTo>
                    <a:pt x="640" y="992"/>
                    <a:pt x="640" y="969"/>
                    <a:pt x="617" y="969"/>
                  </a:cubicBezTo>
                  <a:cubicBezTo>
                    <a:pt x="229" y="900"/>
                    <a:pt x="115" y="444"/>
                    <a:pt x="69" y="33"/>
                  </a:cubicBezTo>
                  <a:cubicBezTo>
                    <a:pt x="69" y="17"/>
                    <a:pt x="47" y="1"/>
                    <a:pt x="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93" name="Google Shape;1193;p72">
              <a:extLst>
                <a:ext uri="{FF2B5EF4-FFF2-40B4-BE49-F238E27FC236}">
                  <a16:creationId xmlns:a16="http://schemas.microsoft.com/office/drawing/2014/main" id="{5A883B89-128C-C8D6-AFD5-0704600D38B4}"/>
                </a:ext>
              </a:extLst>
            </p:cNvPr>
            <p:cNvSpPr/>
            <p:nvPr/>
          </p:nvSpPr>
          <p:spPr>
            <a:xfrm>
              <a:off x="2007725" y="1478300"/>
              <a:ext cx="34000" cy="32500"/>
            </a:xfrm>
            <a:custGeom>
              <a:avLst/>
              <a:gdLst/>
              <a:ahLst/>
              <a:cxnLst/>
              <a:rect l="l" t="t" r="r" b="b"/>
              <a:pathLst>
                <a:path w="1360" h="1300" extrusionOk="0">
                  <a:moveTo>
                    <a:pt x="597" y="1"/>
                  </a:moveTo>
                  <a:cubicBezTo>
                    <a:pt x="565" y="1"/>
                    <a:pt x="533" y="4"/>
                    <a:pt x="499" y="11"/>
                  </a:cubicBezTo>
                  <a:cubicBezTo>
                    <a:pt x="1" y="119"/>
                    <a:pt x="182" y="1299"/>
                    <a:pt x="710" y="1299"/>
                  </a:cubicBezTo>
                  <a:cubicBezTo>
                    <a:pt x="738" y="1299"/>
                    <a:pt x="767" y="1296"/>
                    <a:pt x="796" y="1289"/>
                  </a:cubicBezTo>
                  <a:cubicBezTo>
                    <a:pt x="1360" y="1159"/>
                    <a:pt x="1182" y="1"/>
                    <a:pt x="5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94" name="Google Shape;1194;p72">
              <a:extLst>
                <a:ext uri="{FF2B5EF4-FFF2-40B4-BE49-F238E27FC236}">
                  <a16:creationId xmlns:a16="http://schemas.microsoft.com/office/drawing/2014/main" id="{08E0FAD5-E559-4D62-D6C0-45FF4AACA545}"/>
                </a:ext>
              </a:extLst>
            </p:cNvPr>
            <p:cNvSpPr/>
            <p:nvPr/>
          </p:nvSpPr>
          <p:spPr>
            <a:xfrm>
              <a:off x="1919075" y="1452250"/>
              <a:ext cx="36675" cy="25700"/>
            </a:xfrm>
            <a:custGeom>
              <a:avLst/>
              <a:gdLst/>
              <a:ahLst/>
              <a:cxnLst/>
              <a:rect l="l" t="t" r="r" b="b"/>
              <a:pathLst>
                <a:path w="1467" h="1028" extrusionOk="0">
                  <a:moveTo>
                    <a:pt x="1028" y="0"/>
                  </a:moveTo>
                  <a:cubicBezTo>
                    <a:pt x="894" y="0"/>
                    <a:pt x="754" y="51"/>
                    <a:pt x="622" y="117"/>
                  </a:cubicBezTo>
                  <a:cubicBezTo>
                    <a:pt x="371" y="231"/>
                    <a:pt x="211" y="391"/>
                    <a:pt x="97" y="642"/>
                  </a:cubicBezTo>
                  <a:cubicBezTo>
                    <a:pt x="0" y="835"/>
                    <a:pt x="181" y="1028"/>
                    <a:pt x="377" y="1028"/>
                  </a:cubicBezTo>
                  <a:cubicBezTo>
                    <a:pt x="413" y="1028"/>
                    <a:pt x="449" y="1021"/>
                    <a:pt x="485" y="1007"/>
                  </a:cubicBezTo>
                  <a:cubicBezTo>
                    <a:pt x="667" y="939"/>
                    <a:pt x="804" y="847"/>
                    <a:pt x="964" y="756"/>
                  </a:cubicBezTo>
                  <a:cubicBezTo>
                    <a:pt x="1147" y="665"/>
                    <a:pt x="1306" y="596"/>
                    <a:pt x="1398" y="414"/>
                  </a:cubicBezTo>
                  <a:cubicBezTo>
                    <a:pt x="1466" y="322"/>
                    <a:pt x="1398" y="140"/>
                    <a:pt x="1306" y="94"/>
                  </a:cubicBezTo>
                  <a:cubicBezTo>
                    <a:pt x="1220" y="27"/>
                    <a:pt x="1125" y="0"/>
                    <a:pt x="10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95" name="Google Shape;1195;p72">
              <a:extLst>
                <a:ext uri="{FF2B5EF4-FFF2-40B4-BE49-F238E27FC236}">
                  <a16:creationId xmlns:a16="http://schemas.microsoft.com/office/drawing/2014/main" id="{6BD7C002-3FFD-EB04-D7F8-A040691A474C}"/>
                </a:ext>
              </a:extLst>
            </p:cNvPr>
            <p:cNvSpPr/>
            <p:nvPr/>
          </p:nvSpPr>
          <p:spPr>
            <a:xfrm>
              <a:off x="2001375" y="1440325"/>
              <a:ext cx="39400" cy="20000"/>
            </a:xfrm>
            <a:custGeom>
              <a:avLst/>
              <a:gdLst/>
              <a:ahLst/>
              <a:cxnLst/>
              <a:rect l="l" t="t" r="r" b="b"/>
              <a:pathLst>
                <a:path w="1576" h="800" extrusionOk="0">
                  <a:moveTo>
                    <a:pt x="731" y="0"/>
                  </a:moveTo>
                  <a:cubicBezTo>
                    <a:pt x="480" y="0"/>
                    <a:pt x="228" y="23"/>
                    <a:pt x="69" y="229"/>
                  </a:cubicBezTo>
                  <a:cubicBezTo>
                    <a:pt x="0" y="320"/>
                    <a:pt x="0" y="503"/>
                    <a:pt x="91" y="571"/>
                  </a:cubicBezTo>
                  <a:cubicBezTo>
                    <a:pt x="274" y="708"/>
                    <a:pt x="434" y="708"/>
                    <a:pt x="639" y="731"/>
                  </a:cubicBezTo>
                  <a:cubicBezTo>
                    <a:pt x="822" y="754"/>
                    <a:pt x="982" y="799"/>
                    <a:pt x="1164" y="799"/>
                  </a:cubicBezTo>
                  <a:cubicBezTo>
                    <a:pt x="1415" y="799"/>
                    <a:pt x="1575" y="480"/>
                    <a:pt x="1393" y="297"/>
                  </a:cubicBezTo>
                  <a:cubicBezTo>
                    <a:pt x="1210" y="115"/>
                    <a:pt x="1005" y="23"/>
                    <a:pt x="7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96" name="Google Shape;1196;p72">
              <a:extLst>
                <a:ext uri="{FF2B5EF4-FFF2-40B4-BE49-F238E27FC236}">
                  <a16:creationId xmlns:a16="http://schemas.microsoft.com/office/drawing/2014/main" id="{E5421A48-7423-249F-485B-6A73E601358C}"/>
                </a:ext>
              </a:extLst>
            </p:cNvPr>
            <p:cNvSpPr/>
            <p:nvPr/>
          </p:nvSpPr>
          <p:spPr>
            <a:xfrm>
              <a:off x="1957425" y="1592450"/>
              <a:ext cx="21725" cy="8250"/>
            </a:xfrm>
            <a:custGeom>
              <a:avLst/>
              <a:gdLst/>
              <a:ahLst/>
              <a:cxnLst/>
              <a:rect l="l" t="t" r="r" b="b"/>
              <a:pathLst>
                <a:path w="869" h="330" extrusionOk="0">
                  <a:moveTo>
                    <a:pt x="27" y="0"/>
                  </a:moveTo>
                  <a:cubicBezTo>
                    <a:pt x="12" y="0"/>
                    <a:pt x="1" y="16"/>
                    <a:pt x="1" y="33"/>
                  </a:cubicBezTo>
                  <a:cubicBezTo>
                    <a:pt x="69" y="192"/>
                    <a:pt x="183" y="329"/>
                    <a:pt x="389" y="329"/>
                  </a:cubicBezTo>
                  <a:cubicBezTo>
                    <a:pt x="571" y="329"/>
                    <a:pt x="777" y="215"/>
                    <a:pt x="868" y="33"/>
                  </a:cubicBezTo>
                  <a:cubicBezTo>
                    <a:pt x="868" y="33"/>
                    <a:pt x="858" y="22"/>
                    <a:pt x="851" y="22"/>
                  </a:cubicBezTo>
                  <a:cubicBezTo>
                    <a:pt x="848" y="22"/>
                    <a:pt x="845" y="25"/>
                    <a:pt x="845" y="33"/>
                  </a:cubicBezTo>
                  <a:cubicBezTo>
                    <a:pt x="708" y="101"/>
                    <a:pt x="571" y="170"/>
                    <a:pt x="412" y="192"/>
                  </a:cubicBezTo>
                  <a:cubicBezTo>
                    <a:pt x="275" y="192"/>
                    <a:pt x="160" y="78"/>
                    <a:pt x="46" y="10"/>
                  </a:cubicBezTo>
                  <a:cubicBezTo>
                    <a:pt x="40" y="3"/>
                    <a:pt x="33" y="0"/>
                    <a:pt x="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97" name="Google Shape;1197;p72">
              <a:extLst>
                <a:ext uri="{FF2B5EF4-FFF2-40B4-BE49-F238E27FC236}">
                  <a16:creationId xmlns:a16="http://schemas.microsoft.com/office/drawing/2014/main" id="{83331485-3F79-6A2C-CA18-5EBADD74703F}"/>
                </a:ext>
              </a:extLst>
            </p:cNvPr>
            <p:cNvSpPr/>
            <p:nvPr/>
          </p:nvSpPr>
          <p:spPr>
            <a:xfrm>
              <a:off x="1964375" y="1444850"/>
              <a:ext cx="58300" cy="127875"/>
            </a:xfrm>
            <a:custGeom>
              <a:avLst/>
              <a:gdLst/>
              <a:ahLst/>
              <a:cxnLst/>
              <a:rect l="l" t="t" r="r" b="b"/>
              <a:pathLst>
                <a:path w="2332" h="5115" extrusionOk="0">
                  <a:moveTo>
                    <a:pt x="1145" y="0"/>
                  </a:moveTo>
                  <a:cubicBezTo>
                    <a:pt x="1122" y="0"/>
                    <a:pt x="1101" y="20"/>
                    <a:pt x="1115" y="48"/>
                  </a:cubicBezTo>
                  <a:cubicBezTo>
                    <a:pt x="1320" y="1349"/>
                    <a:pt x="1754" y="2581"/>
                    <a:pt x="2005" y="3882"/>
                  </a:cubicBezTo>
                  <a:cubicBezTo>
                    <a:pt x="1822" y="3842"/>
                    <a:pt x="1548" y="3765"/>
                    <a:pt x="1378" y="3765"/>
                  </a:cubicBezTo>
                  <a:cubicBezTo>
                    <a:pt x="1357" y="3765"/>
                    <a:pt x="1338" y="3766"/>
                    <a:pt x="1320" y="3768"/>
                  </a:cubicBezTo>
                  <a:cubicBezTo>
                    <a:pt x="1275" y="3791"/>
                    <a:pt x="1526" y="4681"/>
                    <a:pt x="1526" y="4818"/>
                  </a:cubicBezTo>
                  <a:cubicBezTo>
                    <a:pt x="1526" y="4818"/>
                    <a:pt x="1526" y="4818"/>
                    <a:pt x="1526" y="4841"/>
                  </a:cubicBezTo>
                  <a:cubicBezTo>
                    <a:pt x="1381" y="4880"/>
                    <a:pt x="1244" y="4899"/>
                    <a:pt x="1109" y="4899"/>
                  </a:cubicBezTo>
                  <a:cubicBezTo>
                    <a:pt x="774" y="4899"/>
                    <a:pt x="449" y="4785"/>
                    <a:pt x="42" y="4590"/>
                  </a:cubicBezTo>
                  <a:cubicBezTo>
                    <a:pt x="38" y="4586"/>
                    <a:pt x="33" y="4584"/>
                    <a:pt x="29" y="4584"/>
                  </a:cubicBezTo>
                  <a:cubicBezTo>
                    <a:pt x="12" y="4584"/>
                    <a:pt x="1" y="4617"/>
                    <a:pt x="19" y="4636"/>
                  </a:cubicBezTo>
                  <a:cubicBezTo>
                    <a:pt x="293" y="4955"/>
                    <a:pt x="658" y="5092"/>
                    <a:pt x="1024" y="5115"/>
                  </a:cubicBezTo>
                  <a:cubicBezTo>
                    <a:pt x="1183" y="5115"/>
                    <a:pt x="1343" y="5115"/>
                    <a:pt x="1526" y="5069"/>
                  </a:cubicBezTo>
                  <a:cubicBezTo>
                    <a:pt x="1549" y="5069"/>
                    <a:pt x="1571" y="5046"/>
                    <a:pt x="1617" y="5046"/>
                  </a:cubicBezTo>
                  <a:cubicBezTo>
                    <a:pt x="1640" y="5024"/>
                    <a:pt x="1663" y="5024"/>
                    <a:pt x="1686" y="5024"/>
                  </a:cubicBezTo>
                  <a:cubicBezTo>
                    <a:pt x="1731" y="5001"/>
                    <a:pt x="1754" y="4955"/>
                    <a:pt x="1754" y="4910"/>
                  </a:cubicBezTo>
                  <a:cubicBezTo>
                    <a:pt x="1754" y="4887"/>
                    <a:pt x="1754" y="4887"/>
                    <a:pt x="1754" y="4864"/>
                  </a:cubicBezTo>
                  <a:lnTo>
                    <a:pt x="1754" y="4841"/>
                  </a:lnTo>
                  <a:cubicBezTo>
                    <a:pt x="1708" y="4521"/>
                    <a:pt x="1617" y="4042"/>
                    <a:pt x="1617" y="4042"/>
                  </a:cubicBezTo>
                  <a:lnTo>
                    <a:pt x="1617" y="4042"/>
                  </a:lnTo>
                  <a:cubicBezTo>
                    <a:pt x="1698" y="4074"/>
                    <a:pt x="2029" y="4175"/>
                    <a:pt x="2208" y="4175"/>
                  </a:cubicBezTo>
                  <a:cubicBezTo>
                    <a:pt x="2283" y="4175"/>
                    <a:pt x="2331" y="4158"/>
                    <a:pt x="2325" y="4111"/>
                  </a:cubicBezTo>
                  <a:cubicBezTo>
                    <a:pt x="2051" y="2787"/>
                    <a:pt x="1731" y="1303"/>
                    <a:pt x="1183" y="25"/>
                  </a:cubicBezTo>
                  <a:cubicBezTo>
                    <a:pt x="1175" y="7"/>
                    <a:pt x="1159" y="0"/>
                    <a:pt x="11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98" name="Google Shape;1198;p72">
              <a:extLst>
                <a:ext uri="{FF2B5EF4-FFF2-40B4-BE49-F238E27FC236}">
                  <a16:creationId xmlns:a16="http://schemas.microsoft.com/office/drawing/2014/main" id="{E0BCDD4B-BB08-956E-18FC-19E40ADA125C}"/>
                </a:ext>
              </a:extLst>
            </p:cNvPr>
            <p:cNvSpPr/>
            <p:nvPr/>
          </p:nvSpPr>
          <p:spPr>
            <a:xfrm>
              <a:off x="1962575" y="1560725"/>
              <a:ext cx="35400" cy="25350"/>
            </a:xfrm>
            <a:custGeom>
              <a:avLst/>
              <a:gdLst/>
              <a:ahLst/>
              <a:cxnLst/>
              <a:rect l="l" t="t" r="r" b="b"/>
              <a:pathLst>
                <a:path w="1416" h="1014" extrusionOk="0">
                  <a:moveTo>
                    <a:pt x="160" y="1"/>
                  </a:moveTo>
                  <a:cubicBezTo>
                    <a:pt x="160" y="1"/>
                    <a:pt x="69" y="183"/>
                    <a:pt x="46" y="411"/>
                  </a:cubicBezTo>
                  <a:cubicBezTo>
                    <a:pt x="0" y="663"/>
                    <a:pt x="46" y="936"/>
                    <a:pt x="365" y="1005"/>
                  </a:cubicBezTo>
                  <a:cubicBezTo>
                    <a:pt x="405" y="1011"/>
                    <a:pt x="444" y="1013"/>
                    <a:pt x="481" y="1013"/>
                  </a:cubicBezTo>
                  <a:cubicBezTo>
                    <a:pt x="594" y="1013"/>
                    <a:pt x="696" y="988"/>
                    <a:pt x="799" y="936"/>
                  </a:cubicBezTo>
                  <a:cubicBezTo>
                    <a:pt x="1164" y="777"/>
                    <a:pt x="1415" y="389"/>
                    <a:pt x="1415" y="389"/>
                  </a:cubicBezTo>
                  <a:lnTo>
                    <a:pt x="1415" y="389"/>
                  </a:lnTo>
                  <a:cubicBezTo>
                    <a:pt x="1395" y="389"/>
                    <a:pt x="1375" y="390"/>
                    <a:pt x="1355" y="390"/>
                  </a:cubicBezTo>
                  <a:cubicBezTo>
                    <a:pt x="635" y="390"/>
                    <a:pt x="160" y="1"/>
                    <a:pt x="1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99" name="Google Shape;1199;p72">
              <a:extLst>
                <a:ext uri="{FF2B5EF4-FFF2-40B4-BE49-F238E27FC236}">
                  <a16:creationId xmlns:a16="http://schemas.microsoft.com/office/drawing/2014/main" id="{1D83E0CD-448F-E41D-28BA-CE662C350386}"/>
                </a:ext>
              </a:extLst>
            </p:cNvPr>
            <p:cNvSpPr/>
            <p:nvPr/>
          </p:nvSpPr>
          <p:spPr>
            <a:xfrm>
              <a:off x="1962575" y="1571000"/>
              <a:ext cx="19975" cy="15075"/>
            </a:xfrm>
            <a:custGeom>
              <a:avLst/>
              <a:gdLst/>
              <a:ahLst/>
              <a:cxnLst/>
              <a:rect l="l" t="t" r="r" b="b"/>
              <a:pathLst>
                <a:path w="799" h="603" extrusionOk="0">
                  <a:moveTo>
                    <a:pt x="46" y="0"/>
                  </a:moveTo>
                  <a:cubicBezTo>
                    <a:pt x="0" y="252"/>
                    <a:pt x="46" y="525"/>
                    <a:pt x="365" y="594"/>
                  </a:cubicBezTo>
                  <a:cubicBezTo>
                    <a:pt x="405" y="600"/>
                    <a:pt x="444" y="602"/>
                    <a:pt x="481" y="602"/>
                  </a:cubicBezTo>
                  <a:cubicBezTo>
                    <a:pt x="594" y="602"/>
                    <a:pt x="696" y="577"/>
                    <a:pt x="799" y="525"/>
                  </a:cubicBezTo>
                  <a:cubicBezTo>
                    <a:pt x="753" y="206"/>
                    <a:pt x="388" y="0"/>
                    <a:pt x="46" y="0"/>
                  </a:cubicBezTo>
                  <a:close/>
                </a:path>
              </a:pathLst>
            </a:custGeom>
            <a:solidFill>
              <a:srgbClr val="FFA8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200" name="Google Shape;1200;p72">
              <a:extLst>
                <a:ext uri="{FF2B5EF4-FFF2-40B4-BE49-F238E27FC236}">
                  <a16:creationId xmlns:a16="http://schemas.microsoft.com/office/drawing/2014/main" id="{606A3F1A-75F9-C0A3-B140-330B5C9F2791}"/>
                </a:ext>
              </a:extLst>
            </p:cNvPr>
            <p:cNvSpPr/>
            <p:nvPr/>
          </p:nvSpPr>
          <p:spPr>
            <a:xfrm>
              <a:off x="1769700" y="1491275"/>
              <a:ext cx="87900" cy="94750"/>
            </a:xfrm>
            <a:custGeom>
              <a:avLst/>
              <a:gdLst/>
              <a:ahLst/>
              <a:cxnLst/>
              <a:rect l="l" t="t" r="r" b="b"/>
              <a:pathLst>
                <a:path w="3516" h="3790" extrusionOk="0">
                  <a:moveTo>
                    <a:pt x="1190" y="1"/>
                  </a:moveTo>
                  <a:cubicBezTo>
                    <a:pt x="1078" y="1"/>
                    <a:pt x="969" y="26"/>
                    <a:pt x="867" y="85"/>
                  </a:cubicBezTo>
                  <a:cubicBezTo>
                    <a:pt x="0" y="587"/>
                    <a:pt x="1096" y="3349"/>
                    <a:pt x="2123" y="3714"/>
                  </a:cubicBezTo>
                  <a:cubicBezTo>
                    <a:pt x="2285" y="3767"/>
                    <a:pt x="2431" y="3790"/>
                    <a:pt x="2561" y="3790"/>
                  </a:cubicBezTo>
                  <a:cubicBezTo>
                    <a:pt x="3271" y="3790"/>
                    <a:pt x="3515" y="3121"/>
                    <a:pt x="3515" y="3121"/>
                  </a:cubicBezTo>
                  <a:lnTo>
                    <a:pt x="3127" y="1478"/>
                  </a:lnTo>
                  <a:cubicBezTo>
                    <a:pt x="3127" y="1478"/>
                    <a:pt x="2042" y="1"/>
                    <a:pt x="1190" y="1"/>
                  </a:cubicBezTo>
                  <a:close/>
                </a:path>
              </a:pathLst>
            </a:custGeom>
            <a:solidFill>
              <a:srgbClr val="BA7B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201" name="Google Shape;1201;p72">
              <a:extLst>
                <a:ext uri="{FF2B5EF4-FFF2-40B4-BE49-F238E27FC236}">
                  <a16:creationId xmlns:a16="http://schemas.microsoft.com/office/drawing/2014/main" id="{27995055-E584-4509-7756-392D9C3440EF}"/>
                </a:ext>
              </a:extLst>
            </p:cNvPr>
            <p:cNvSpPr/>
            <p:nvPr/>
          </p:nvSpPr>
          <p:spPr>
            <a:xfrm>
              <a:off x="1799375" y="1513375"/>
              <a:ext cx="44325" cy="58500"/>
            </a:xfrm>
            <a:custGeom>
              <a:avLst/>
              <a:gdLst/>
              <a:ahLst/>
              <a:cxnLst/>
              <a:rect l="l" t="t" r="r" b="b"/>
              <a:pathLst>
                <a:path w="1773" h="2340" extrusionOk="0">
                  <a:moveTo>
                    <a:pt x="0" y="0"/>
                  </a:moveTo>
                  <a:cubicBezTo>
                    <a:pt x="0" y="0"/>
                    <a:pt x="0" y="23"/>
                    <a:pt x="0" y="23"/>
                  </a:cubicBezTo>
                  <a:cubicBezTo>
                    <a:pt x="730" y="297"/>
                    <a:pt x="1118" y="959"/>
                    <a:pt x="1415" y="1621"/>
                  </a:cubicBezTo>
                  <a:cubicBezTo>
                    <a:pt x="1275" y="1467"/>
                    <a:pt x="1110" y="1356"/>
                    <a:pt x="924" y="1356"/>
                  </a:cubicBezTo>
                  <a:cubicBezTo>
                    <a:pt x="806" y="1356"/>
                    <a:pt x="681" y="1400"/>
                    <a:pt x="548" y="1507"/>
                  </a:cubicBezTo>
                  <a:cubicBezTo>
                    <a:pt x="525" y="1507"/>
                    <a:pt x="548" y="1529"/>
                    <a:pt x="571" y="1529"/>
                  </a:cubicBezTo>
                  <a:cubicBezTo>
                    <a:pt x="653" y="1510"/>
                    <a:pt x="728" y="1500"/>
                    <a:pt x="798" y="1500"/>
                  </a:cubicBezTo>
                  <a:cubicBezTo>
                    <a:pt x="981" y="1500"/>
                    <a:pt x="1130" y="1570"/>
                    <a:pt x="1278" y="1735"/>
                  </a:cubicBezTo>
                  <a:cubicBezTo>
                    <a:pt x="1415" y="1895"/>
                    <a:pt x="1529" y="2100"/>
                    <a:pt x="1621" y="2305"/>
                  </a:cubicBezTo>
                  <a:cubicBezTo>
                    <a:pt x="1637" y="2329"/>
                    <a:pt x="1661" y="2339"/>
                    <a:pt x="1685" y="2339"/>
                  </a:cubicBezTo>
                  <a:cubicBezTo>
                    <a:pt x="1729" y="2339"/>
                    <a:pt x="1772" y="2304"/>
                    <a:pt x="1758" y="2260"/>
                  </a:cubicBezTo>
                  <a:cubicBezTo>
                    <a:pt x="1758" y="2237"/>
                    <a:pt x="1758" y="2237"/>
                    <a:pt x="1758" y="2237"/>
                  </a:cubicBezTo>
                  <a:cubicBezTo>
                    <a:pt x="1735" y="1324"/>
                    <a:pt x="1004" y="69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202" name="Google Shape;1202;p72">
              <a:extLst>
                <a:ext uri="{FF2B5EF4-FFF2-40B4-BE49-F238E27FC236}">
                  <a16:creationId xmlns:a16="http://schemas.microsoft.com/office/drawing/2014/main" id="{7A42499C-CE11-5D4E-F8AA-EA04ADC7B3E5}"/>
                </a:ext>
              </a:extLst>
            </p:cNvPr>
            <p:cNvSpPr/>
            <p:nvPr/>
          </p:nvSpPr>
          <p:spPr>
            <a:xfrm>
              <a:off x="1789200" y="1311425"/>
              <a:ext cx="270325" cy="231175"/>
            </a:xfrm>
            <a:custGeom>
              <a:avLst/>
              <a:gdLst/>
              <a:ahLst/>
              <a:cxnLst/>
              <a:rect l="l" t="t" r="r" b="b"/>
              <a:pathLst>
                <a:path w="10813" h="9247" extrusionOk="0">
                  <a:moveTo>
                    <a:pt x="5420" y="0"/>
                  </a:moveTo>
                  <a:cubicBezTo>
                    <a:pt x="4723" y="0"/>
                    <a:pt x="3944" y="163"/>
                    <a:pt x="3078" y="591"/>
                  </a:cubicBezTo>
                  <a:cubicBezTo>
                    <a:pt x="909" y="1664"/>
                    <a:pt x="453" y="3148"/>
                    <a:pt x="224" y="4289"/>
                  </a:cubicBezTo>
                  <a:cubicBezTo>
                    <a:pt x="1" y="5430"/>
                    <a:pt x="720" y="9247"/>
                    <a:pt x="1114" y="9247"/>
                  </a:cubicBezTo>
                  <a:cubicBezTo>
                    <a:pt x="1122" y="9247"/>
                    <a:pt x="1130" y="9245"/>
                    <a:pt x="1137" y="9242"/>
                  </a:cubicBezTo>
                  <a:cubicBezTo>
                    <a:pt x="2210" y="8831"/>
                    <a:pt x="2416" y="5156"/>
                    <a:pt x="2416" y="5156"/>
                  </a:cubicBezTo>
                  <a:lnTo>
                    <a:pt x="2804" y="7119"/>
                  </a:lnTo>
                  <a:cubicBezTo>
                    <a:pt x="2804" y="7119"/>
                    <a:pt x="3580" y="6389"/>
                    <a:pt x="3899" y="5453"/>
                  </a:cubicBezTo>
                  <a:cubicBezTo>
                    <a:pt x="4128" y="4791"/>
                    <a:pt x="3945" y="3901"/>
                    <a:pt x="3808" y="3467"/>
                  </a:cubicBezTo>
                  <a:lnTo>
                    <a:pt x="3808" y="3467"/>
                  </a:lnTo>
                  <a:cubicBezTo>
                    <a:pt x="3808" y="3468"/>
                    <a:pt x="5109" y="4609"/>
                    <a:pt x="6547" y="4860"/>
                  </a:cubicBezTo>
                  <a:cubicBezTo>
                    <a:pt x="6603" y="4870"/>
                    <a:pt x="6697" y="4874"/>
                    <a:pt x="6819" y="4874"/>
                  </a:cubicBezTo>
                  <a:cubicBezTo>
                    <a:pt x="7833" y="4874"/>
                    <a:pt x="10813" y="4561"/>
                    <a:pt x="10793" y="4358"/>
                  </a:cubicBezTo>
                  <a:cubicBezTo>
                    <a:pt x="10724" y="3650"/>
                    <a:pt x="9035" y="1299"/>
                    <a:pt x="8031" y="751"/>
                  </a:cubicBezTo>
                  <a:cubicBezTo>
                    <a:pt x="7332" y="367"/>
                    <a:pt x="6468" y="0"/>
                    <a:pt x="54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203" name="Google Shape;1203;p72">
              <a:extLst>
                <a:ext uri="{FF2B5EF4-FFF2-40B4-BE49-F238E27FC236}">
                  <a16:creationId xmlns:a16="http://schemas.microsoft.com/office/drawing/2014/main" id="{814E37CA-DE23-C97D-BA4F-31BA0D246850}"/>
                </a:ext>
              </a:extLst>
            </p:cNvPr>
            <p:cNvSpPr/>
            <p:nvPr/>
          </p:nvSpPr>
          <p:spPr>
            <a:xfrm>
              <a:off x="1746875" y="1298175"/>
              <a:ext cx="190600" cy="208275"/>
            </a:xfrm>
            <a:custGeom>
              <a:avLst/>
              <a:gdLst/>
              <a:ahLst/>
              <a:cxnLst/>
              <a:rect l="l" t="t" r="r" b="b"/>
              <a:pathLst>
                <a:path w="7624" h="8331" extrusionOk="0">
                  <a:moveTo>
                    <a:pt x="5027" y="0"/>
                  </a:moveTo>
                  <a:cubicBezTo>
                    <a:pt x="3959" y="0"/>
                    <a:pt x="1274" y="487"/>
                    <a:pt x="662" y="1121"/>
                  </a:cubicBezTo>
                  <a:cubicBezTo>
                    <a:pt x="0" y="1761"/>
                    <a:pt x="69" y="4545"/>
                    <a:pt x="91" y="4956"/>
                  </a:cubicBezTo>
                  <a:cubicBezTo>
                    <a:pt x="114" y="5367"/>
                    <a:pt x="525" y="7786"/>
                    <a:pt x="1461" y="8289"/>
                  </a:cubicBezTo>
                  <a:cubicBezTo>
                    <a:pt x="1514" y="8317"/>
                    <a:pt x="1563" y="8330"/>
                    <a:pt x="1608" y="8330"/>
                  </a:cubicBezTo>
                  <a:cubicBezTo>
                    <a:pt x="2368" y="8330"/>
                    <a:pt x="2171" y="4552"/>
                    <a:pt x="3355" y="3130"/>
                  </a:cubicBezTo>
                  <a:cubicBezTo>
                    <a:pt x="4634" y="1624"/>
                    <a:pt x="7624" y="482"/>
                    <a:pt x="7624" y="482"/>
                  </a:cubicBezTo>
                  <a:cubicBezTo>
                    <a:pt x="6916" y="254"/>
                    <a:pt x="6094" y="26"/>
                    <a:pt x="5159" y="3"/>
                  </a:cubicBezTo>
                  <a:cubicBezTo>
                    <a:pt x="5118" y="1"/>
                    <a:pt x="5074" y="0"/>
                    <a:pt x="50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204" name="Google Shape;1204;p72">
              <a:extLst>
                <a:ext uri="{FF2B5EF4-FFF2-40B4-BE49-F238E27FC236}">
                  <a16:creationId xmlns:a16="http://schemas.microsoft.com/office/drawing/2014/main" id="{4BE80AEB-AF29-CE8F-2A87-F9265E323E16}"/>
                </a:ext>
              </a:extLst>
            </p:cNvPr>
            <p:cNvSpPr/>
            <p:nvPr/>
          </p:nvSpPr>
          <p:spPr>
            <a:xfrm>
              <a:off x="1761700" y="1299950"/>
              <a:ext cx="175775" cy="206500"/>
            </a:xfrm>
            <a:custGeom>
              <a:avLst/>
              <a:gdLst/>
              <a:ahLst/>
              <a:cxnLst/>
              <a:rect l="l" t="t" r="r" b="b"/>
              <a:pathLst>
                <a:path w="7031" h="8260" extrusionOk="0">
                  <a:moveTo>
                    <a:pt x="5410" y="0"/>
                  </a:moveTo>
                  <a:cubicBezTo>
                    <a:pt x="3698" y="366"/>
                    <a:pt x="2123" y="1142"/>
                    <a:pt x="1279" y="2443"/>
                  </a:cubicBezTo>
                  <a:cubicBezTo>
                    <a:pt x="389" y="3835"/>
                    <a:pt x="92" y="5775"/>
                    <a:pt x="1" y="6985"/>
                  </a:cubicBezTo>
                  <a:cubicBezTo>
                    <a:pt x="229" y="7624"/>
                    <a:pt x="457" y="7989"/>
                    <a:pt x="868" y="8218"/>
                  </a:cubicBezTo>
                  <a:cubicBezTo>
                    <a:pt x="921" y="8246"/>
                    <a:pt x="970" y="8259"/>
                    <a:pt x="1015" y="8259"/>
                  </a:cubicBezTo>
                  <a:cubicBezTo>
                    <a:pt x="1775" y="8259"/>
                    <a:pt x="1579" y="4481"/>
                    <a:pt x="2785" y="3059"/>
                  </a:cubicBezTo>
                  <a:cubicBezTo>
                    <a:pt x="4041" y="1553"/>
                    <a:pt x="7031" y="411"/>
                    <a:pt x="7031" y="411"/>
                  </a:cubicBezTo>
                  <a:cubicBezTo>
                    <a:pt x="6551" y="252"/>
                    <a:pt x="6004" y="92"/>
                    <a:pt x="54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205" name="Google Shape;1205;p72">
              <a:extLst>
                <a:ext uri="{FF2B5EF4-FFF2-40B4-BE49-F238E27FC236}">
                  <a16:creationId xmlns:a16="http://schemas.microsoft.com/office/drawing/2014/main" id="{3DFD842E-2DE8-5A5D-0A9B-E4E27386E789}"/>
                </a:ext>
              </a:extLst>
            </p:cNvPr>
            <p:cNvSpPr/>
            <p:nvPr/>
          </p:nvSpPr>
          <p:spPr>
            <a:xfrm>
              <a:off x="1753150" y="1303275"/>
              <a:ext cx="259650" cy="264050"/>
            </a:xfrm>
            <a:custGeom>
              <a:avLst/>
              <a:gdLst/>
              <a:ahLst/>
              <a:cxnLst/>
              <a:rect l="l" t="t" r="r" b="b"/>
              <a:pathLst>
                <a:path w="10386" h="10562" extrusionOk="0">
                  <a:moveTo>
                    <a:pt x="7031" y="0"/>
                  </a:moveTo>
                  <a:cubicBezTo>
                    <a:pt x="6999" y="0"/>
                    <a:pt x="6968" y="2"/>
                    <a:pt x="6939" y="4"/>
                  </a:cubicBezTo>
                  <a:cubicBezTo>
                    <a:pt x="6437" y="73"/>
                    <a:pt x="3310" y="666"/>
                    <a:pt x="2283" y="2127"/>
                  </a:cubicBezTo>
                  <a:cubicBezTo>
                    <a:pt x="1256" y="3588"/>
                    <a:pt x="0" y="7491"/>
                    <a:pt x="388" y="8427"/>
                  </a:cubicBezTo>
                  <a:cubicBezTo>
                    <a:pt x="480" y="8655"/>
                    <a:pt x="799" y="8769"/>
                    <a:pt x="913" y="9089"/>
                  </a:cubicBezTo>
                  <a:cubicBezTo>
                    <a:pt x="1096" y="9523"/>
                    <a:pt x="1233" y="10002"/>
                    <a:pt x="1393" y="10299"/>
                  </a:cubicBezTo>
                  <a:cubicBezTo>
                    <a:pt x="1477" y="10468"/>
                    <a:pt x="1599" y="10562"/>
                    <a:pt x="1657" y="10562"/>
                  </a:cubicBezTo>
                  <a:cubicBezTo>
                    <a:pt x="1677" y="10562"/>
                    <a:pt x="1689" y="10550"/>
                    <a:pt x="1689" y="10527"/>
                  </a:cubicBezTo>
                  <a:cubicBezTo>
                    <a:pt x="1666" y="9408"/>
                    <a:pt x="2511" y="6350"/>
                    <a:pt x="3515" y="4547"/>
                  </a:cubicBezTo>
                  <a:cubicBezTo>
                    <a:pt x="4542" y="2743"/>
                    <a:pt x="7921" y="1420"/>
                    <a:pt x="8400" y="1397"/>
                  </a:cubicBezTo>
                  <a:cubicBezTo>
                    <a:pt x="8441" y="1396"/>
                    <a:pt x="8481" y="1396"/>
                    <a:pt x="8521" y="1396"/>
                  </a:cubicBezTo>
                  <a:cubicBezTo>
                    <a:pt x="9415" y="1396"/>
                    <a:pt x="9853" y="1591"/>
                    <a:pt x="10079" y="1591"/>
                  </a:cubicBezTo>
                  <a:cubicBezTo>
                    <a:pt x="10130" y="1591"/>
                    <a:pt x="10171" y="1581"/>
                    <a:pt x="10203" y="1557"/>
                  </a:cubicBezTo>
                  <a:cubicBezTo>
                    <a:pt x="10386" y="1442"/>
                    <a:pt x="9085" y="666"/>
                    <a:pt x="8742" y="507"/>
                  </a:cubicBezTo>
                  <a:cubicBezTo>
                    <a:pt x="8398" y="335"/>
                    <a:pt x="7548" y="0"/>
                    <a:pt x="70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206" name="Google Shape;1206;p72">
              <a:extLst>
                <a:ext uri="{FF2B5EF4-FFF2-40B4-BE49-F238E27FC236}">
                  <a16:creationId xmlns:a16="http://schemas.microsoft.com/office/drawing/2014/main" id="{14082002-DEF5-972C-02DC-DDB5D68F11BA}"/>
                </a:ext>
              </a:extLst>
            </p:cNvPr>
            <p:cNvSpPr/>
            <p:nvPr/>
          </p:nvSpPr>
          <p:spPr>
            <a:xfrm>
              <a:off x="1806950" y="1368750"/>
              <a:ext cx="40375" cy="29950"/>
            </a:xfrm>
            <a:custGeom>
              <a:avLst/>
              <a:gdLst/>
              <a:ahLst/>
              <a:cxnLst/>
              <a:rect l="l" t="t" r="r" b="b"/>
              <a:pathLst>
                <a:path w="1615" h="1198" extrusionOk="0">
                  <a:moveTo>
                    <a:pt x="21" y="1"/>
                  </a:moveTo>
                  <a:cubicBezTo>
                    <a:pt x="7" y="1"/>
                    <a:pt x="0" y="17"/>
                    <a:pt x="17" y="33"/>
                  </a:cubicBezTo>
                  <a:cubicBezTo>
                    <a:pt x="199" y="307"/>
                    <a:pt x="405" y="558"/>
                    <a:pt x="679" y="764"/>
                  </a:cubicBezTo>
                  <a:cubicBezTo>
                    <a:pt x="930" y="946"/>
                    <a:pt x="1249" y="1106"/>
                    <a:pt x="1546" y="1197"/>
                  </a:cubicBezTo>
                  <a:cubicBezTo>
                    <a:pt x="1592" y="1197"/>
                    <a:pt x="1614" y="1152"/>
                    <a:pt x="1569" y="1129"/>
                  </a:cubicBezTo>
                  <a:cubicBezTo>
                    <a:pt x="1295" y="992"/>
                    <a:pt x="1021" y="832"/>
                    <a:pt x="747" y="649"/>
                  </a:cubicBezTo>
                  <a:cubicBezTo>
                    <a:pt x="496" y="467"/>
                    <a:pt x="245" y="261"/>
                    <a:pt x="39" y="10"/>
                  </a:cubicBezTo>
                  <a:cubicBezTo>
                    <a:pt x="33" y="4"/>
                    <a:pt x="26" y="1"/>
                    <a:pt x="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207" name="Google Shape;1207;p72">
              <a:extLst>
                <a:ext uri="{FF2B5EF4-FFF2-40B4-BE49-F238E27FC236}">
                  <a16:creationId xmlns:a16="http://schemas.microsoft.com/office/drawing/2014/main" id="{58CA4FF6-EB64-C567-4761-B76AA3628EE6}"/>
                </a:ext>
              </a:extLst>
            </p:cNvPr>
            <p:cNvSpPr/>
            <p:nvPr/>
          </p:nvSpPr>
          <p:spPr>
            <a:xfrm>
              <a:off x="1766275" y="1494100"/>
              <a:ext cx="26275" cy="45775"/>
            </a:xfrm>
            <a:custGeom>
              <a:avLst/>
              <a:gdLst/>
              <a:ahLst/>
              <a:cxnLst/>
              <a:rect l="l" t="t" r="r" b="b"/>
              <a:pathLst>
                <a:path w="1051" h="1831" extrusionOk="0">
                  <a:moveTo>
                    <a:pt x="23" y="1"/>
                  </a:moveTo>
                  <a:cubicBezTo>
                    <a:pt x="12" y="1"/>
                    <a:pt x="0" y="6"/>
                    <a:pt x="0" y="18"/>
                  </a:cubicBezTo>
                  <a:cubicBezTo>
                    <a:pt x="46" y="360"/>
                    <a:pt x="274" y="566"/>
                    <a:pt x="457" y="840"/>
                  </a:cubicBezTo>
                  <a:cubicBezTo>
                    <a:pt x="571" y="999"/>
                    <a:pt x="594" y="1205"/>
                    <a:pt x="662" y="1387"/>
                  </a:cubicBezTo>
                  <a:cubicBezTo>
                    <a:pt x="731" y="1547"/>
                    <a:pt x="845" y="1753"/>
                    <a:pt x="1004" y="1821"/>
                  </a:cubicBezTo>
                  <a:cubicBezTo>
                    <a:pt x="1011" y="1828"/>
                    <a:pt x="1018" y="1831"/>
                    <a:pt x="1024" y="1831"/>
                  </a:cubicBezTo>
                  <a:cubicBezTo>
                    <a:pt x="1039" y="1831"/>
                    <a:pt x="1050" y="1814"/>
                    <a:pt x="1050" y="1798"/>
                  </a:cubicBezTo>
                  <a:cubicBezTo>
                    <a:pt x="1004" y="1707"/>
                    <a:pt x="936" y="1638"/>
                    <a:pt x="890" y="1570"/>
                  </a:cubicBezTo>
                  <a:cubicBezTo>
                    <a:pt x="845" y="1502"/>
                    <a:pt x="799" y="1410"/>
                    <a:pt x="776" y="1319"/>
                  </a:cubicBezTo>
                  <a:cubicBezTo>
                    <a:pt x="708" y="1136"/>
                    <a:pt x="708" y="954"/>
                    <a:pt x="594" y="794"/>
                  </a:cubicBezTo>
                  <a:cubicBezTo>
                    <a:pt x="525" y="657"/>
                    <a:pt x="411" y="543"/>
                    <a:pt x="297" y="452"/>
                  </a:cubicBezTo>
                  <a:cubicBezTo>
                    <a:pt x="183" y="315"/>
                    <a:pt x="69" y="200"/>
                    <a:pt x="46" y="18"/>
                  </a:cubicBezTo>
                  <a:cubicBezTo>
                    <a:pt x="46" y="6"/>
                    <a:pt x="34" y="1"/>
                    <a:pt x="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208" name="Google Shape;1208;p72">
              <a:extLst>
                <a:ext uri="{FF2B5EF4-FFF2-40B4-BE49-F238E27FC236}">
                  <a16:creationId xmlns:a16="http://schemas.microsoft.com/office/drawing/2014/main" id="{1AFC2304-C8EC-0EF4-AD69-77D77670389B}"/>
                </a:ext>
              </a:extLst>
            </p:cNvPr>
            <p:cNvSpPr/>
            <p:nvPr/>
          </p:nvSpPr>
          <p:spPr>
            <a:xfrm>
              <a:off x="1769275" y="1467475"/>
              <a:ext cx="30125" cy="41025"/>
            </a:xfrm>
            <a:custGeom>
              <a:avLst/>
              <a:gdLst/>
              <a:ahLst/>
              <a:cxnLst/>
              <a:rect l="l" t="t" r="r" b="b"/>
              <a:pathLst>
                <a:path w="1205" h="1641" extrusionOk="0">
                  <a:moveTo>
                    <a:pt x="31" y="1"/>
                  </a:moveTo>
                  <a:cubicBezTo>
                    <a:pt x="19" y="1"/>
                    <a:pt x="1" y="17"/>
                    <a:pt x="17" y="33"/>
                  </a:cubicBezTo>
                  <a:cubicBezTo>
                    <a:pt x="108" y="193"/>
                    <a:pt x="154" y="375"/>
                    <a:pt x="245" y="558"/>
                  </a:cubicBezTo>
                  <a:cubicBezTo>
                    <a:pt x="314" y="695"/>
                    <a:pt x="405" y="855"/>
                    <a:pt x="496" y="992"/>
                  </a:cubicBezTo>
                  <a:cubicBezTo>
                    <a:pt x="588" y="1129"/>
                    <a:pt x="679" y="1243"/>
                    <a:pt x="793" y="1357"/>
                  </a:cubicBezTo>
                  <a:cubicBezTo>
                    <a:pt x="907" y="1471"/>
                    <a:pt x="1044" y="1585"/>
                    <a:pt x="1181" y="1631"/>
                  </a:cubicBezTo>
                  <a:cubicBezTo>
                    <a:pt x="1189" y="1638"/>
                    <a:pt x="1194" y="1641"/>
                    <a:pt x="1197" y="1641"/>
                  </a:cubicBezTo>
                  <a:cubicBezTo>
                    <a:pt x="1204" y="1641"/>
                    <a:pt x="1204" y="1631"/>
                    <a:pt x="1204" y="1631"/>
                  </a:cubicBezTo>
                  <a:cubicBezTo>
                    <a:pt x="1067" y="1517"/>
                    <a:pt x="953" y="1402"/>
                    <a:pt x="839" y="1288"/>
                  </a:cubicBezTo>
                  <a:cubicBezTo>
                    <a:pt x="748" y="1151"/>
                    <a:pt x="656" y="1014"/>
                    <a:pt x="565" y="877"/>
                  </a:cubicBezTo>
                  <a:cubicBezTo>
                    <a:pt x="496" y="763"/>
                    <a:pt x="428" y="604"/>
                    <a:pt x="337" y="467"/>
                  </a:cubicBezTo>
                  <a:cubicBezTo>
                    <a:pt x="245" y="307"/>
                    <a:pt x="131" y="170"/>
                    <a:pt x="40" y="10"/>
                  </a:cubicBezTo>
                  <a:cubicBezTo>
                    <a:pt x="40" y="3"/>
                    <a:pt x="36" y="1"/>
                    <a:pt x="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209" name="Google Shape;1209;p72">
              <a:extLst>
                <a:ext uri="{FF2B5EF4-FFF2-40B4-BE49-F238E27FC236}">
                  <a16:creationId xmlns:a16="http://schemas.microsoft.com/office/drawing/2014/main" id="{B5AD2488-F368-7CE2-CC2B-59DF7F141E99}"/>
                </a:ext>
              </a:extLst>
            </p:cNvPr>
            <p:cNvSpPr/>
            <p:nvPr/>
          </p:nvSpPr>
          <p:spPr>
            <a:xfrm>
              <a:off x="1775975" y="1446350"/>
              <a:ext cx="31300" cy="34675"/>
            </a:xfrm>
            <a:custGeom>
              <a:avLst/>
              <a:gdLst/>
              <a:ahLst/>
              <a:cxnLst/>
              <a:rect l="l" t="t" r="r" b="b"/>
              <a:pathLst>
                <a:path w="1252" h="1387" extrusionOk="0">
                  <a:moveTo>
                    <a:pt x="24" y="0"/>
                  </a:moveTo>
                  <a:cubicBezTo>
                    <a:pt x="10" y="0"/>
                    <a:pt x="0" y="11"/>
                    <a:pt x="0" y="11"/>
                  </a:cubicBezTo>
                  <a:cubicBezTo>
                    <a:pt x="137" y="307"/>
                    <a:pt x="274" y="581"/>
                    <a:pt x="457" y="832"/>
                  </a:cubicBezTo>
                  <a:cubicBezTo>
                    <a:pt x="571" y="946"/>
                    <a:pt x="662" y="1061"/>
                    <a:pt x="776" y="1152"/>
                  </a:cubicBezTo>
                  <a:cubicBezTo>
                    <a:pt x="913" y="1243"/>
                    <a:pt x="1050" y="1312"/>
                    <a:pt x="1210" y="1380"/>
                  </a:cubicBezTo>
                  <a:cubicBezTo>
                    <a:pt x="1215" y="1385"/>
                    <a:pt x="1219" y="1386"/>
                    <a:pt x="1223" y="1386"/>
                  </a:cubicBezTo>
                  <a:cubicBezTo>
                    <a:pt x="1240" y="1386"/>
                    <a:pt x="1251" y="1357"/>
                    <a:pt x="1233" y="1357"/>
                  </a:cubicBezTo>
                  <a:cubicBezTo>
                    <a:pt x="982" y="1175"/>
                    <a:pt x="753" y="969"/>
                    <a:pt x="571" y="718"/>
                  </a:cubicBezTo>
                  <a:cubicBezTo>
                    <a:pt x="388" y="490"/>
                    <a:pt x="206" y="239"/>
                    <a:pt x="46" y="11"/>
                  </a:cubicBezTo>
                  <a:cubicBezTo>
                    <a:pt x="38" y="3"/>
                    <a:pt x="31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210" name="Google Shape;1210;p72">
              <a:extLst>
                <a:ext uri="{FF2B5EF4-FFF2-40B4-BE49-F238E27FC236}">
                  <a16:creationId xmlns:a16="http://schemas.microsoft.com/office/drawing/2014/main" id="{486FCF1D-6CC6-FE42-B533-E19D1B030046}"/>
                </a:ext>
              </a:extLst>
            </p:cNvPr>
            <p:cNvSpPr/>
            <p:nvPr/>
          </p:nvSpPr>
          <p:spPr>
            <a:xfrm>
              <a:off x="1785100" y="1418975"/>
              <a:ext cx="30825" cy="35650"/>
            </a:xfrm>
            <a:custGeom>
              <a:avLst/>
              <a:gdLst/>
              <a:ahLst/>
              <a:cxnLst/>
              <a:rect l="l" t="t" r="r" b="b"/>
              <a:pathLst>
                <a:path w="1233" h="1426" extrusionOk="0">
                  <a:moveTo>
                    <a:pt x="27" y="0"/>
                  </a:moveTo>
                  <a:cubicBezTo>
                    <a:pt x="12" y="0"/>
                    <a:pt x="0" y="17"/>
                    <a:pt x="0" y="33"/>
                  </a:cubicBezTo>
                  <a:cubicBezTo>
                    <a:pt x="23" y="170"/>
                    <a:pt x="92" y="307"/>
                    <a:pt x="160" y="444"/>
                  </a:cubicBezTo>
                  <a:cubicBezTo>
                    <a:pt x="251" y="581"/>
                    <a:pt x="343" y="718"/>
                    <a:pt x="457" y="854"/>
                  </a:cubicBezTo>
                  <a:cubicBezTo>
                    <a:pt x="571" y="969"/>
                    <a:pt x="685" y="1106"/>
                    <a:pt x="799" y="1220"/>
                  </a:cubicBezTo>
                  <a:cubicBezTo>
                    <a:pt x="913" y="1311"/>
                    <a:pt x="1028" y="1402"/>
                    <a:pt x="1187" y="1425"/>
                  </a:cubicBezTo>
                  <a:cubicBezTo>
                    <a:pt x="1210" y="1425"/>
                    <a:pt x="1233" y="1379"/>
                    <a:pt x="1210" y="1379"/>
                  </a:cubicBezTo>
                  <a:cubicBezTo>
                    <a:pt x="1073" y="1311"/>
                    <a:pt x="982" y="1197"/>
                    <a:pt x="891" y="1106"/>
                  </a:cubicBezTo>
                  <a:cubicBezTo>
                    <a:pt x="776" y="991"/>
                    <a:pt x="662" y="877"/>
                    <a:pt x="571" y="740"/>
                  </a:cubicBezTo>
                  <a:cubicBezTo>
                    <a:pt x="480" y="626"/>
                    <a:pt x="366" y="512"/>
                    <a:pt x="274" y="398"/>
                  </a:cubicBezTo>
                  <a:cubicBezTo>
                    <a:pt x="183" y="284"/>
                    <a:pt x="92" y="170"/>
                    <a:pt x="46" y="10"/>
                  </a:cubicBezTo>
                  <a:cubicBezTo>
                    <a:pt x="39" y="3"/>
                    <a:pt x="33" y="0"/>
                    <a:pt x="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211" name="Google Shape;1211;p72">
              <a:extLst>
                <a:ext uri="{FF2B5EF4-FFF2-40B4-BE49-F238E27FC236}">
                  <a16:creationId xmlns:a16="http://schemas.microsoft.com/office/drawing/2014/main" id="{F0293585-B949-8C1C-0A87-B7210548FAAD}"/>
                </a:ext>
              </a:extLst>
            </p:cNvPr>
            <p:cNvSpPr/>
            <p:nvPr/>
          </p:nvSpPr>
          <p:spPr>
            <a:xfrm>
              <a:off x="1795950" y="1396150"/>
              <a:ext cx="32550" cy="31650"/>
            </a:xfrm>
            <a:custGeom>
              <a:avLst/>
              <a:gdLst/>
              <a:ahLst/>
              <a:cxnLst/>
              <a:rect l="l" t="t" r="r" b="b"/>
              <a:pathLst>
                <a:path w="1302" h="1266" extrusionOk="0">
                  <a:moveTo>
                    <a:pt x="18" y="0"/>
                  </a:moveTo>
                  <a:cubicBezTo>
                    <a:pt x="12" y="0"/>
                    <a:pt x="0" y="17"/>
                    <a:pt x="0" y="33"/>
                  </a:cubicBezTo>
                  <a:cubicBezTo>
                    <a:pt x="69" y="170"/>
                    <a:pt x="160" y="307"/>
                    <a:pt x="251" y="421"/>
                  </a:cubicBezTo>
                  <a:cubicBezTo>
                    <a:pt x="342" y="535"/>
                    <a:pt x="434" y="649"/>
                    <a:pt x="548" y="740"/>
                  </a:cubicBezTo>
                  <a:cubicBezTo>
                    <a:pt x="639" y="854"/>
                    <a:pt x="753" y="946"/>
                    <a:pt x="867" y="1037"/>
                  </a:cubicBezTo>
                  <a:cubicBezTo>
                    <a:pt x="982" y="1128"/>
                    <a:pt x="1119" y="1220"/>
                    <a:pt x="1255" y="1265"/>
                  </a:cubicBezTo>
                  <a:cubicBezTo>
                    <a:pt x="1278" y="1265"/>
                    <a:pt x="1301" y="1242"/>
                    <a:pt x="1278" y="1220"/>
                  </a:cubicBezTo>
                  <a:cubicBezTo>
                    <a:pt x="1187" y="1106"/>
                    <a:pt x="1073" y="1037"/>
                    <a:pt x="959" y="946"/>
                  </a:cubicBezTo>
                  <a:cubicBezTo>
                    <a:pt x="845" y="854"/>
                    <a:pt x="730" y="763"/>
                    <a:pt x="639" y="672"/>
                  </a:cubicBezTo>
                  <a:cubicBezTo>
                    <a:pt x="525" y="558"/>
                    <a:pt x="434" y="466"/>
                    <a:pt x="342" y="352"/>
                  </a:cubicBezTo>
                  <a:cubicBezTo>
                    <a:pt x="228" y="238"/>
                    <a:pt x="137" y="124"/>
                    <a:pt x="23" y="10"/>
                  </a:cubicBezTo>
                  <a:cubicBezTo>
                    <a:pt x="23" y="3"/>
                    <a:pt x="21" y="0"/>
                    <a:pt x="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212" name="Google Shape;1212;p72">
              <a:extLst>
                <a:ext uri="{FF2B5EF4-FFF2-40B4-BE49-F238E27FC236}">
                  <a16:creationId xmlns:a16="http://schemas.microsoft.com/office/drawing/2014/main" id="{3A7FA337-6378-669A-C3FA-E8FE81B56C30}"/>
                </a:ext>
              </a:extLst>
            </p:cNvPr>
            <p:cNvSpPr/>
            <p:nvPr/>
          </p:nvSpPr>
          <p:spPr>
            <a:xfrm>
              <a:off x="1822350" y="1349925"/>
              <a:ext cx="44375" cy="30500"/>
            </a:xfrm>
            <a:custGeom>
              <a:avLst/>
              <a:gdLst/>
              <a:ahLst/>
              <a:cxnLst/>
              <a:rect l="l" t="t" r="r" b="b"/>
              <a:pathLst>
                <a:path w="1775" h="1220" extrusionOk="0">
                  <a:moveTo>
                    <a:pt x="21" y="1"/>
                  </a:moveTo>
                  <a:cubicBezTo>
                    <a:pt x="7" y="1"/>
                    <a:pt x="1" y="17"/>
                    <a:pt x="17" y="33"/>
                  </a:cubicBezTo>
                  <a:cubicBezTo>
                    <a:pt x="588" y="421"/>
                    <a:pt x="1158" y="809"/>
                    <a:pt x="1729" y="1220"/>
                  </a:cubicBezTo>
                  <a:cubicBezTo>
                    <a:pt x="1752" y="1220"/>
                    <a:pt x="1774" y="1197"/>
                    <a:pt x="1752" y="1174"/>
                  </a:cubicBezTo>
                  <a:cubicBezTo>
                    <a:pt x="1615" y="1060"/>
                    <a:pt x="1501" y="946"/>
                    <a:pt x="1364" y="832"/>
                  </a:cubicBezTo>
                  <a:cubicBezTo>
                    <a:pt x="1249" y="718"/>
                    <a:pt x="1090" y="604"/>
                    <a:pt x="953" y="489"/>
                  </a:cubicBezTo>
                  <a:cubicBezTo>
                    <a:pt x="656" y="307"/>
                    <a:pt x="359" y="124"/>
                    <a:pt x="40" y="10"/>
                  </a:cubicBezTo>
                  <a:cubicBezTo>
                    <a:pt x="33" y="3"/>
                    <a:pt x="26" y="1"/>
                    <a:pt x="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213" name="Google Shape;1213;p72">
              <a:extLst>
                <a:ext uri="{FF2B5EF4-FFF2-40B4-BE49-F238E27FC236}">
                  <a16:creationId xmlns:a16="http://schemas.microsoft.com/office/drawing/2014/main" id="{398EAB75-7CF5-7577-2515-77954BD3E531}"/>
                </a:ext>
              </a:extLst>
            </p:cNvPr>
            <p:cNvSpPr/>
            <p:nvPr/>
          </p:nvSpPr>
          <p:spPr>
            <a:xfrm>
              <a:off x="1844450" y="1335325"/>
              <a:ext cx="43950" cy="29375"/>
            </a:xfrm>
            <a:custGeom>
              <a:avLst/>
              <a:gdLst/>
              <a:ahLst/>
              <a:cxnLst/>
              <a:rect l="l" t="t" r="r" b="b"/>
              <a:pathLst>
                <a:path w="1758" h="1175" extrusionOk="0">
                  <a:moveTo>
                    <a:pt x="46" y="1"/>
                  </a:moveTo>
                  <a:cubicBezTo>
                    <a:pt x="23" y="1"/>
                    <a:pt x="0" y="23"/>
                    <a:pt x="23" y="23"/>
                  </a:cubicBezTo>
                  <a:cubicBezTo>
                    <a:pt x="320" y="206"/>
                    <a:pt x="639" y="366"/>
                    <a:pt x="936" y="548"/>
                  </a:cubicBezTo>
                  <a:cubicBezTo>
                    <a:pt x="1073" y="617"/>
                    <a:pt x="1210" y="708"/>
                    <a:pt x="1347" y="822"/>
                  </a:cubicBezTo>
                  <a:cubicBezTo>
                    <a:pt x="1484" y="936"/>
                    <a:pt x="1598" y="1051"/>
                    <a:pt x="1735" y="1165"/>
                  </a:cubicBezTo>
                  <a:cubicBezTo>
                    <a:pt x="1735" y="1172"/>
                    <a:pt x="1737" y="1175"/>
                    <a:pt x="1741" y="1175"/>
                  </a:cubicBezTo>
                  <a:cubicBezTo>
                    <a:pt x="1748" y="1175"/>
                    <a:pt x="1758" y="1165"/>
                    <a:pt x="1758" y="1165"/>
                  </a:cubicBezTo>
                  <a:cubicBezTo>
                    <a:pt x="1689" y="1005"/>
                    <a:pt x="1552" y="868"/>
                    <a:pt x="1438" y="754"/>
                  </a:cubicBezTo>
                  <a:cubicBezTo>
                    <a:pt x="1324" y="640"/>
                    <a:pt x="1187" y="526"/>
                    <a:pt x="1027" y="434"/>
                  </a:cubicBezTo>
                  <a:cubicBezTo>
                    <a:pt x="731" y="252"/>
                    <a:pt x="388" y="115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214" name="Google Shape;1214;p72">
              <a:extLst>
                <a:ext uri="{FF2B5EF4-FFF2-40B4-BE49-F238E27FC236}">
                  <a16:creationId xmlns:a16="http://schemas.microsoft.com/office/drawing/2014/main" id="{555C4913-47C3-6894-BFB8-6F8A11F332F8}"/>
                </a:ext>
              </a:extLst>
            </p:cNvPr>
            <p:cNvSpPr/>
            <p:nvPr/>
          </p:nvSpPr>
          <p:spPr>
            <a:xfrm>
              <a:off x="1871275" y="1323350"/>
              <a:ext cx="39375" cy="27400"/>
            </a:xfrm>
            <a:custGeom>
              <a:avLst/>
              <a:gdLst/>
              <a:ahLst/>
              <a:cxnLst/>
              <a:rect l="l" t="t" r="r" b="b"/>
              <a:pathLst>
                <a:path w="1575" h="1096" extrusionOk="0">
                  <a:moveTo>
                    <a:pt x="23" y="0"/>
                  </a:moveTo>
                  <a:cubicBezTo>
                    <a:pt x="0" y="0"/>
                    <a:pt x="0" y="23"/>
                    <a:pt x="0" y="23"/>
                  </a:cubicBezTo>
                  <a:cubicBezTo>
                    <a:pt x="297" y="160"/>
                    <a:pt x="571" y="343"/>
                    <a:pt x="822" y="525"/>
                  </a:cubicBezTo>
                  <a:cubicBezTo>
                    <a:pt x="959" y="617"/>
                    <a:pt x="1073" y="708"/>
                    <a:pt x="1187" y="799"/>
                  </a:cubicBezTo>
                  <a:cubicBezTo>
                    <a:pt x="1324" y="890"/>
                    <a:pt x="1438" y="1027"/>
                    <a:pt x="1575" y="1096"/>
                  </a:cubicBezTo>
                  <a:cubicBezTo>
                    <a:pt x="1484" y="959"/>
                    <a:pt x="1370" y="845"/>
                    <a:pt x="1255" y="731"/>
                  </a:cubicBezTo>
                  <a:cubicBezTo>
                    <a:pt x="1141" y="594"/>
                    <a:pt x="1004" y="502"/>
                    <a:pt x="867" y="388"/>
                  </a:cubicBezTo>
                  <a:cubicBezTo>
                    <a:pt x="616" y="206"/>
                    <a:pt x="320" y="92"/>
                    <a:pt x="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215" name="Google Shape;1215;p72">
              <a:extLst>
                <a:ext uri="{FF2B5EF4-FFF2-40B4-BE49-F238E27FC236}">
                  <a16:creationId xmlns:a16="http://schemas.microsoft.com/office/drawing/2014/main" id="{5EB62263-E269-5020-FA53-F92942C7BAA0}"/>
                </a:ext>
              </a:extLst>
            </p:cNvPr>
            <p:cNvSpPr/>
            <p:nvPr/>
          </p:nvSpPr>
          <p:spPr>
            <a:xfrm>
              <a:off x="1897500" y="1315350"/>
              <a:ext cx="33125" cy="27425"/>
            </a:xfrm>
            <a:custGeom>
              <a:avLst/>
              <a:gdLst/>
              <a:ahLst/>
              <a:cxnLst/>
              <a:rect l="l" t="t" r="r" b="b"/>
              <a:pathLst>
                <a:path w="1325" h="1097" extrusionOk="0">
                  <a:moveTo>
                    <a:pt x="24" y="1"/>
                  </a:moveTo>
                  <a:cubicBezTo>
                    <a:pt x="1" y="1"/>
                    <a:pt x="1" y="24"/>
                    <a:pt x="24" y="46"/>
                  </a:cubicBezTo>
                  <a:cubicBezTo>
                    <a:pt x="252" y="206"/>
                    <a:pt x="503" y="366"/>
                    <a:pt x="731" y="526"/>
                  </a:cubicBezTo>
                  <a:cubicBezTo>
                    <a:pt x="960" y="685"/>
                    <a:pt x="1119" y="891"/>
                    <a:pt x="1302" y="1096"/>
                  </a:cubicBezTo>
                  <a:cubicBezTo>
                    <a:pt x="1325" y="1096"/>
                    <a:pt x="1325" y="1096"/>
                    <a:pt x="1325" y="1074"/>
                  </a:cubicBezTo>
                  <a:cubicBezTo>
                    <a:pt x="1211" y="822"/>
                    <a:pt x="1051" y="594"/>
                    <a:pt x="823" y="434"/>
                  </a:cubicBezTo>
                  <a:cubicBezTo>
                    <a:pt x="686" y="343"/>
                    <a:pt x="572" y="275"/>
                    <a:pt x="435" y="183"/>
                  </a:cubicBezTo>
                  <a:cubicBezTo>
                    <a:pt x="298" y="115"/>
                    <a:pt x="184" y="46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216" name="Google Shape;1216;p72">
              <a:extLst>
                <a:ext uri="{FF2B5EF4-FFF2-40B4-BE49-F238E27FC236}">
                  <a16:creationId xmlns:a16="http://schemas.microsoft.com/office/drawing/2014/main" id="{10C05B23-FAE1-7BF8-2B26-1A1584CE389C}"/>
                </a:ext>
              </a:extLst>
            </p:cNvPr>
            <p:cNvSpPr/>
            <p:nvPr/>
          </p:nvSpPr>
          <p:spPr>
            <a:xfrm>
              <a:off x="1918050" y="1309650"/>
              <a:ext cx="33700" cy="27425"/>
            </a:xfrm>
            <a:custGeom>
              <a:avLst/>
              <a:gdLst/>
              <a:ahLst/>
              <a:cxnLst/>
              <a:rect l="l" t="t" r="r" b="b"/>
              <a:pathLst>
                <a:path w="1348" h="1097" extrusionOk="0">
                  <a:moveTo>
                    <a:pt x="24" y="0"/>
                  </a:moveTo>
                  <a:cubicBezTo>
                    <a:pt x="1" y="0"/>
                    <a:pt x="1" y="46"/>
                    <a:pt x="24" y="46"/>
                  </a:cubicBezTo>
                  <a:cubicBezTo>
                    <a:pt x="275" y="137"/>
                    <a:pt x="503" y="320"/>
                    <a:pt x="731" y="480"/>
                  </a:cubicBezTo>
                  <a:cubicBezTo>
                    <a:pt x="959" y="662"/>
                    <a:pt x="1142" y="868"/>
                    <a:pt x="1325" y="1096"/>
                  </a:cubicBezTo>
                  <a:cubicBezTo>
                    <a:pt x="1325" y="1096"/>
                    <a:pt x="1347" y="1096"/>
                    <a:pt x="1347" y="1073"/>
                  </a:cubicBezTo>
                  <a:cubicBezTo>
                    <a:pt x="1233" y="822"/>
                    <a:pt x="1028" y="594"/>
                    <a:pt x="800" y="389"/>
                  </a:cubicBezTo>
                  <a:cubicBezTo>
                    <a:pt x="571" y="206"/>
                    <a:pt x="297" y="92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217" name="Google Shape;1217;p72">
              <a:extLst>
                <a:ext uri="{FF2B5EF4-FFF2-40B4-BE49-F238E27FC236}">
                  <a16:creationId xmlns:a16="http://schemas.microsoft.com/office/drawing/2014/main" id="{733E9E89-0487-F658-BCB8-D9AE5D2A17A3}"/>
                </a:ext>
              </a:extLst>
            </p:cNvPr>
            <p:cNvSpPr/>
            <p:nvPr/>
          </p:nvSpPr>
          <p:spPr>
            <a:xfrm>
              <a:off x="1939175" y="1307950"/>
              <a:ext cx="29125" cy="26250"/>
            </a:xfrm>
            <a:custGeom>
              <a:avLst/>
              <a:gdLst/>
              <a:ahLst/>
              <a:cxnLst/>
              <a:rect l="l" t="t" r="r" b="b"/>
              <a:pathLst>
                <a:path w="1165" h="1050" extrusionOk="0">
                  <a:moveTo>
                    <a:pt x="46" y="0"/>
                  </a:moveTo>
                  <a:cubicBezTo>
                    <a:pt x="23" y="0"/>
                    <a:pt x="0" y="23"/>
                    <a:pt x="23" y="23"/>
                  </a:cubicBezTo>
                  <a:cubicBezTo>
                    <a:pt x="251" y="160"/>
                    <a:pt x="457" y="297"/>
                    <a:pt x="662" y="479"/>
                  </a:cubicBezTo>
                  <a:cubicBezTo>
                    <a:pt x="753" y="548"/>
                    <a:pt x="845" y="639"/>
                    <a:pt x="913" y="753"/>
                  </a:cubicBezTo>
                  <a:cubicBezTo>
                    <a:pt x="959" y="799"/>
                    <a:pt x="1005" y="845"/>
                    <a:pt x="1027" y="890"/>
                  </a:cubicBezTo>
                  <a:cubicBezTo>
                    <a:pt x="1073" y="936"/>
                    <a:pt x="1096" y="1004"/>
                    <a:pt x="1142" y="1050"/>
                  </a:cubicBezTo>
                  <a:cubicBezTo>
                    <a:pt x="1142" y="1050"/>
                    <a:pt x="1164" y="1050"/>
                    <a:pt x="1164" y="1027"/>
                  </a:cubicBezTo>
                  <a:cubicBezTo>
                    <a:pt x="1164" y="959"/>
                    <a:pt x="1119" y="913"/>
                    <a:pt x="1096" y="867"/>
                  </a:cubicBezTo>
                  <a:cubicBezTo>
                    <a:pt x="1050" y="799"/>
                    <a:pt x="1027" y="753"/>
                    <a:pt x="982" y="708"/>
                  </a:cubicBezTo>
                  <a:cubicBezTo>
                    <a:pt x="913" y="593"/>
                    <a:pt x="799" y="502"/>
                    <a:pt x="708" y="434"/>
                  </a:cubicBezTo>
                  <a:cubicBezTo>
                    <a:pt x="502" y="251"/>
                    <a:pt x="274" y="137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218" name="Google Shape;1218;p72">
              <a:extLst>
                <a:ext uri="{FF2B5EF4-FFF2-40B4-BE49-F238E27FC236}">
                  <a16:creationId xmlns:a16="http://schemas.microsoft.com/office/drawing/2014/main" id="{3184E1C1-509A-C950-17A7-74504D0DD6EE}"/>
                </a:ext>
              </a:extLst>
            </p:cNvPr>
            <p:cNvSpPr/>
            <p:nvPr/>
          </p:nvSpPr>
          <p:spPr>
            <a:xfrm>
              <a:off x="1963875" y="1313975"/>
              <a:ext cx="24400" cy="22200"/>
            </a:xfrm>
            <a:custGeom>
              <a:avLst/>
              <a:gdLst/>
              <a:ahLst/>
              <a:cxnLst/>
              <a:rect l="l" t="t" r="r" b="b"/>
              <a:pathLst>
                <a:path w="976" h="888" extrusionOk="0">
                  <a:moveTo>
                    <a:pt x="20" y="1"/>
                  </a:moveTo>
                  <a:cubicBezTo>
                    <a:pt x="7" y="1"/>
                    <a:pt x="0" y="17"/>
                    <a:pt x="17" y="33"/>
                  </a:cubicBezTo>
                  <a:cubicBezTo>
                    <a:pt x="108" y="101"/>
                    <a:pt x="176" y="170"/>
                    <a:pt x="268" y="238"/>
                  </a:cubicBezTo>
                  <a:cubicBezTo>
                    <a:pt x="336" y="307"/>
                    <a:pt x="427" y="375"/>
                    <a:pt x="496" y="444"/>
                  </a:cubicBezTo>
                  <a:cubicBezTo>
                    <a:pt x="564" y="535"/>
                    <a:pt x="656" y="604"/>
                    <a:pt x="724" y="672"/>
                  </a:cubicBezTo>
                  <a:cubicBezTo>
                    <a:pt x="793" y="740"/>
                    <a:pt x="861" y="832"/>
                    <a:pt x="952" y="877"/>
                  </a:cubicBezTo>
                  <a:cubicBezTo>
                    <a:pt x="960" y="885"/>
                    <a:pt x="965" y="888"/>
                    <a:pt x="968" y="888"/>
                  </a:cubicBezTo>
                  <a:cubicBezTo>
                    <a:pt x="975" y="888"/>
                    <a:pt x="975" y="877"/>
                    <a:pt x="975" y="877"/>
                  </a:cubicBezTo>
                  <a:cubicBezTo>
                    <a:pt x="930" y="786"/>
                    <a:pt x="838" y="695"/>
                    <a:pt x="770" y="626"/>
                  </a:cubicBezTo>
                  <a:cubicBezTo>
                    <a:pt x="701" y="535"/>
                    <a:pt x="633" y="467"/>
                    <a:pt x="542" y="398"/>
                  </a:cubicBezTo>
                  <a:cubicBezTo>
                    <a:pt x="473" y="307"/>
                    <a:pt x="382" y="261"/>
                    <a:pt x="290" y="193"/>
                  </a:cubicBezTo>
                  <a:cubicBezTo>
                    <a:pt x="199" y="124"/>
                    <a:pt x="108" y="56"/>
                    <a:pt x="39" y="10"/>
                  </a:cubicBezTo>
                  <a:cubicBezTo>
                    <a:pt x="33" y="3"/>
                    <a:pt x="26" y="1"/>
                    <a:pt x="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</p:grpSp>
      <p:cxnSp>
        <p:nvCxnSpPr>
          <p:cNvPr id="1219" name="Google Shape;1219;p72">
            <a:extLst>
              <a:ext uri="{FF2B5EF4-FFF2-40B4-BE49-F238E27FC236}">
                <a16:creationId xmlns:a16="http://schemas.microsoft.com/office/drawing/2014/main" id="{C3FE42B4-2320-7D40-8FBB-4678FD61AA00}"/>
              </a:ext>
            </a:extLst>
          </p:cNvPr>
          <p:cNvCxnSpPr/>
          <p:nvPr/>
        </p:nvCxnSpPr>
        <p:spPr>
          <a:xfrm>
            <a:off x="4569875" y="4446750"/>
            <a:ext cx="3859800" cy="0"/>
          </a:xfrm>
          <a:prstGeom prst="straightConnector1">
            <a:avLst/>
          </a:prstGeom>
          <a:noFill/>
          <a:ln w="1905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26" name="Google Shape;1226;p72">
            <a:extLst>
              <a:ext uri="{FF2B5EF4-FFF2-40B4-BE49-F238E27FC236}">
                <a16:creationId xmlns:a16="http://schemas.microsoft.com/office/drawing/2014/main" id="{87DC9A17-76D4-51A4-B275-486ED38461FA}"/>
              </a:ext>
            </a:extLst>
          </p:cNvPr>
          <p:cNvSpPr/>
          <p:nvPr/>
        </p:nvSpPr>
        <p:spPr>
          <a:xfrm rot="-5400000">
            <a:off x="3191917" y="-489658"/>
            <a:ext cx="1171200" cy="6702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 pitchFamily="2" charset="0"/>
            </a:endParaRPr>
          </a:p>
        </p:txBody>
      </p:sp>
      <p:sp>
        <p:nvSpPr>
          <p:cNvPr id="1227" name="Google Shape;1227;p72">
            <a:extLst>
              <a:ext uri="{FF2B5EF4-FFF2-40B4-BE49-F238E27FC236}">
                <a16:creationId xmlns:a16="http://schemas.microsoft.com/office/drawing/2014/main" id="{AF04BC9F-4CE3-77F9-7C21-8487C6C39D8D}"/>
              </a:ext>
            </a:extLst>
          </p:cNvPr>
          <p:cNvSpPr/>
          <p:nvPr/>
        </p:nvSpPr>
        <p:spPr>
          <a:xfrm rot="-5400000">
            <a:off x="3986400" y="-489658"/>
            <a:ext cx="1171200" cy="6702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 pitchFamily="2" charset="0"/>
            </a:endParaRPr>
          </a:p>
        </p:txBody>
      </p:sp>
      <p:sp>
        <p:nvSpPr>
          <p:cNvPr id="1228" name="Google Shape;1228;p72">
            <a:extLst>
              <a:ext uri="{FF2B5EF4-FFF2-40B4-BE49-F238E27FC236}">
                <a16:creationId xmlns:a16="http://schemas.microsoft.com/office/drawing/2014/main" id="{CEF4FAE6-9A7A-3644-4705-0FFAB0287C00}"/>
              </a:ext>
            </a:extLst>
          </p:cNvPr>
          <p:cNvSpPr/>
          <p:nvPr/>
        </p:nvSpPr>
        <p:spPr>
          <a:xfrm rot="-5400000">
            <a:off x="4780883" y="-489658"/>
            <a:ext cx="1171200" cy="6702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19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8">
          <a:extLst>
            <a:ext uri="{FF2B5EF4-FFF2-40B4-BE49-F238E27FC236}">
              <a16:creationId xmlns:a16="http://schemas.microsoft.com/office/drawing/2014/main" id="{E2D6BB62-A836-12C7-314C-80A121D28F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Google Shape;1112;p72">
            <a:extLst>
              <a:ext uri="{FF2B5EF4-FFF2-40B4-BE49-F238E27FC236}">
                <a16:creationId xmlns:a16="http://schemas.microsoft.com/office/drawing/2014/main" id="{B021C13C-6E76-D74E-4622-46BF7E11CD67}"/>
              </a:ext>
            </a:extLst>
          </p:cNvPr>
          <p:cNvSpPr txBox="1">
            <a:spLocks noGrp="1"/>
          </p:cNvSpPr>
          <p:nvPr>
            <p:ph type="subTitle" idx="4"/>
          </p:nvPr>
        </p:nvSpPr>
        <p:spPr>
          <a:xfrm>
            <a:off x="722125" y="1514758"/>
            <a:ext cx="5680800" cy="29679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dirty="0">
                <a:latin typeface="DM Sans" pitchFamily="2" charset="0"/>
              </a:rPr>
              <a:t>SKKNI </a:t>
            </a:r>
            <a:r>
              <a:rPr lang="en-US" dirty="0" err="1">
                <a:latin typeface="DM Sans" pitchFamily="2" charset="0"/>
              </a:rPr>
              <a:t>diberlakukan</a:t>
            </a:r>
            <a:r>
              <a:rPr lang="en-US" dirty="0">
                <a:latin typeface="DM Sans" pitchFamily="2" charset="0"/>
              </a:rPr>
              <a:t> secara </a:t>
            </a:r>
            <a:r>
              <a:rPr lang="en-US" b="1" dirty="0" err="1">
                <a:latin typeface="DM Sans" pitchFamily="2" charset="0"/>
              </a:rPr>
              <a:t>wajib</a:t>
            </a:r>
            <a:r>
              <a:rPr lang="en-US" dirty="0">
                <a:latin typeface="DM Sans" pitchFamily="2" charset="0"/>
              </a:rPr>
              <a:t> oleh </a:t>
            </a:r>
            <a:r>
              <a:rPr lang="en-US" dirty="0" err="1">
                <a:latin typeface="DM Sans" pitchFamily="2" charset="0"/>
              </a:rPr>
              <a:t>Instansi</a:t>
            </a:r>
            <a:r>
              <a:rPr lang="en-US" dirty="0">
                <a:latin typeface="DM Sans" pitchFamily="2" charset="0"/>
              </a:rPr>
              <a:t> Teknis </a:t>
            </a:r>
            <a:r>
              <a:rPr lang="en-US" dirty="0" err="1">
                <a:latin typeface="DM Sans" pitchFamily="2" charset="0"/>
              </a:rPr>
              <a:t>sebagaimana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dimaksud</a:t>
            </a:r>
            <a:r>
              <a:rPr lang="en-US" dirty="0">
                <a:latin typeface="DM Sans" pitchFamily="2" charset="0"/>
              </a:rPr>
              <a:t> pada </a:t>
            </a:r>
            <a:r>
              <a:rPr lang="en-US" dirty="0" err="1">
                <a:latin typeface="DM Sans" pitchFamily="2" charset="0"/>
              </a:rPr>
              <a:t>ayat</a:t>
            </a:r>
            <a:r>
              <a:rPr lang="en-US" dirty="0">
                <a:latin typeface="DM Sans" pitchFamily="2" charset="0"/>
              </a:rPr>
              <a:t> (1), </a:t>
            </a:r>
            <a:br>
              <a:rPr lang="en-US" dirty="0">
                <a:latin typeface="DM Sans" pitchFamily="2" charset="0"/>
              </a:rPr>
            </a:br>
            <a:r>
              <a:rPr lang="en-US" b="1" dirty="0" err="1">
                <a:latin typeface="DM Sans" pitchFamily="2" charset="0"/>
              </a:rPr>
              <a:t>apabila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berkaitan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dengan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keamanan</a:t>
            </a:r>
            <a:r>
              <a:rPr lang="en-US" dirty="0">
                <a:latin typeface="DM Sans" pitchFamily="2" charset="0"/>
              </a:rPr>
              <a:t>, </a:t>
            </a:r>
            <a:r>
              <a:rPr lang="en-US" dirty="0" err="1">
                <a:latin typeface="DM Sans" pitchFamily="2" charset="0"/>
              </a:rPr>
              <a:t>keselamatan</a:t>
            </a:r>
            <a:r>
              <a:rPr lang="en-US" dirty="0">
                <a:latin typeface="DM Sans" pitchFamily="2" charset="0"/>
              </a:rPr>
              <a:t>, </a:t>
            </a:r>
            <a:r>
              <a:rPr lang="en-US" dirty="0" err="1">
                <a:latin typeface="DM Sans" pitchFamily="2" charset="0"/>
              </a:rPr>
              <a:t>kesehatan</a:t>
            </a:r>
            <a:r>
              <a:rPr lang="en-US" dirty="0">
                <a:latin typeface="DM Sans" pitchFamily="2" charset="0"/>
              </a:rPr>
              <a:t> dan/atau </a:t>
            </a:r>
            <a:r>
              <a:rPr lang="en-US" dirty="0" err="1">
                <a:latin typeface="DM Sans" pitchFamily="2" charset="0"/>
              </a:rPr>
              <a:t>mempunyai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potensi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perselisihan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dalam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perjanjian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perdagangan</a:t>
            </a:r>
            <a:r>
              <a:rPr lang="en-US" dirty="0">
                <a:latin typeface="DM Sans" pitchFamily="2" charset="0"/>
              </a:rPr>
              <a:t> dan </a:t>
            </a:r>
            <a:r>
              <a:rPr lang="en-US" dirty="0" err="1">
                <a:latin typeface="DM Sans" pitchFamily="2" charset="0"/>
              </a:rPr>
              <a:t>jasa</a:t>
            </a:r>
            <a:r>
              <a:rPr lang="en-US" dirty="0">
                <a:latin typeface="DM Sans" pitchFamily="2" charset="0"/>
              </a:rPr>
              <a:t>.</a:t>
            </a:r>
          </a:p>
          <a:p>
            <a:pPr marL="0" lvl="0" indent="0"/>
            <a:endParaRPr lang="en-US" dirty="0">
              <a:latin typeface="DM Sans" pitchFamily="2" charset="0"/>
            </a:endParaRPr>
          </a:p>
          <a:p>
            <a:pPr marL="0" lvl="0" indent="0"/>
            <a:r>
              <a:rPr lang="en-US" dirty="0" err="1">
                <a:latin typeface="DM Sans" pitchFamily="2" charset="0"/>
              </a:rPr>
              <a:t>Pemberlakukan</a:t>
            </a:r>
            <a:r>
              <a:rPr lang="en-US" dirty="0">
                <a:latin typeface="DM Sans" pitchFamily="2" charset="0"/>
              </a:rPr>
              <a:t> SKKNI secara </a:t>
            </a:r>
            <a:r>
              <a:rPr lang="en-US" dirty="0" err="1">
                <a:latin typeface="DM Sans" pitchFamily="2" charset="0"/>
              </a:rPr>
              <a:t>wajib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dapat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dilakukan</a:t>
            </a:r>
            <a:r>
              <a:rPr lang="en-US" dirty="0">
                <a:latin typeface="DM Sans" pitchFamily="2" charset="0"/>
              </a:rPr>
              <a:t> di </a:t>
            </a:r>
            <a:r>
              <a:rPr lang="en-US" dirty="0" err="1">
                <a:latin typeface="DM Sans" pitchFamily="2" charset="0"/>
              </a:rPr>
              <a:t>bidang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profesi</a:t>
            </a:r>
            <a:r>
              <a:rPr lang="en-US" dirty="0">
                <a:latin typeface="DM Sans" pitchFamily="2" charset="0"/>
              </a:rPr>
              <a:t> atau </a:t>
            </a:r>
            <a:r>
              <a:rPr lang="en-US" dirty="0" err="1">
                <a:latin typeface="DM Sans" pitchFamily="2" charset="0"/>
              </a:rPr>
              <a:t>pekerjaan</a:t>
            </a:r>
            <a:r>
              <a:rPr lang="en-US" dirty="0">
                <a:latin typeface="DM Sans" pitchFamily="2" charset="0"/>
              </a:rPr>
              <a:t> yang </a:t>
            </a:r>
            <a:r>
              <a:rPr lang="en-US" dirty="0" err="1">
                <a:latin typeface="DM Sans" pitchFamily="2" charset="0"/>
              </a:rPr>
              <a:t>memiliki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posisi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b="1" dirty="0" err="1">
                <a:latin typeface="DM Sans" pitchFamily="2" charset="0"/>
              </a:rPr>
              <a:t>strategis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dalam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meningkatkan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b="1" dirty="0" err="1">
                <a:latin typeface="DM Sans" pitchFamily="2" charset="0"/>
              </a:rPr>
              <a:t>daya</a:t>
            </a:r>
            <a:r>
              <a:rPr lang="en-US" b="1" dirty="0">
                <a:latin typeface="DM Sans" pitchFamily="2" charset="0"/>
              </a:rPr>
              <a:t> </a:t>
            </a:r>
            <a:r>
              <a:rPr lang="en-US" b="1" dirty="0" err="1">
                <a:latin typeface="DM Sans" pitchFamily="2" charset="0"/>
              </a:rPr>
              <a:t>saing</a:t>
            </a:r>
            <a:r>
              <a:rPr lang="en-US" b="1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nasional</a:t>
            </a:r>
            <a:r>
              <a:rPr lang="en-US" dirty="0">
                <a:latin typeface="DM Sans" pitchFamily="2" charset="0"/>
              </a:rPr>
              <a:t>.</a:t>
            </a:r>
            <a:endParaRPr i="1" dirty="0">
              <a:latin typeface="DM Sans" pitchFamily="2" charset="0"/>
            </a:endParaRPr>
          </a:p>
        </p:txBody>
      </p:sp>
      <p:sp>
        <p:nvSpPr>
          <p:cNvPr id="1113" name="Google Shape;1113;p72">
            <a:extLst>
              <a:ext uri="{FF2B5EF4-FFF2-40B4-BE49-F238E27FC236}">
                <a16:creationId xmlns:a16="http://schemas.microsoft.com/office/drawing/2014/main" id="{4D53509D-77D4-C6E5-E584-67F72BAF14B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7875" y="826860"/>
            <a:ext cx="7704000" cy="9308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DM Sans" pitchFamily="2" charset="0"/>
              </a:rPr>
              <a:t>PERMENAKERTRANS NO. 5 TAHUN 2012 </a:t>
            </a:r>
            <a:br>
              <a:rPr lang="en" sz="2800" dirty="0">
                <a:latin typeface="DM Sans" pitchFamily="2" charset="0"/>
              </a:rPr>
            </a:br>
            <a:r>
              <a:rPr lang="en" sz="2800" dirty="0">
                <a:solidFill>
                  <a:schemeClr val="accent1"/>
                </a:solidFill>
                <a:latin typeface="DM Sans" pitchFamily="2" charset="0"/>
              </a:rPr>
              <a:t>Pasal 9</a:t>
            </a:r>
            <a:endParaRPr sz="2800" dirty="0">
              <a:solidFill>
                <a:schemeClr val="accent1"/>
              </a:solidFill>
              <a:latin typeface="DM Sans" pitchFamily="2" charset="0"/>
            </a:endParaRPr>
          </a:p>
        </p:txBody>
      </p:sp>
      <p:sp>
        <p:nvSpPr>
          <p:cNvPr id="1114" name="Google Shape;1114;p72">
            <a:extLst>
              <a:ext uri="{FF2B5EF4-FFF2-40B4-BE49-F238E27FC236}">
                <a16:creationId xmlns:a16="http://schemas.microsoft.com/office/drawing/2014/main" id="{D3B3D2CC-D6F8-73E8-D0AC-6D1F24CEDD75}"/>
              </a:ext>
            </a:extLst>
          </p:cNvPr>
          <p:cNvSpPr/>
          <p:nvPr/>
        </p:nvSpPr>
        <p:spPr>
          <a:xfrm>
            <a:off x="-333750" y="3447403"/>
            <a:ext cx="667500" cy="2412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 pitchFamily="2" charset="0"/>
            </a:endParaRPr>
          </a:p>
        </p:txBody>
      </p:sp>
      <p:sp>
        <p:nvSpPr>
          <p:cNvPr id="1115" name="Google Shape;1115;p72">
            <a:extLst>
              <a:ext uri="{FF2B5EF4-FFF2-40B4-BE49-F238E27FC236}">
                <a16:creationId xmlns:a16="http://schemas.microsoft.com/office/drawing/2014/main" id="{75F452E1-46DF-01B6-DCF3-FCC4F441AFF6}"/>
              </a:ext>
            </a:extLst>
          </p:cNvPr>
          <p:cNvSpPr/>
          <p:nvPr/>
        </p:nvSpPr>
        <p:spPr>
          <a:xfrm>
            <a:off x="-333750" y="1970652"/>
            <a:ext cx="667500" cy="10281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 pitchFamily="2" charset="0"/>
            </a:endParaRPr>
          </a:p>
        </p:txBody>
      </p:sp>
      <p:grpSp>
        <p:nvGrpSpPr>
          <p:cNvPr id="1116" name="Google Shape;1116;p72">
            <a:extLst>
              <a:ext uri="{FF2B5EF4-FFF2-40B4-BE49-F238E27FC236}">
                <a16:creationId xmlns:a16="http://schemas.microsoft.com/office/drawing/2014/main" id="{44B2157E-5A03-AAB8-F697-6F8AB0DF60E4}"/>
              </a:ext>
            </a:extLst>
          </p:cNvPr>
          <p:cNvGrpSpPr/>
          <p:nvPr/>
        </p:nvGrpSpPr>
        <p:grpSpPr>
          <a:xfrm flipH="1">
            <a:off x="7757284" y="1262245"/>
            <a:ext cx="1708570" cy="3184505"/>
            <a:chOff x="811025" y="1298175"/>
            <a:chExt cx="1828325" cy="3408075"/>
          </a:xfrm>
        </p:grpSpPr>
        <p:sp>
          <p:nvSpPr>
            <p:cNvPr id="1117" name="Google Shape;1117;p72">
              <a:extLst>
                <a:ext uri="{FF2B5EF4-FFF2-40B4-BE49-F238E27FC236}">
                  <a16:creationId xmlns:a16="http://schemas.microsoft.com/office/drawing/2014/main" id="{CB2FFAC2-F7DE-0B81-02A5-E071B318C695}"/>
                </a:ext>
              </a:extLst>
            </p:cNvPr>
            <p:cNvSpPr/>
            <p:nvPr/>
          </p:nvSpPr>
          <p:spPr>
            <a:xfrm>
              <a:off x="1770825" y="4080075"/>
              <a:ext cx="688225" cy="624875"/>
            </a:xfrm>
            <a:custGeom>
              <a:avLst/>
              <a:gdLst/>
              <a:ahLst/>
              <a:cxnLst/>
              <a:rect l="l" t="t" r="r" b="b"/>
              <a:pathLst>
                <a:path w="27529" h="24995" extrusionOk="0">
                  <a:moveTo>
                    <a:pt x="1142" y="0"/>
                  </a:moveTo>
                  <a:cubicBezTo>
                    <a:pt x="1142" y="0"/>
                    <a:pt x="24" y="15613"/>
                    <a:pt x="24" y="15635"/>
                  </a:cubicBezTo>
                  <a:cubicBezTo>
                    <a:pt x="1" y="18694"/>
                    <a:pt x="46" y="21365"/>
                    <a:pt x="206" y="22757"/>
                  </a:cubicBezTo>
                  <a:cubicBezTo>
                    <a:pt x="206" y="22757"/>
                    <a:pt x="206" y="22780"/>
                    <a:pt x="206" y="22780"/>
                  </a:cubicBezTo>
                  <a:cubicBezTo>
                    <a:pt x="252" y="23305"/>
                    <a:pt x="320" y="23647"/>
                    <a:pt x="434" y="23716"/>
                  </a:cubicBezTo>
                  <a:cubicBezTo>
                    <a:pt x="434" y="23738"/>
                    <a:pt x="434" y="23738"/>
                    <a:pt x="434" y="23738"/>
                  </a:cubicBezTo>
                  <a:cubicBezTo>
                    <a:pt x="1232" y="24297"/>
                    <a:pt x="19991" y="24994"/>
                    <a:pt x="25297" y="24994"/>
                  </a:cubicBezTo>
                  <a:cubicBezTo>
                    <a:pt x="26065" y="24994"/>
                    <a:pt x="26551" y="24980"/>
                    <a:pt x="26661" y="24948"/>
                  </a:cubicBezTo>
                  <a:cubicBezTo>
                    <a:pt x="27528" y="24697"/>
                    <a:pt x="26866" y="22209"/>
                    <a:pt x="25930" y="21410"/>
                  </a:cubicBezTo>
                  <a:cubicBezTo>
                    <a:pt x="24994" y="20634"/>
                    <a:pt x="15796" y="16115"/>
                    <a:pt x="15796" y="16115"/>
                  </a:cubicBezTo>
                  <a:lnTo>
                    <a:pt x="16755" y="502"/>
                  </a:lnTo>
                  <a:lnTo>
                    <a:pt x="1142" y="0"/>
                  </a:lnTo>
                  <a:close/>
                </a:path>
              </a:pathLst>
            </a:custGeom>
            <a:solidFill>
              <a:srgbClr val="C36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18" name="Google Shape;1118;p72">
              <a:extLst>
                <a:ext uri="{FF2B5EF4-FFF2-40B4-BE49-F238E27FC236}">
                  <a16:creationId xmlns:a16="http://schemas.microsoft.com/office/drawing/2014/main" id="{4983AC50-308C-01A5-936F-9158A898ED0A}"/>
                </a:ext>
              </a:extLst>
            </p:cNvPr>
            <p:cNvSpPr/>
            <p:nvPr/>
          </p:nvSpPr>
          <p:spPr>
            <a:xfrm>
              <a:off x="1770825" y="4323725"/>
              <a:ext cx="688225" cy="381225"/>
            </a:xfrm>
            <a:custGeom>
              <a:avLst/>
              <a:gdLst/>
              <a:ahLst/>
              <a:cxnLst/>
              <a:rect l="l" t="t" r="r" b="b"/>
              <a:pathLst>
                <a:path w="27529" h="15249" extrusionOk="0">
                  <a:moveTo>
                    <a:pt x="434" y="1"/>
                  </a:moveTo>
                  <a:cubicBezTo>
                    <a:pt x="206" y="3173"/>
                    <a:pt x="24" y="5867"/>
                    <a:pt x="24" y="5889"/>
                  </a:cubicBezTo>
                  <a:cubicBezTo>
                    <a:pt x="1" y="8948"/>
                    <a:pt x="46" y="11619"/>
                    <a:pt x="206" y="13011"/>
                  </a:cubicBezTo>
                  <a:cubicBezTo>
                    <a:pt x="206" y="13011"/>
                    <a:pt x="206" y="13034"/>
                    <a:pt x="206" y="13034"/>
                  </a:cubicBezTo>
                  <a:cubicBezTo>
                    <a:pt x="252" y="13559"/>
                    <a:pt x="320" y="13901"/>
                    <a:pt x="412" y="13970"/>
                  </a:cubicBezTo>
                  <a:cubicBezTo>
                    <a:pt x="434" y="13992"/>
                    <a:pt x="434" y="13992"/>
                    <a:pt x="434" y="13992"/>
                  </a:cubicBezTo>
                  <a:cubicBezTo>
                    <a:pt x="1232" y="14551"/>
                    <a:pt x="19991" y="15248"/>
                    <a:pt x="25297" y="15248"/>
                  </a:cubicBezTo>
                  <a:cubicBezTo>
                    <a:pt x="26065" y="15248"/>
                    <a:pt x="26551" y="15234"/>
                    <a:pt x="26661" y="15202"/>
                  </a:cubicBezTo>
                  <a:cubicBezTo>
                    <a:pt x="27528" y="14951"/>
                    <a:pt x="26866" y="12463"/>
                    <a:pt x="25930" y="11664"/>
                  </a:cubicBezTo>
                  <a:cubicBezTo>
                    <a:pt x="24994" y="10888"/>
                    <a:pt x="15796" y="6369"/>
                    <a:pt x="15796" y="6369"/>
                  </a:cubicBezTo>
                  <a:lnTo>
                    <a:pt x="16138" y="754"/>
                  </a:lnTo>
                  <a:lnTo>
                    <a:pt x="434" y="1"/>
                  </a:lnTo>
                  <a:close/>
                </a:path>
              </a:pathLst>
            </a:custGeom>
            <a:solidFill>
              <a:srgbClr val="892B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19" name="Google Shape;1119;p72">
              <a:extLst>
                <a:ext uri="{FF2B5EF4-FFF2-40B4-BE49-F238E27FC236}">
                  <a16:creationId xmlns:a16="http://schemas.microsoft.com/office/drawing/2014/main" id="{B7E7F062-3E95-ADA6-5489-844214AD2FD1}"/>
                </a:ext>
              </a:extLst>
            </p:cNvPr>
            <p:cNvSpPr/>
            <p:nvPr/>
          </p:nvSpPr>
          <p:spPr>
            <a:xfrm>
              <a:off x="1763425" y="4358525"/>
              <a:ext cx="698475" cy="347725"/>
            </a:xfrm>
            <a:custGeom>
              <a:avLst/>
              <a:gdLst/>
              <a:ahLst/>
              <a:cxnLst/>
              <a:rect l="l" t="t" r="r" b="b"/>
              <a:pathLst>
                <a:path w="27939" h="13909" extrusionOk="0">
                  <a:moveTo>
                    <a:pt x="502" y="1"/>
                  </a:moveTo>
                  <a:cubicBezTo>
                    <a:pt x="0" y="4224"/>
                    <a:pt x="91" y="12555"/>
                    <a:pt x="434" y="12783"/>
                  </a:cubicBezTo>
                  <a:cubicBezTo>
                    <a:pt x="1214" y="13329"/>
                    <a:pt x="19473" y="13909"/>
                    <a:pt x="25315" y="13909"/>
                  </a:cubicBezTo>
                  <a:cubicBezTo>
                    <a:pt x="26308" y="13909"/>
                    <a:pt x="26942" y="13892"/>
                    <a:pt x="27071" y="13856"/>
                  </a:cubicBezTo>
                  <a:cubicBezTo>
                    <a:pt x="27938" y="13582"/>
                    <a:pt x="27276" y="11071"/>
                    <a:pt x="26340" y="10272"/>
                  </a:cubicBezTo>
                  <a:cubicBezTo>
                    <a:pt x="25496" y="9542"/>
                    <a:pt x="18237" y="5821"/>
                    <a:pt x="16663" y="5022"/>
                  </a:cubicBezTo>
                  <a:cubicBezTo>
                    <a:pt x="16480" y="4908"/>
                    <a:pt x="16503" y="617"/>
                    <a:pt x="16503" y="617"/>
                  </a:cubicBezTo>
                  <a:lnTo>
                    <a:pt x="5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20" name="Google Shape;1120;p72">
              <a:extLst>
                <a:ext uri="{FF2B5EF4-FFF2-40B4-BE49-F238E27FC236}">
                  <a16:creationId xmlns:a16="http://schemas.microsoft.com/office/drawing/2014/main" id="{88616F52-6B51-FEC6-1519-CAF81A181ADE}"/>
                </a:ext>
              </a:extLst>
            </p:cNvPr>
            <p:cNvSpPr/>
            <p:nvPr/>
          </p:nvSpPr>
          <p:spPr>
            <a:xfrm>
              <a:off x="1804500" y="4658050"/>
              <a:ext cx="630000" cy="23475"/>
            </a:xfrm>
            <a:custGeom>
              <a:avLst/>
              <a:gdLst/>
              <a:ahLst/>
              <a:cxnLst/>
              <a:rect l="l" t="t" r="r" b="b"/>
              <a:pathLst>
                <a:path w="25200" h="939" extrusionOk="0">
                  <a:moveTo>
                    <a:pt x="512" y="1"/>
                  </a:moveTo>
                  <a:cubicBezTo>
                    <a:pt x="342" y="1"/>
                    <a:pt x="187" y="2"/>
                    <a:pt x="46" y="3"/>
                  </a:cubicBezTo>
                  <a:cubicBezTo>
                    <a:pt x="0" y="3"/>
                    <a:pt x="0" y="26"/>
                    <a:pt x="23" y="26"/>
                  </a:cubicBezTo>
                  <a:cubicBezTo>
                    <a:pt x="4155" y="391"/>
                    <a:pt x="20931" y="893"/>
                    <a:pt x="25108" y="939"/>
                  </a:cubicBezTo>
                  <a:cubicBezTo>
                    <a:pt x="25200" y="939"/>
                    <a:pt x="25200" y="870"/>
                    <a:pt x="25108" y="870"/>
                  </a:cubicBezTo>
                  <a:cubicBezTo>
                    <a:pt x="21096" y="606"/>
                    <a:pt x="5290" y="1"/>
                    <a:pt x="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21" name="Google Shape;1121;p72">
              <a:extLst>
                <a:ext uri="{FF2B5EF4-FFF2-40B4-BE49-F238E27FC236}">
                  <a16:creationId xmlns:a16="http://schemas.microsoft.com/office/drawing/2014/main" id="{B2423319-3C09-1609-9946-EEF6B8F0559A}"/>
                </a:ext>
              </a:extLst>
            </p:cNvPr>
            <p:cNvSpPr/>
            <p:nvPr/>
          </p:nvSpPr>
          <p:spPr>
            <a:xfrm>
              <a:off x="2294100" y="4591175"/>
              <a:ext cx="89625" cy="78225"/>
            </a:xfrm>
            <a:custGeom>
              <a:avLst/>
              <a:gdLst/>
              <a:ahLst/>
              <a:cxnLst/>
              <a:rect l="l" t="t" r="r" b="b"/>
              <a:pathLst>
                <a:path w="3585" h="3129" extrusionOk="0">
                  <a:moveTo>
                    <a:pt x="3341" y="0"/>
                  </a:moveTo>
                  <a:cubicBezTo>
                    <a:pt x="2416" y="0"/>
                    <a:pt x="1535" y="392"/>
                    <a:pt x="1028" y="921"/>
                  </a:cubicBezTo>
                  <a:cubicBezTo>
                    <a:pt x="480" y="1468"/>
                    <a:pt x="23" y="2244"/>
                    <a:pt x="1" y="3112"/>
                  </a:cubicBezTo>
                  <a:cubicBezTo>
                    <a:pt x="1" y="3123"/>
                    <a:pt x="12" y="3129"/>
                    <a:pt x="26" y="3129"/>
                  </a:cubicBezTo>
                  <a:cubicBezTo>
                    <a:pt x="41" y="3129"/>
                    <a:pt x="58" y="3123"/>
                    <a:pt x="69" y="3112"/>
                  </a:cubicBezTo>
                  <a:cubicBezTo>
                    <a:pt x="366" y="1491"/>
                    <a:pt x="1895" y="122"/>
                    <a:pt x="3539" y="53"/>
                  </a:cubicBezTo>
                  <a:cubicBezTo>
                    <a:pt x="3584" y="53"/>
                    <a:pt x="3584" y="8"/>
                    <a:pt x="3561" y="8"/>
                  </a:cubicBezTo>
                  <a:cubicBezTo>
                    <a:pt x="3488" y="3"/>
                    <a:pt x="3414" y="0"/>
                    <a:pt x="33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22" name="Google Shape;1122;p72">
              <a:extLst>
                <a:ext uri="{FF2B5EF4-FFF2-40B4-BE49-F238E27FC236}">
                  <a16:creationId xmlns:a16="http://schemas.microsoft.com/office/drawing/2014/main" id="{B9694D52-829F-57C6-5396-52448121CFA5}"/>
                </a:ext>
              </a:extLst>
            </p:cNvPr>
            <p:cNvSpPr/>
            <p:nvPr/>
          </p:nvSpPr>
          <p:spPr>
            <a:xfrm>
              <a:off x="2086550" y="4491350"/>
              <a:ext cx="121975" cy="46500"/>
            </a:xfrm>
            <a:custGeom>
              <a:avLst/>
              <a:gdLst/>
              <a:ahLst/>
              <a:cxnLst/>
              <a:rect l="l" t="t" r="r" b="b"/>
              <a:pathLst>
                <a:path w="4879" h="1860" extrusionOk="0">
                  <a:moveTo>
                    <a:pt x="4443" y="0"/>
                  </a:moveTo>
                  <a:cubicBezTo>
                    <a:pt x="2846" y="0"/>
                    <a:pt x="1049" y="518"/>
                    <a:pt x="40" y="1764"/>
                  </a:cubicBezTo>
                  <a:cubicBezTo>
                    <a:pt x="0" y="1803"/>
                    <a:pt x="46" y="1860"/>
                    <a:pt x="89" y="1860"/>
                  </a:cubicBezTo>
                  <a:cubicBezTo>
                    <a:pt x="95" y="1860"/>
                    <a:pt x="102" y="1858"/>
                    <a:pt x="108" y="1855"/>
                  </a:cubicBezTo>
                  <a:cubicBezTo>
                    <a:pt x="1638" y="1125"/>
                    <a:pt x="3098" y="600"/>
                    <a:pt x="4765" y="212"/>
                  </a:cubicBezTo>
                  <a:cubicBezTo>
                    <a:pt x="4879" y="189"/>
                    <a:pt x="4856" y="29"/>
                    <a:pt x="4742" y="6"/>
                  </a:cubicBezTo>
                  <a:cubicBezTo>
                    <a:pt x="4643" y="2"/>
                    <a:pt x="4543" y="0"/>
                    <a:pt x="44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23" name="Google Shape;1123;p72">
              <a:extLst>
                <a:ext uri="{FF2B5EF4-FFF2-40B4-BE49-F238E27FC236}">
                  <a16:creationId xmlns:a16="http://schemas.microsoft.com/office/drawing/2014/main" id="{51F3D626-CC0A-17BA-D1C4-DF2AADDF0117}"/>
                </a:ext>
              </a:extLst>
            </p:cNvPr>
            <p:cNvSpPr/>
            <p:nvPr/>
          </p:nvSpPr>
          <p:spPr>
            <a:xfrm>
              <a:off x="2117925" y="4505025"/>
              <a:ext cx="122000" cy="46525"/>
            </a:xfrm>
            <a:custGeom>
              <a:avLst/>
              <a:gdLst/>
              <a:ahLst/>
              <a:cxnLst/>
              <a:rect l="l" t="t" r="r" b="b"/>
              <a:pathLst>
                <a:path w="4880" h="1861" extrusionOk="0">
                  <a:moveTo>
                    <a:pt x="4444" y="1"/>
                  </a:moveTo>
                  <a:cubicBezTo>
                    <a:pt x="2849" y="1"/>
                    <a:pt x="1071" y="519"/>
                    <a:pt x="40" y="1764"/>
                  </a:cubicBezTo>
                  <a:cubicBezTo>
                    <a:pt x="1" y="1804"/>
                    <a:pt x="46" y="1860"/>
                    <a:pt x="104" y="1860"/>
                  </a:cubicBezTo>
                  <a:cubicBezTo>
                    <a:pt x="113" y="1860"/>
                    <a:pt x="122" y="1859"/>
                    <a:pt x="132" y="1856"/>
                  </a:cubicBezTo>
                  <a:cubicBezTo>
                    <a:pt x="1661" y="1125"/>
                    <a:pt x="3122" y="600"/>
                    <a:pt x="4765" y="212"/>
                  </a:cubicBezTo>
                  <a:cubicBezTo>
                    <a:pt x="4879" y="190"/>
                    <a:pt x="4856" y="30"/>
                    <a:pt x="4742" y="7"/>
                  </a:cubicBezTo>
                  <a:cubicBezTo>
                    <a:pt x="4644" y="3"/>
                    <a:pt x="4544" y="1"/>
                    <a:pt x="44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24" name="Google Shape;1124;p72">
              <a:extLst>
                <a:ext uri="{FF2B5EF4-FFF2-40B4-BE49-F238E27FC236}">
                  <a16:creationId xmlns:a16="http://schemas.microsoft.com/office/drawing/2014/main" id="{4EFFA438-BE7F-8BD6-1C81-C36A62FBA4B4}"/>
                </a:ext>
              </a:extLst>
            </p:cNvPr>
            <p:cNvSpPr/>
            <p:nvPr/>
          </p:nvSpPr>
          <p:spPr>
            <a:xfrm>
              <a:off x="2149900" y="4518725"/>
              <a:ext cx="121975" cy="46525"/>
            </a:xfrm>
            <a:custGeom>
              <a:avLst/>
              <a:gdLst/>
              <a:ahLst/>
              <a:cxnLst/>
              <a:rect l="l" t="t" r="r" b="b"/>
              <a:pathLst>
                <a:path w="4879" h="1861" extrusionOk="0">
                  <a:moveTo>
                    <a:pt x="4442" y="1"/>
                  </a:moveTo>
                  <a:cubicBezTo>
                    <a:pt x="2846" y="1"/>
                    <a:pt x="1049" y="519"/>
                    <a:pt x="39" y="1764"/>
                  </a:cubicBezTo>
                  <a:cubicBezTo>
                    <a:pt x="0" y="1804"/>
                    <a:pt x="46" y="1860"/>
                    <a:pt x="88" y="1860"/>
                  </a:cubicBezTo>
                  <a:cubicBezTo>
                    <a:pt x="95" y="1860"/>
                    <a:pt x="102" y="1859"/>
                    <a:pt x="108" y="1856"/>
                  </a:cubicBezTo>
                  <a:cubicBezTo>
                    <a:pt x="1637" y="1148"/>
                    <a:pt x="3098" y="623"/>
                    <a:pt x="4764" y="235"/>
                  </a:cubicBezTo>
                  <a:cubicBezTo>
                    <a:pt x="4878" y="189"/>
                    <a:pt x="4856" y="30"/>
                    <a:pt x="4741" y="7"/>
                  </a:cubicBezTo>
                  <a:cubicBezTo>
                    <a:pt x="4643" y="3"/>
                    <a:pt x="4543" y="1"/>
                    <a:pt x="4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25" name="Google Shape;1125;p72">
              <a:extLst>
                <a:ext uri="{FF2B5EF4-FFF2-40B4-BE49-F238E27FC236}">
                  <a16:creationId xmlns:a16="http://schemas.microsoft.com/office/drawing/2014/main" id="{31F50D99-0B3D-1572-AFD6-1F6433D702D3}"/>
                </a:ext>
              </a:extLst>
            </p:cNvPr>
            <p:cNvSpPr/>
            <p:nvPr/>
          </p:nvSpPr>
          <p:spPr>
            <a:xfrm>
              <a:off x="2181325" y="4532875"/>
              <a:ext cx="121925" cy="46100"/>
            </a:xfrm>
            <a:custGeom>
              <a:avLst/>
              <a:gdLst/>
              <a:ahLst/>
              <a:cxnLst/>
              <a:rect l="l" t="t" r="r" b="b"/>
              <a:pathLst>
                <a:path w="4877" h="1844" extrusionOk="0">
                  <a:moveTo>
                    <a:pt x="4357" y="1"/>
                  </a:moveTo>
                  <a:cubicBezTo>
                    <a:pt x="2784" y="1"/>
                    <a:pt x="1050" y="523"/>
                    <a:pt x="38" y="1746"/>
                  </a:cubicBezTo>
                  <a:cubicBezTo>
                    <a:pt x="0" y="1802"/>
                    <a:pt x="40" y="1843"/>
                    <a:pt x="93" y="1843"/>
                  </a:cubicBezTo>
                  <a:cubicBezTo>
                    <a:pt x="105" y="1843"/>
                    <a:pt x="117" y="1841"/>
                    <a:pt x="129" y="1837"/>
                  </a:cubicBezTo>
                  <a:cubicBezTo>
                    <a:pt x="1658" y="1130"/>
                    <a:pt x="3096" y="605"/>
                    <a:pt x="4763" y="217"/>
                  </a:cubicBezTo>
                  <a:cubicBezTo>
                    <a:pt x="4877" y="171"/>
                    <a:pt x="4854" y="11"/>
                    <a:pt x="4740" y="11"/>
                  </a:cubicBezTo>
                  <a:cubicBezTo>
                    <a:pt x="4614" y="4"/>
                    <a:pt x="4486" y="1"/>
                    <a:pt x="4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26" name="Google Shape;1126;p72">
              <a:extLst>
                <a:ext uri="{FF2B5EF4-FFF2-40B4-BE49-F238E27FC236}">
                  <a16:creationId xmlns:a16="http://schemas.microsoft.com/office/drawing/2014/main" id="{BEA45187-DD49-F3E0-CF6F-D1633725DEAE}"/>
                </a:ext>
              </a:extLst>
            </p:cNvPr>
            <p:cNvSpPr/>
            <p:nvPr/>
          </p:nvSpPr>
          <p:spPr>
            <a:xfrm>
              <a:off x="1791925" y="4399600"/>
              <a:ext cx="94800" cy="72550"/>
            </a:xfrm>
            <a:custGeom>
              <a:avLst/>
              <a:gdLst/>
              <a:ahLst/>
              <a:cxnLst/>
              <a:rect l="l" t="t" r="r" b="b"/>
              <a:pathLst>
                <a:path w="3792" h="2902" extrusionOk="0">
                  <a:moveTo>
                    <a:pt x="1877" y="0"/>
                  </a:moveTo>
                  <a:cubicBezTo>
                    <a:pt x="68" y="0"/>
                    <a:pt x="0" y="2832"/>
                    <a:pt x="1850" y="2900"/>
                  </a:cubicBezTo>
                  <a:cubicBezTo>
                    <a:pt x="1872" y="2901"/>
                    <a:pt x="1894" y="2901"/>
                    <a:pt x="1915" y="2901"/>
                  </a:cubicBezTo>
                  <a:cubicBezTo>
                    <a:pt x="3724" y="2901"/>
                    <a:pt x="3791" y="69"/>
                    <a:pt x="1941" y="1"/>
                  </a:cubicBezTo>
                  <a:cubicBezTo>
                    <a:pt x="1920" y="0"/>
                    <a:pt x="1898" y="0"/>
                    <a:pt x="1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27" name="Google Shape;1127;p72">
              <a:extLst>
                <a:ext uri="{FF2B5EF4-FFF2-40B4-BE49-F238E27FC236}">
                  <a16:creationId xmlns:a16="http://schemas.microsoft.com/office/drawing/2014/main" id="{D86744AC-1D01-0784-EE7D-060EE38B97DB}"/>
                </a:ext>
              </a:extLst>
            </p:cNvPr>
            <p:cNvSpPr/>
            <p:nvPr/>
          </p:nvSpPr>
          <p:spPr>
            <a:xfrm>
              <a:off x="2150875" y="4374425"/>
              <a:ext cx="122700" cy="134025"/>
            </a:xfrm>
            <a:custGeom>
              <a:avLst/>
              <a:gdLst/>
              <a:ahLst/>
              <a:cxnLst/>
              <a:rect l="l" t="t" r="r" b="b"/>
              <a:pathLst>
                <a:path w="4908" h="5361" extrusionOk="0">
                  <a:moveTo>
                    <a:pt x="3394" y="447"/>
                  </a:moveTo>
                  <a:cubicBezTo>
                    <a:pt x="3730" y="447"/>
                    <a:pt x="3997" y="684"/>
                    <a:pt x="4041" y="1373"/>
                  </a:cubicBezTo>
                  <a:cubicBezTo>
                    <a:pt x="4086" y="2378"/>
                    <a:pt x="2648" y="3314"/>
                    <a:pt x="1963" y="3770"/>
                  </a:cubicBezTo>
                  <a:cubicBezTo>
                    <a:pt x="1690" y="3953"/>
                    <a:pt x="1416" y="4135"/>
                    <a:pt x="1142" y="4318"/>
                  </a:cubicBezTo>
                  <a:cubicBezTo>
                    <a:pt x="868" y="4478"/>
                    <a:pt x="617" y="4637"/>
                    <a:pt x="366" y="4820"/>
                  </a:cubicBezTo>
                  <a:cubicBezTo>
                    <a:pt x="343" y="4843"/>
                    <a:pt x="297" y="4866"/>
                    <a:pt x="274" y="4889"/>
                  </a:cubicBezTo>
                  <a:cubicBezTo>
                    <a:pt x="252" y="4911"/>
                    <a:pt x="206" y="4934"/>
                    <a:pt x="183" y="4957"/>
                  </a:cubicBezTo>
                  <a:cubicBezTo>
                    <a:pt x="206" y="4911"/>
                    <a:pt x="206" y="4889"/>
                    <a:pt x="229" y="4866"/>
                  </a:cubicBezTo>
                  <a:cubicBezTo>
                    <a:pt x="229" y="4843"/>
                    <a:pt x="229" y="4843"/>
                    <a:pt x="229" y="4843"/>
                  </a:cubicBezTo>
                  <a:cubicBezTo>
                    <a:pt x="480" y="4204"/>
                    <a:pt x="731" y="3542"/>
                    <a:pt x="1028" y="2903"/>
                  </a:cubicBezTo>
                  <a:cubicBezTo>
                    <a:pt x="1096" y="2766"/>
                    <a:pt x="1142" y="2652"/>
                    <a:pt x="1210" y="2515"/>
                  </a:cubicBezTo>
                  <a:cubicBezTo>
                    <a:pt x="1416" y="2150"/>
                    <a:pt x="1621" y="1762"/>
                    <a:pt x="1872" y="1419"/>
                  </a:cubicBezTo>
                  <a:cubicBezTo>
                    <a:pt x="2099" y="1092"/>
                    <a:pt x="2840" y="447"/>
                    <a:pt x="3394" y="447"/>
                  </a:cubicBezTo>
                  <a:close/>
                  <a:moveTo>
                    <a:pt x="3305" y="0"/>
                  </a:moveTo>
                  <a:cubicBezTo>
                    <a:pt x="2680" y="0"/>
                    <a:pt x="2050" y="454"/>
                    <a:pt x="1690" y="940"/>
                  </a:cubicBezTo>
                  <a:cubicBezTo>
                    <a:pt x="1438" y="1259"/>
                    <a:pt x="1210" y="1602"/>
                    <a:pt x="1005" y="1990"/>
                  </a:cubicBezTo>
                  <a:cubicBezTo>
                    <a:pt x="548" y="2834"/>
                    <a:pt x="206" y="3793"/>
                    <a:pt x="69" y="4683"/>
                  </a:cubicBezTo>
                  <a:cubicBezTo>
                    <a:pt x="46" y="4774"/>
                    <a:pt x="46" y="4843"/>
                    <a:pt x="46" y="4911"/>
                  </a:cubicBezTo>
                  <a:cubicBezTo>
                    <a:pt x="23" y="4934"/>
                    <a:pt x="23" y="4957"/>
                    <a:pt x="23" y="4957"/>
                  </a:cubicBezTo>
                  <a:cubicBezTo>
                    <a:pt x="23" y="5026"/>
                    <a:pt x="0" y="5071"/>
                    <a:pt x="0" y="5140"/>
                  </a:cubicBezTo>
                  <a:cubicBezTo>
                    <a:pt x="0" y="5162"/>
                    <a:pt x="23" y="5185"/>
                    <a:pt x="46" y="5185"/>
                  </a:cubicBezTo>
                  <a:cubicBezTo>
                    <a:pt x="69" y="5254"/>
                    <a:pt x="137" y="5345"/>
                    <a:pt x="229" y="5345"/>
                  </a:cubicBezTo>
                  <a:cubicBezTo>
                    <a:pt x="238" y="5355"/>
                    <a:pt x="252" y="5360"/>
                    <a:pt x="267" y="5360"/>
                  </a:cubicBezTo>
                  <a:cubicBezTo>
                    <a:pt x="289" y="5360"/>
                    <a:pt x="316" y="5349"/>
                    <a:pt x="343" y="5322"/>
                  </a:cubicBezTo>
                  <a:cubicBezTo>
                    <a:pt x="685" y="5117"/>
                    <a:pt x="1028" y="4911"/>
                    <a:pt x="1393" y="4683"/>
                  </a:cubicBezTo>
                  <a:lnTo>
                    <a:pt x="1575" y="4592"/>
                  </a:lnTo>
                  <a:cubicBezTo>
                    <a:pt x="2420" y="4067"/>
                    <a:pt x="3264" y="3519"/>
                    <a:pt x="3904" y="2743"/>
                  </a:cubicBezTo>
                  <a:cubicBezTo>
                    <a:pt x="4451" y="2104"/>
                    <a:pt x="4908" y="1008"/>
                    <a:pt x="4132" y="324"/>
                  </a:cubicBezTo>
                  <a:cubicBezTo>
                    <a:pt x="3874" y="95"/>
                    <a:pt x="3590" y="0"/>
                    <a:pt x="33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28" name="Google Shape;1128;p72">
              <a:extLst>
                <a:ext uri="{FF2B5EF4-FFF2-40B4-BE49-F238E27FC236}">
                  <a16:creationId xmlns:a16="http://schemas.microsoft.com/office/drawing/2014/main" id="{44D0B761-BE15-B201-3990-1E584071FAB9}"/>
                </a:ext>
              </a:extLst>
            </p:cNvPr>
            <p:cNvSpPr/>
            <p:nvPr/>
          </p:nvSpPr>
          <p:spPr>
            <a:xfrm>
              <a:off x="2000225" y="4442275"/>
              <a:ext cx="160950" cy="74650"/>
            </a:xfrm>
            <a:custGeom>
              <a:avLst/>
              <a:gdLst/>
              <a:ahLst/>
              <a:cxnLst/>
              <a:rect l="l" t="t" r="r" b="b"/>
              <a:pathLst>
                <a:path w="6438" h="2986" extrusionOk="0">
                  <a:moveTo>
                    <a:pt x="1955" y="488"/>
                  </a:moveTo>
                  <a:cubicBezTo>
                    <a:pt x="2213" y="488"/>
                    <a:pt x="2450" y="516"/>
                    <a:pt x="2603" y="554"/>
                  </a:cubicBezTo>
                  <a:cubicBezTo>
                    <a:pt x="3013" y="668"/>
                    <a:pt x="3424" y="828"/>
                    <a:pt x="3812" y="1010"/>
                  </a:cubicBezTo>
                  <a:cubicBezTo>
                    <a:pt x="4588" y="1353"/>
                    <a:pt x="5319" y="1787"/>
                    <a:pt x="6049" y="2197"/>
                  </a:cubicBezTo>
                  <a:lnTo>
                    <a:pt x="6072" y="2197"/>
                  </a:lnTo>
                  <a:cubicBezTo>
                    <a:pt x="6095" y="2220"/>
                    <a:pt x="6118" y="2220"/>
                    <a:pt x="6141" y="2243"/>
                  </a:cubicBezTo>
                  <a:lnTo>
                    <a:pt x="6049" y="2243"/>
                  </a:lnTo>
                  <a:cubicBezTo>
                    <a:pt x="5981" y="2243"/>
                    <a:pt x="5889" y="2266"/>
                    <a:pt x="5798" y="2266"/>
                  </a:cubicBezTo>
                  <a:cubicBezTo>
                    <a:pt x="5205" y="2312"/>
                    <a:pt x="4634" y="2380"/>
                    <a:pt x="4018" y="2448"/>
                  </a:cubicBezTo>
                  <a:cubicBezTo>
                    <a:pt x="3710" y="2474"/>
                    <a:pt x="3276" y="2516"/>
                    <a:pt x="2824" y="2516"/>
                  </a:cubicBezTo>
                  <a:cubicBezTo>
                    <a:pt x="2069" y="2516"/>
                    <a:pt x="1262" y="2400"/>
                    <a:pt x="891" y="1901"/>
                  </a:cubicBezTo>
                  <a:cubicBezTo>
                    <a:pt x="91" y="771"/>
                    <a:pt x="1132" y="488"/>
                    <a:pt x="1955" y="488"/>
                  </a:cubicBezTo>
                  <a:close/>
                  <a:moveTo>
                    <a:pt x="1800" y="1"/>
                  </a:moveTo>
                  <a:cubicBezTo>
                    <a:pt x="1055" y="1"/>
                    <a:pt x="283" y="299"/>
                    <a:pt x="160" y="1125"/>
                  </a:cubicBezTo>
                  <a:cubicBezTo>
                    <a:pt x="1" y="2152"/>
                    <a:pt x="1028" y="2722"/>
                    <a:pt x="1872" y="2882"/>
                  </a:cubicBezTo>
                  <a:cubicBezTo>
                    <a:pt x="2260" y="2956"/>
                    <a:pt x="2653" y="2986"/>
                    <a:pt x="3048" y="2986"/>
                  </a:cubicBezTo>
                  <a:cubicBezTo>
                    <a:pt x="3513" y="2986"/>
                    <a:pt x="3982" y="2944"/>
                    <a:pt x="4451" y="2882"/>
                  </a:cubicBezTo>
                  <a:cubicBezTo>
                    <a:pt x="5045" y="2814"/>
                    <a:pt x="5661" y="2700"/>
                    <a:pt x="6255" y="2631"/>
                  </a:cubicBezTo>
                  <a:cubicBezTo>
                    <a:pt x="6392" y="2608"/>
                    <a:pt x="6437" y="2448"/>
                    <a:pt x="6392" y="2334"/>
                  </a:cubicBezTo>
                  <a:cubicBezTo>
                    <a:pt x="6414" y="2312"/>
                    <a:pt x="6414" y="2289"/>
                    <a:pt x="6392" y="2266"/>
                  </a:cubicBezTo>
                  <a:cubicBezTo>
                    <a:pt x="6369" y="2243"/>
                    <a:pt x="6346" y="2197"/>
                    <a:pt x="6300" y="2175"/>
                  </a:cubicBezTo>
                  <a:lnTo>
                    <a:pt x="6278" y="2129"/>
                  </a:lnTo>
                  <a:lnTo>
                    <a:pt x="6255" y="2129"/>
                  </a:lnTo>
                  <a:cubicBezTo>
                    <a:pt x="6209" y="2083"/>
                    <a:pt x="6141" y="2015"/>
                    <a:pt x="6095" y="1969"/>
                  </a:cubicBezTo>
                  <a:cubicBezTo>
                    <a:pt x="5091" y="1102"/>
                    <a:pt x="3721" y="371"/>
                    <a:pt x="2443" y="75"/>
                  </a:cubicBezTo>
                  <a:cubicBezTo>
                    <a:pt x="2243" y="27"/>
                    <a:pt x="2023" y="1"/>
                    <a:pt x="18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29" name="Google Shape;1129;p72">
              <a:extLst>
                <a:ext uri="{FF2B5EF4-FFF2-40B4-BE49-F238E27FC236}">
                  <a16:creationId xmlns:a16="http://schemas.microsoft.com/office/drawing/2014/main" id="{A5786A07-4310-DFC2-5B95-975BE888AE92}"/>
                </a:ext>
              </a:extLst>
            </p:cNvPr>
            <p:cNvSpPr/>
            <p:nvPr/>
          </p:nvSpPr>
          <p:spPr>
            <a:xfrm>
              <a:off x="1726325" y="2344200"/>
              <a:ext cx="501600" cy="2030325"/>
            </a:xfrm>
            <a:custGeom>
              <a:avLst/>
              <a:gdLst/>
              <a:ahLst/>
              <a:cxnLst/>
              <a:rect l="l" t="t" r="r" b="b"/>
              <a:pathLst>
                <a:path w="20064" h="81213" extrusionOk="0">
                  <a:moveTo>
                    <a:pt x="0" y="1"/>
                  </a:moveTo>
                  <a:cubicBezTo>
                    <a:pt x="0" y="1"/>
                    <a:pt x="3698" y="33303"/>
                    <a:pt x="3789" y="44464"/>
                  </a:cubicBezTo>
                  <a:cubicBezTo>
                    <a:pt x="3858" y="54804"/>
                    <a:pt x="1621" y="80505"/>
                    <a:pt x="1621" y="80505"/>
                  </a:cubicBezTo>
                  <a:lnTo>
                    <a:pt x="19105" y="81213"/>
                  </a:lnTo>
                  <a:cubicBezTo>
                    <a:pt x="19105" y="81213"/>
                    <a:pt x="20064" y="54599"/>
                    <a:pt x="19676" y="44327"/>
                  </a:cubicBezTo>
                  <a:cubicBezTo>
                    <a:pt x="19242" y="33166"/>
                    <a:pt x="14472" y="1"/>
                    <a:pt x="144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30" name="Google Shape;1130;p72">
              <a:extLst>
                <a:ext uri="{FF2B5EF4-FFF2-40B4-BE49-F238E27FC236}">
                  <a16:creationId xmlns:a16="http://schemas.microsoft.com/office/drawing/2014/main" id="{54032733-92A6-3D0C-AC81-78AE4028607A}"/>
                </a:ext>
              </a:extLst>
            </p:cNvPr>
            <p:cNvSpPr/>
            <p:nvPr/>
          </p:nvSpPr>
          <p:spPr>
            <a:xfrm>
              <a:off x="1726325" y="2344200"/>
              <a:ext cx="290475" cy="750975"/>
            </a:xfrm>
            <a:custGeom>
              <a:avLst/>
              <a:gdLst/>
              <a:ahLst/>
              <a:cxnLst/>
              <a:rect l="l" t="t" r="r" b="b"/>
              <a:pathLst>
                <a:path w="11619" h="30039" extrusionOk="0">
                  <a:moveTo>
                    <a:pt x="0" y="1"/>
                  </a:moveTo>
                  <a:cubicBezTo>
                    <a:pt x="0" y="1"/>
                    <a:pt x="1918" y="15819"/>
                    <a:pt x="2945" y="30039"/>
                  </a:cubicBezTo>
                  <a:lnTo>
                    <a:pt x="116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31" name="Google Shape;1131;p72">
              <a:extLst>
                <a:ext uri="{FF2B5EF4-FFF2-40B4-BE49-F238E27FC236}">
                  <a16:creationId xmlns:a16="http://schemas.microsoft.com/office/drawing/2014/main" id="{62C8A9EA-A816-E21B-B627-943AB545FD2B}"/>
                </a:ext>
              </a:extLst>
            </p:cNvPr>
            <p:cNvSpPr/>
            <p:nvPr/>
          </p:nvSpPr>
          <p:spPr>
            <a:xfrm>
              <a:off x="1795375" y="2384725"/>
              <a:ext cx="83900" cy="1870550"/>
            </a:xfrm>
            <a:custGeom>
              <a:avLst/>
              <a:gdLst/>
              <a:ahLst/>
              <a:cxnLst/>
              <a:rect l="l" t="t" r="r" b="b"/>
              <a:pathLst>
                <a:path w="3356" h="74822" extrusionOk="0">
                  <a:moveTo>
                    <a:pt x="0" y="0"/>
                  </a:moveTo>
                  <a:lnTo>
                    <a:pt x="1461" y="19835"/>
                  </a:lnTo>
                  <a:cubicBezTo>
                    <a:pt x="1963" y="26455"/>
                    <a:pt x="2465" y="33074"/>
                    <a:pt x="2831" y="39693"/>
                  </a:cubicBezTo>
                  <a:cubicBezTo>
                    <a:pt x="2945" y="41337"/>
                    <a:pt x="2990" y="43003"/>
                    <a:pt x="2990" y="44646"/>
                  </a:cubicBezTo>
                  <a:cubicBezTo>
                    <a:pt x="2945" y="46313"/>
                    <a:pt x="2899" y="47956"/>
                    <a:pt x="2808" y="49622"/>
                  </a:cubicBezTo>
                  <a:cubicBezTo>
                    <a:pt x="2671" y="52932"/>
                    <a:pt x="2443" y="56242"/>
                    <a:pt x="2237" y="59551"/>
                  </a:cubicBezTo>
                  <a:cubicBezTo>
                    <a:pt x="2009" y="62838"/>
                    <a:pt x="1210" y="74821"/>
                    <a:pt x="1210" y="74821"/>
                  </a:cubicBezTo>
                  <a:cubicBezTo>
                    <a:pt x="1210" y="74821"/>
                    <a:pt x="2260" y="62861"/>
                    <a:pt x="2511" y="59551"/>
                  </a:cubicBezTo>
                  <a:cubicBezTo>
                    <a:pt x="2762" y="56265"/>
                    <a:pt x="2990" y="52955"/>
                    <a:pt x="3150" y="49622"/>
                  </a:cubicBezTo>
                  <a:cubicBezTo>
                    <a:pt x="3241" y="47979"/>
                    <a:pt x="3310" y="46313"/>
                    <a:pt x="3333" y="44646"/>
                  </a:cubicBezTo>
                  <a:cubicBezTo>
                    <a:pt x="3356" y="42980"/>
                    <a:pt x="3310" y="41337"/>
                    <a:pt x="3219" y="39671"/>
                  </a:cubicBezTo>
                  <a:cubicBezTo>
                    <a:pt x="2808" y="33051"/>
                    <a:pt x="2306" y="26432"/>
                    <a:pt x="1758" y="19813"/>
                  </a:cubicBezTo>
                  <a:lnTo>
                    <a:pt x="913" y="99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32" name="Google Shape;1132;p72">
              <a:extLst>
                <a:ext uri="{FF2B5EF4-FFF2-40B4-BE49-F238E27FC236}">
                  <a16:creationId xmlns:a16="http://schemas.microsoft.com/office/drawing/2014/main" id="{615B9237-4954-30C8-AF7B-174BBC5784E7}"/>
                </a:ext>
              </a:extLst>
            </p:cNvPr>
            <p:cNvSpPr/>
            <p:nvPr/>
          </p:nvSpPr>
          <p:spPr>
            <a:xfrm>
              <a:off x="1797650" y="4273850"/>
              <a:ext cx="394325" cy="20800"/>
            </a:xfrm>
            <a:custGeom>
              <a:avLst/>
              <a:gdLst/>
              <a:ahLst/>
              <a:cxnLst/>
              <a:rect l="l" t="t" r="r" b="b"/>
              <a:pathLst>
                <a:path w="15773" h="832" extrusionOk="0">
                  <a:moveTo>
                    <a:pt x="942" y="0"/>
                  </a:moveTo>
                  <a:cubicBezTo>
                    <a:pt x="517" y="0"/>
                    <a:pt x="197" y="10"/>
                    <a:pt x="23" y="33"/>
                  </a:cubicBezTo>
                  <a:cubicBezTo>
                    <a:pt x="1" y="33"/>
                    <a:pt x="1" y="78"/>
                    <a:pt x="23" y="78"/>
                  </a:cubicBezTo>
                  <a:cubicBezTo>
                    <a:pt x="1233" y="329"/>
                    <a:pt x="9838" y="672"/>
                    <a:pt x="11139" y="717"/>
                  </a:cubicBezTo>
                  <a:cubicBezTo>
                    <a:pt x="13810" y="809"/>
                    <a:pt x="13034" y="763"/>
                    <a:pt x="15704" y="831"/>
                  </a:cubicBezTo>
                  <a:cubicBezTo>
                    <a:pt x="15750" y="831"/>
                    <a:pt x="15773" y="763"/>
                    <a:pt x="15704" y="763"/>
                  </a:cubicBezTo>
                  <a:cubicBezTo>
                    <a:pt x="13057" y="580"/>
                    <a:pt x="13810" y="580"/>
                    <a:pt x="11139" y="443"/>
                  </a:cubicBezTo>
                  <a:cubicBezTo>
                    <a:pt x="10022" y="365"/>
                    <a:pt x="3531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33" name="Google Shape;1133;p72">
              <a:extLst>
                <a:ext uri="{FF2B5EF4-FFF2-40B4-BE49-F238E27FC236}">
                  <a16:creationId xmlns:a16="http://schemas.microsoft.com/office/drawing/2014/main" id="{02A31358-E2AA-26B8-207E-EC0D37137C81}"/>
                </a:ext>
              </a:extLst>
            </p:cNvPr>
            <p:cNvSpPr/>
            <p:nvPr/>
          </p:nvSpPr>
          <p:spPr>
            <a:xfrm>
              <a:off x="823575" y="3858100"/>
              <a:ext cx="625450" cy="843025"/>
            </a:xfrm>
            <a:custGeom>
              <a:avLst/>
              <a:gdLst/>
              <a:ahLst/>
              <a:cxnLst/>
              <a:rect l="l" t="t" r="r" b="b"/>
              <a:pathLst>
                <a:path w="25018" h="33721" extrusionOk="0">
                  <a:moveTo>
                    <a:pt x="11276" y="0"/>
                  </a:moveTo>
                  <a:cubicBezTo>
                    <a:pt x="11276" y="0"/>
                    <a:pt x="3288" y="13490"/>
                    <a:pt x="3288" y="13513"/>
                  </a:cubicBezTo>
                  <a:cubicBezTo>
                    <a:pt x="1918" y="16229"/>
                    <a:pt x="754" y="18648"/>
                    <a:pt x="275" y="19972"/>
                  </a:cubicBezTo>
                  <a:cubicBezTo>
                    <a:pt x="275" y="19972"/>
                    <a:pt x="275" y="19972"/>
                    <a:pt x="275" y="19995"/>
                  </a:cubicBezTo>
                  <a:cubicBezTo>
                    <a:pt x="92" y="20474"/>
                    <a:pt x="1" y="20817"/>
                    <a:pt x="46" y="20931"/>
                  </a:cubicBezTo>
                  <a:cubicBezTo>
                    <a:pt x="46" y="20954"/>
                    <a:pt x="46" y="20954"/>
                    <a:pt x="46" y="20954"/>
                  </a:cubicBezTo>
                  <a:cubicBezTo>
                    <a:pt x="594" y="21912"/>
                    <a:pt x="22096" y="33576"/>
                    <a:pt x="22986" y="33713"/>
                  </a:cubicBezTo>
                  <a:cubicBezTo>
                    <a:pt x="23013" y="33718"/>
                    <a:pt x="23040" y="33720"/>
                    <a:pt x="23067" y="33720"/>
                  </a:cubicBezTo>
                  <a:cubicBezTo>
                    <a:pt x="23906" y="33720"/>
                    <a:pt x="24364" y="31328"/>
                    <a:pt x="23899" y="30244"/>
                  </a:cubicBezTo>
                  <a:cubicBezTo>
                    <a:pt x="23420" y="29125"/>
                    <a:pt x="17188" y="20977"/>
                    <a:pt x="17188" y="20977"/>
                  </a:cubicBezTo>
                  <a:lnTo>
                    <a:pt x="25017" y="7418"/>
                  </a:lnTo>
                  <a:lnTo>
                    <a:pt x="11276" y="0"/>
                  </a:lnTo>
                  <a:close/>
                </a:path>
              </a:pathLst>
            </a:custGeom>
            <a:solidFill>
              <a:srgbClr val="C36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34" name="Google Shape;1134;p72">
              <a:extLst>
                <a:ext uri="{FF2B5EF4-FFF2-40B4-BE49-F238E27FC236}">
                  <a16:creationId xmlns:a16="http://schemas.microsoft.com/office/drawing/2014/main" id="{D177A235-F632-6F22-A0F7-1A175D7DF442}"/>
                </a:ext>
              </a:extLst>
            </p:cNvPr>
            <p:cNvSpPr/>
            <p:nvPr/>
          </p:nvSpPr>
          <p:spPr>
            <a:xfrm>
              <a:off x="823575" y="4069225"/>
              <a:ext cx="609100" cy="631900"/>
            </a:xfrm>
            <a:custGeom>
              <a:avLst/>
              <a:gdLst/>
              <a:ahLst/>
              <a:cxnLst/>
              <a:rect l="l" t="t" r="r" b="b"/>
              <a:pathLst>
                <a:path w="24364" h="25276" extrusionOk="0">
                  <a:moveTo>
                    <a:pt x="6278" y="0"/>
                  </a:moveTo>
                  <a:cubicBezTo>
                    <a:pt x="4680" y="2717"/>
                    <a:pt x="3288" y="5045"/>
                    <a:pt x="3288" y="5068"/>
                  </a:cubicBezTo>
                  <a:cubicBezTo>
                    <a:pt x="1918" y="7784"/>
                    <a:pt x="754" y="10203"/>
                    <a:pt x="275" y="11527"/>
                  </a:cubicBezTo>
                  <a:cubicBezTo>
                    <a:pt x="275" y="11527"/>
                    <a:pt x="275" y="11527"/>
                    <a:pt x="275" y="11550"/>
                  </a:cubicBezTo>
                  <a:cubicBezTo>
                    <a:pt x="92" y="12029"/>
                    <a:pt x="1" y="12372"/>
                    <a:pt x="46" y="12486"/>
                  </a:cubicBezTo>
                  <a:cubicBezTo>
                    <a:pt x="46" y="12509"/>
                    <a:pt x="46" y="12509"/>
                    <a:pt x="46" y="12509"/>
                  </a:cubicBezTo>
                  <a:cubicBezTo>
                    <a:pt x="594" y="13467"/>
                    <a:pt x="22096" y="25131"/>
                    <a:pt x="22986" y="25268"/>
                  </a:cubicBezTo>
                  <a:cubicBezTo>
                    <a:pt x="23013" y="25273"/>
                    <a:pt x="23040" y="25275"/>
                    <a:pt x="23067" y="25275"/>
                  </a:cubicBezTo>
                  <a:cubicBezTo>
                    <a:pt x="23906" y="25275"/>
                    <a:pt x="24364" y="22883"/>
                    <a:pt x="23899" y="21799"/>
                  </a:cubicBezTo>
                  <a:cubicBezTo>
                    <a:pt x="23420" y="20680"/>
                    <a:pt x="17188" y="12532"/>
                    <a:pt x="17188" y="12532"/>
                  </a:cubicBezTo>
                  <a:lnTo>
                    <a:pt x="20019" y="7647"/>
                  </a:lnTo>
                  <a:lnTo>
                    <a:pt x="6278" y="0"/>
                  </a:lnTo>
                  <a:close/>
                </a:path>
              </a:pathLst>
            </a:custGeom>
            <a:solidFill>
              <a:srgbClr val="892B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35" name="Google Shape;1135;p72">
              <a:extLst>
                <a:ext uri="{FF2B5EF4-FFF2-40B4-BE49-F238E27FC236}">
                  <a16:creationId xmlns:a16="http://schemas.microsoft.com/office/drawing/2014/main" id="{58B8ADC0-CE98-2A8A-E6E9-8F94A279A43C}"/>
                </a:ext>
              </a:extLst>
            </p:cNvPr>
            <p:cNvSpPr/>
            <p:nvPr/>
          </p:nvSpPr>
          <p:spPr>
            <a:xfrm>
              <a:off x="811025" y="4097175"/>
              <a:ext cx="624500" cy="606225"/>
            </a:xfrm>
            <a:custGeom>
              <a:avLst/>
              <a:gdLst/>
              <a:ahLst/>
              <a:cxnLst/>
              <a:rect l="l" t="t" r="r" b="b"/>
              <a:pathLst>
                <a:path w="24980" h="24249" extrusionOk="0">
                  <a:moveTo>
                    <a:pt x="5958" y="1"/>
                  </a:moveTo>
                  <a:cubicBezTo>
                    <a:pt x="3630" y="3562"/>
                    <a:pt x="1" y="11048"/>
                    <a:pt x="206" y="11414"/>
                  </a:cubicBezTo>
                  <a:cubicBezTo>
                    <a:pt x="754" y="12395"/>
                    <a:pt x="22666" y="24082"/>
                    <a:pt x="23579" y="24241"/>
                  </a:cubicBezTo>
                  <a:cubicBezTo>
                    <a:pt x="23606" y="24246"/>
                    <a:pt x="23632" y="24248"/>
                    <a:pt x="23659" y="24248"/>
                  </a:cubicBezTo>
                  <a:cubicBezTo>
                    <a:pt x="24500" y="24248"/>
                    <a:pt x="24980" y="21810"/>
                    <a:pt x="24515" y="20703"/>
                  </a:cubicBezTo>
                  <a:cubicBezTo>
                    <a:pt x="24081" y="19699"/>
                    <a:pt x="19242" y="13125"/>
                    <a:pt x="18192" y="11687"/>
                  </a:cubicBezTo>
                  <a:cubicBezTo>
                    <a:pt x="18078" y="11528"/>
                    <a:pt x="19996" y="7693"/>
                    <a:pt x="19996" y="7693"/>
                  </a:cubicBezTo>
                  <a:lnTo>
                    <a:pt x="59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36" name="Google Shape;1136;p72">
              <a:extLst>
                <a:ext uri="{FF2B5EF4-FFF2-40B4-BE49-F238E27FC236}">
                  <a16:creationId xmlns:a16="http://schemas.microsoft.com/office/drawing/2014/main" id="{B5F76AD0-60B2-E900-F97B-522414F0673C}"/>
                </a:ext>
              </a:extLst>
            </p:cNvPr>
            <p:cNvSpPr/>
            <p:nvPr/>
          </p:nvSpPr>
          <p:spPr>
            <a:xfrm>
              <a:off x="851550" y="4378500"/>
              <a:ext cx="554275" cy="300550"/>
            </a:xfrm>
            <a:custGeom>
              <a:avLst/>
              <a:gdLst/>
              <a:ahLst/>
              <a:cxnLst/>
              <a:rect l="l" t="t" r="r" b="b"/>
              <a:pathLst>
                <a:path w="22171" h="12022" extrusionOk="0">
                  <a:moveTo>
                    <a:pt x="46" y="1"/>
                  </a:moveTo>
                  <a:cubicBezTo>
                    <a:pt x="23" y="1"/>
                    <a:pt x="0" y="24"/>
                    <a:pt x="46" y="24"/>
                  </a:cubicBezTo>
                  <a:cubicBezTo>
                    <a:pt x="3561" y="2169"/>
                    <a:pt x="18375" y="10112"/>
                    <a:pt x="22072" y="12007"/>
                  </a:cubicBezTo>
                  <a:cubicBezTo>
                    <a:pt x="22093" y="12017"/>
                    <a:pt x="22111" y="12022"/>
                    <a:pt x="22125" y="12022"/>
                  </a:cubicBezTo>
                  <a:cubicBezTo>
                    <a:pt x="22169" y="12022"/>
                    <a:pt x="22170" y="11973"/>
                    <a:pt x="22118" y="11938"/>
                  </a:cubicBezTo>
                  <a:cubicBezTo>
                    <a:pt x="18512" y="9861"/>
                    <a:pt x="3766" y="1804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37" name="Google Shape;1137;p72">
              <a:extLst>
                <a:ext uri="{FF2B5EF4-FFF2-40B4-BE49-F238E27FC236}">
                  <a16:creationId xmlns:a16="http://schemas.microsoft.com/office/drawing/2014/main" id="{96C791BE-7D51-4DB8-08AE-62ABF4E1EF5C}"/>
                </a:ext>
              </a:extLst>
            </p:cNvPr>
            <p:cNvSpPr/>
            <p:nvPr/>
          </p:nvSpPr>
          <p:spPr>
            <a:xfrm>
              <a:off x="1285400" y="4564800"/>
              <a:ext cx="114900" cy="42225"/>
            </a:xfrm>
            <a:custGeom>
              <a:avLst/>
              <a:gdLst/>
              <a:ahLst/>
              <a:cxnLst/>
              <a:rect l="l" t="t" r="r" b="b"/>
              <a:pathLst>
                <a:path w="4596" h="1689" extrusionOk="0">
                  <a:moveTo>
                    <a:pt x="2865" y="1"/>
                  </a:moveTo>
                  <a:cubicBezTo>
                    <a:pt x="2513" y="1"/>
                    <a:pt x="2177" y="53"/>
                    <a:pt x="1888" y="150"/>
                  </a:cubicBezTo>
                  <a:cubicBezTo>
                    <a:pt x="1158" y="401"/>
                    <a:pt x="404" y="880"/>
                    <a:pt x="16" y="1656"/>
                  </a:cubicBezTo>
                  <a:cubicBezTo>
                    <a:pt x="0" y="1672"/>
                    <a:pt x="18" y="1688"/>
                    <a:pt x="38" y="1688"/>
                  </a:cubicBezTo>
                  <a:cubicBezTo>
                    <a:pt x="47" y="1688"/>
                    <a:pt x="55" y="1686"/>
                    <a:pt x="62" y="1679"/>
                  </a:cubicBezTo>
                  <a:cubicBezTo>
                    <a:pt x="756" y="743"/>
                    <a:pt x="1952" y="206"/>
                    <a:pt x="3126" y="206"/>
                  </a:cubicBezTo>
                  <a:cubicBezTo>
                    <a:pt x="3612" y="206"/>
                    <a:pt x="4094" y="298"/>
                    <a:pt x="4536" y="492"/>
                  </a:cubicBezTo>
                  <a:cubicBezTo>
                    <a:pt x="4544" y="496"/>
                    <a:pt x="4552" y="498"/>
                    <a:pt x="4559" y="498"/>
                  </a:cubicBezTo>
                  <a:cubicBezTo>
                    <a:pt x="4588" y="498"/>
                    <a:pt x="4595" y="465"/>
                    <a:pt x="4558" y="446"/>
                  </a:cubicBezTo>
                  <a:cubicBezTo>
                    <a:pt x="4038" y="137"/>
                    <a:pt x="3430" y="1"/>
                    <a:pt x="28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38" name="Google Shape;1138;p72">
              <a:extLst>
                <a:ext uri="{FF2B5EF4-FFF2-40B4-BE49-F238E27FC236}">
                  <a16:creationId xmlns:a16="http://schemas.microsoft.com/office/drawing/2014/main" id="{39744FE7-91FD-FC23-E589-575A8EB64684}"/>
                </a:ext>
              </a:extLst>
            </p:cNvPr>
            <p:cNvSpPr/>
            <p:nvPr/>
          </p:nvSpPr>
          <p:spPr>
            <a:xfrm>
              <a:off x="1158550" y="4385425"/>
              <a:ext cx="128250" cy="27400"/>
            </a:xfrm>
            <a:custGeom>
              <a:avLst/>
              <a:gdLst/>
              <a:ahLst/>
              <a:cxnLst/>
              <a:rect l="l" t="t" r="r" b="b"/>
              <a:pathLst>
                <a:path w="5130" h="1096" extrusionOk="0">
                  <a:moveTo>
                    <a:pt x="1838" y="0"/>
                  </a:moveTo>
                  <a:cubicBezTo>
                    <a:pt x="1218" y="0"/>
                    <a:pt x="607" y="111"/>
                    <a:pt x="46" y="363"/>
                  </a:cubicBezTo>
                  <a:cubicBezTo>
                    <a:pt x="0" y="386"/>
                    <a:pt x="23" y="477"/>
                    <a:pt x="92" y="477"/>
                  </a:cubicBezTo>
                  <a:cubicBezTo>
                    <a:pt x="1781" y="523"/>
                    <a:pt x="3310" y="682"/>
                    <a:pt x="4976" y="1093"/>
                  </a:cubicBezTo>
                  <a:cubicBezTo>
                    <a:pt x="4984" y="1095"/>
                    <a:pt x="4991" y="1095"/>
                    <a:pt x="4998" y="1095"/>
                  </a:cubicBezTo>
                  <a:cubicBezTo>
                    <a:pt x="5096" y="1095"/>
                    <a:pt x="5130" y="952"/>
                    <a:pt x="5045" y="888"/>
                  </a:cubicBezTo>
                  <a:cubicBezTo>
                    <a:pt x="4105" y="359"/>
                    <a:pt x="2957" y="0"/>
                    <a:pt x="18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39" name="Google Shape;1139;p72">
              <a:extLst>
                <a:ext uri="{FF2B5EF4-FFF2-40B4-BE49-F238E27FC236}">
                  <a16:creationId xmlns:a16="http://schemas.microsoft.com/office/drawing/2014/main" id="{1D629367-FF8B-3392-5421-5ED4A256D195}"/>
                </a:ext>
              </a:extLst>
            </p:cNvPr>
            <p:cNvSpPr/>
            <p:nvPr/>
          </p:nvSpPr>
          <p:spPr>
            <a:xfrm>
              <a:off x="1180800" y="4411925"/>
              <a:ext cx="128275" cy="27150"/>
            </a:xfrm>
            <a:custGeom>
              <a:avLst/>
              <a:gdLst/>
              <a:ahLst/>
              <a:cxnLst/>
              <a:rect l="l" t="t" r="r" b="b"/>
              <a:pathLst>
                <a:path w="5131" h="1086" extrusionOk="0">
                  <a:moveTo>
                    <a:pt x="1841" y="1"/>
                  </a:moveTo>
                  <a:cubicBezTo>
                    <a:pt x="1221" y="1"/>
                    <a:pt x="609" y="108"/>
                    <a:pt x="46" y="353"/>
                  </a:cubicBezTo>
                  <a:cubicBezTo>
                    <a:pt x="0" y="376"/>
                    <a:pt x="23" y="467"/>
                    <a:pt x="92" y="467"/>
                  </a:cubicBezTo>
                  <a:cubicBezTo>
                    <a:pt x="1781" y="513"/>
                    <a:pt x="3310" y="695"/>
                    <a:pt x="4976" y="1083"/>
                  </a:cubicBezTo>
                  <a:cubicBezTo>
                    <a:pt x="4984" y="1085"/>
                    <a:pt x="4991" y="1085"/>
                    <a:pt x="4998" y="1085"/>
                  </a:cubicBezTo>
                  <a:cubicBezTo>
                    <a:pt x="5096" y="1085"/>
                    <a:pt x="5130" y="942"/>
                    <a:pt x="5045" y="878"/>
                  </a:cubicBezTo>
                  <a:cubicBezTo>
                    <a:pt x="4106" y="350"/>
                    <a:pt x="2959" y="1"/>
                    <a:pt x="18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40" name="Google Shape;1140;p72">
              <a:extLst>
                <a:ext uri="{FF2B5EF4-FFF2-40B4-BE49-F238E27FC236}">
                  <a16:creationId xmlns:a16="http://schemas.microsoft.com/office/drawing/2014/main" id="{B6C826F3-6B0F-CB38-BA05-74152A15A4CC}"/>
                </a:ext>
              </a:extLst>
            </p:cNvPr>
            <p:cNvSpPr/>
            <p:nvPr/>
          </p:nvSpPr>
          <p:spPr>
            <a:xfrm>
              <a:off x="1202475" y="4438350"/>
              <a:ext cx="128850" cy="26975"/>
            </a:xfrm>
            <a:custGeom>
              <a:avLst/>
              <a:gdLst/>
              <a:ahLst/>
              <a:cxnLst/>
              <a:rect l="l" t="t" r="r" b="b"/>
              <a:pathLst>
                <a:path w="5154" h="1079" extrusionOk="0">
                  <a:moveTo>
                    <a:pt x="1833" y="0"/>
                  </a:moveTo>
                  <a:cubicBezTo>
                    <a:pt x="1223" y="0"/>
                    <a:pt x="622" y="105"/>
                    <a:pt x="69" y="346"/>
                  </a:cubicBezTo>
                  <a:cubicBezTo>
                    <a:pt x="1" y="391"/>
                    <a:pt x="46" y="460"/>
                    <a:pt x="115" y="460"/>
                  </a:cubicBezTo>
                  <a:cubicBezTo>
                    <a:pt x="1804" y="506"/>
                    <a:pt x="3333" y="688"/>
                    <a:pt x="5000" y="1076"/>
                  </a:cubicBezTo>
                  <a:cubicBezTo>
                    <a:pt x="5007" y="1078"/>
                    <a:pt x="5014" y="1078"/>
                    <a:pt x="5021" y="1078"/>
                  </a:cubicBezTo>
                  <a:cubicBezTo>
                    <a:pt x="5119" y="1078"/>
                    <a:pt x="5153" y="936"/>
                    <a:pt x="5068" y="894"/>
                  </a:cubicBezTo>
                  <a:cubicBezTo>
                    <a:pt x="4120" y="360"/>
                    <a:pt x="2960" y="0"/>
                    <a:pt x="18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41" name="Google Shape;1141;p72">
              <a:extLst>
                <a:ext uri="{FF2B5EF4-FFF2-40B4-BE49-F238E27FC236}">
                  <a16:creationId xmlns:a16="http://schemas.microsoft.com/office/drawing/2014/main" id="{6FBB2E6B-7024-228F-BE8A-B2053360D571}"/>
                </a:ext>
              </a:extLst>
            </p:cNvPr>
            <p:cNvSpPr/>
            <p:nvPr/>
          </p:nvSpPr>
          <p:spPr>
            <a:xfrm>
              <a:off x="1224725" y="4464750"/>
              <a:ext cx="128750" cy="26950"/>
            </a:xfrm>
            <a:custGeom>
              <a:avLst/>
              <a:gdLst/>
              <a:ahLst/>
              <a:cxnLst/>
              <a:rect l="l" t="t" r="r" b="b"/>
              <a:pathLst>
                <a:path w="5150" h="1078" extrusionOk="0">
                  <a:moveTo>
                    <a:pt x="1852" y="0"/>
                  </a:moveTo>
                  <a:cubicBezTo>
                    <a:pt x="1231" y="0"/>
                    <a:pt x="623" y="110"/>
                    <a:pt x="69" y="363"/>
                  </a:cubicBezTo>
                  <a:cubicBezTo>
                    <a:pt x="1" y="385"/>
                    <a:pt x="47" y="477"/>
                    <a:pt x="115" y="477"/>
                  </a:cubicBezTo>
                  <a:cubicBezTo>
                    <a:pt x="1804" y="522"/>
                    <a:pt x="3333" y="682"/>
                    <a:pt x="4977" y="1070"/>
                  </a:cubicBezTo>
                  <a:cubicBezTo>
                    <a:pt x="4992" y="1075"/>
                    <a:pt x="5006" y="1077"/>
                    <a:pt x="5019" y="1077"/>
                  </a:cubicBezTo>
                  <a:cubicBezTo>
                    <a:pt x="5122" y="1077"/>
                    <a:pt x="5149" y="928"/>
                    <a:pt x="5068" y="888"/>
                  </a:cubicBezTo>
                  <a:cubicBezTo>
                    <a:pt x="4128" y="359"/>
                    <a:pt x="2971" y="0"/>
                    <a:pt x="1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42" name="Google Shape;1142;p72">
              <a:extLst>
                <a:ext uri="{FF2B5EF4-FFF2-40B4-BE49-F238E27FC236}">
                  <a16:creationId xmlns:a16="http://schemas.microsoft.com/office/drawing/2014/main" id="{653F21C3-2E5B-FDA5-8AD7-E92E511F8030}"/>
                </a:ext>
              </a:extLst>
            </p:cNvPr>
            <p:cNvSpPr/>
            <p:nvPr/>
          </p:nvSpPr>
          <p:spPr>
            <a:xfrm>
              <a:off x="929950" y="4158175"/>
              <a:ext cx="104550" cy="73200"/>
            </a:xfrm>
            <a:custGeom>
              <a:avLst/>
              <a:gdLst/>
              <a:ahLst/>
              <a:cxnLst/>
              <a:rect l="l" t="t" r="r" b="b"/>
              <a:pathLst>
                <a:path w="4182" h="2928" extrusionOk="0">
                  <a:moveTo>
                    <a:pt x="2088" y="0"/>
                  </a:moveTo>
                  <a:cubicBezTo>
                    <a:pt x="799" y="0"/>
                    <a:pt x="1" y="1981"/>
                    <a:pt x="1406" y="2742"/>
                  </a:cubicBezTo>
                  <a:cubicBezTo>
                    <a:pt x="1644" y="2871"/>
                    <a:pt x="1876" y="2928"/>
                    <a:pt x="2094" y="2928"/>
                  </a:cubicBezTo>
                  <a:cubicBezTo>
                    <a:pt x="3383" y="2928"/>
                    <a:pt x="4182" y="947"/>
                    <a:pt x="2776" y="186"/>
                  </a:cubicBezTo>
                  <a:cubicBezTo>
                    <a:pt x="2538" y="57"/>
                    <a:pt x="2306" y="0"/>
                    <a:pt x="20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43" name="Google Shape;1143;p72">
              <a:extLst>
                <a:ext uri="{FF2B5EF4-FFF2-40B4-BE49-F238E27FC236}">
                  <a16:creationId xmlns:a16="http://schemas.microsoft.com/office/drawing/2014/main" id="{01AF4116-4B78-13C2-2CEE-C5137CF32092}"/>
                </a:ext>
              </a:extLst>
            </p:cNvPr>
            <p:cNvSpPr/>
            <p:nvPr/>
          </p:nvSpPr>
          <p:spPr>
            <a:xfrm>
              <a:off x="1231025" y="4311250"/>
              <a:ext cx="155800" cy="90675"/>
            </a:xfrm>
            <a:custGeom>
              <a:avLst/>
              <a:gdLst/>
              <a:ahLst/>
              <a:cxnLst/>
              <a:rect l="l" t="t" r="r" b="b"/>
              <a:pathLst>
                <a:path w="6232" h="3627" extrusionOk="0">
                  <a:moveTo>
                    <a:pt x="4603" y="506"/>
                  </a:moveTo>
                  <a:cubicBezTo>
                    <a:pt x="5214" y="506"/>
                    <a:pt x="5707" y="772"/>
                    <a:pt x="5296" y="1709"/>
                  </a:cubicBezTo>
                  <a:cubicBezTo>
                    <a:pt x="4885" y="2645"/>
                    <a:pt x="3196" y="2828"/>
                    <a:pt x="2374" y="2942"/>
                  </a:cubicBezTo>
                  <a:cubicBezTo>
                    <a:pt x="2031" y="2987"/>
                    <a:pt x="1712" y="3010"/>
                    <a:pt x="1392" y="3056"/>
                  </a:cubicBezTo>
                  <a:cubicBezTo>
                    <a:pt x="1096" y="3102"/>
                    <a:pt x="776" y="3124"/>
                    <a:pt x="479" y="3170"/>
                  </a:cubicBezTo>
                  <a:cubicBezTo>
                    <a:pt x="434" y="3170"/>
                    <a:pt x="411" y="3193"/>
                    <a:pt x="365" y="3193"/>
                  </a:cubicBezTo>
                  <a:cubicBezTo>
                    <a:pt x="342" y="3193"/>
                    <a:pt x="297" y="3193"/>
                    <a:pt x="251" y="3216"/>
                  </a:cubicBezTo>
                  <a:cubicBezTo>
                    <a:pt x="274" y="3193"/>
                    <a:pt x="297" y="3170"/>
                    <a:pt x="342" y="3147"/>
                  </a:cubicBezTo>
                  <a:cubicBezTo>
                    <a:pt x="342" y="3147"/>
                    <a:pt x="342" y="3124"/>
                    <a:pt x="342" y="3124"/>
                  </a:cubicBezTo>
                  <a:cubicBezTo>
                    <a:pt x="867" y="2668"/>
                    <a:pt x="1370" y="2189"/>
                    <a:pt x="1940" y="1755"/>
                  </a:cubicBezTo>
                  <a:cubicBezTo>
                    <a:pt x="2031" y="1664"/>
                    <a:pt x="2146" y="1572"/>
                    <a:pt x="2260" y="1504"/>
                  </a:cubicBezTo>
                  <a:cubicBezTo>
                    <a:pt x="2602" y="1253"/>
                    <a:pt x="2967" y="1002"/>
                    <a:pt x="3333" y="796"/>
                  </a:cubicBezTo>
                  <a:cubicBezTo>
                    <a:pt x="3582" y="666"/>
                    <a:pt x="4128" y="506"/>
                    <a:pt x="4603" y="506"/>
                  </a:cubicBezTo>
                  <a:close/>
                  <a:moveTo>
                    <a:pt x="4523" y="0"/>
                  </a:moveTo>
                  <a:cubicBezTo>
                    <a:pt x="4124" y="0"/>
                    <a:pt x="3710" y="110"/>
                    <a:pt x="3378" y="271"/>
                  </a:cubicBezTo>
                  <a:cubicBezTo>
                    <a:pt x="3036" y="454"/>
                    <a:pt x="2671" y="659"/>
                    <a:pt x="2305" y="910"/>
                  </a:cubicBezTo>
                  <a:cubicBezTo>
                    <a:pt x="1529" y="1458"/>
                    <a:pt x="799" y="2189"/>
                    <a:pt x="274" y="2919"/>
                  </a:cubicBezTo>
                  <a:cubicBezTo>
                    <a:pt x="228" y="2987"/>
                    <a:pt x="183" y="3033"/>
                    <a:pt x="137" y="3102"/>
                  </a:cubicBezTo>
                  <a:cubicBezTo>
                    <a:pt x="114" y="3124"/>
                    <a:pt x="114" y="3124"/>
                    <a:pt x="114" y="3147"/>
                  </a:cubicBezTo>
                  <a:cubicBezTo>
                    <a:pt x="69" y="3193"/>
                    <a:pt x="46" y="3239"/>
                    <a:pt x="0" y="3284"/>
                  </a:cubicBezTo>
                  <a:cubicBezTo>
                    <a:pt x="0" y="3330"/>
                    <a:pt x="23" y="3353"/>
                    <a:pt x="46" y="3353"/>
                  </a:cubicBezTo>
                  <a:cubicBezTo>
                    <a:pt x="23" y="3444"/>
                    <a:pt x="46" y="3535"/>
                    <a:pt x="114" y="3581"/>
                  </a:cubicBezTo>
                  <a:cubicBezTo>
                    <a:pt x="137" y="3604"/>
                    <a:pt x="183" y="3627"/>
                    <a:pt x="228" y="3627"/>
                  </a:cubicBezTo>
                  <a:cubicBezTo>
                    <a:pt x="616" y="3581"/>
                    <a:pt x="1027" y="3535"/>
                    <a:pt x="1438" y="3512"/>
                  </a:cubicBezTo>
                  <a:lnTo>
                    <a:pt x="1666" y="3490"/>
                  </a:lnTo>
                  <a:cubicBezTo>
                    <a:pt x="2648" y="3421"/>
                    <a:pt x="3652" y="3284"/>
                    <a:pt x="4565" y="2896"/>
                  </a:cubicBezTo>
                  <a:cubicBezTo>
                    <a:pt x="5364" y="2554"/>
                    <a:pt x="6231" y="1778"/>
                    <a:pt x="5843" y="819"/>
                  </a:cubicBezTo>
                  <a:cubicBezTo>
                    <a:pt x="5616" y="218"/>
                    <a:pt x="5085" y="0"/>
                    <a:pt x="45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44" name="Google Shape;1144;p72">
              <a:extLst>
                <a:ext uri="{FF2B5EF4-FFF2-40B4-BE49-F238E27FC236}">
                  <a16:creationId xmlns:a16="http://schemas.microsoft.com/office/drawing/2014/main" id="{F8AAE06D-89D7-2E91-710C-FEC8C9D5A991}"/>
                </a:ext>
              </a:extLst>
            </p:cNvPr>
            <p:cNvSpPr/>
            <p:nvPr/>
          </p:nvSpPr>
          <p:spPr>
            <a:xfrm>
              <a:off x="1099200" y="4286025"/>
              <a:ext cx="142675" cy="115025"/>
            </a:xfrm>
            <a:custGeom>
              <a:avLst/>
              <a:gdLst/>
              <a:ahLst/>
              <a:cxnLst/>
              <a:rect l="l" t="t" r="r" b="b"/>
              <a:pathLst>
                <a:path w="5707" h="4601" extrusionOk="0">
                  <a:moveTo>
                    <a:pt x="1542" y="481"/>
                  </a:moveTo>
                  <a:cubicBezTo>
                    <a:pt x="2073" y="481"/>
                    <a:pt x="2783" y="870"/>
                    <a:pt x="3059" y="1120"/>
                  </a:cubicBezTo>
                  <a:cubicBezTo>
                    <a:pt x="3379" y="1394"/>
                    <a:pt x="3652" y="1714"/>
                    <a:pt x="3926" y="2056"/>
                  </a:cubicBezTo>
                  <a:cubicBezTo>
                    <a:pt x="4474" y="2695"/>
                    <a:pt x="4931" y="3403"/>
                    <a:pt x="5410" y="4111"/>
                  </a:cubicBezTo>
                  <a:cubicBezTo>
                    <a:pt x="5433" y="4133"/>
                    <a:pt x="5456" y="4156"/>
                    <a:pt x="5478" y="4202"/>
                  </a:cubicBezTo>
                  <a:cubicBezTo>
                    <a:pt x="5456" y="4179"/>
                    <a:pt x="5410" y="4179"/>
                    <a:pt x="5387" y="4156"/>
                  </a:cubicBezTo>
                  <a:cubicBezTo>
                    <a:pt x="5319" y="4133"/>
                    <a:pt x="5227" y="4088"/>
                    <a:pt x="5159" y="4065"/>
                  </a:cubicBezTo>
                  <a:cubicBezTo>
                    <a:pt x="4611" y="3837"/>
                    <a:pt x="4040" y="3654"/>
                    <a:pt x="3493" y="3426"/>
                  </a:cubicBezTo>
                  <a:cubicBezTo>
                    <a:pt x="2694" y="3129"/>
                    <a:pt x="1096" y="2536"/>
                    <a:pt x="936" y="1554"/>
                  </a:cubicBezTo>
                  <a:cubicBezTo>
                    <a:pt x="792" y="742"/>
                    <a:pt x="1107" y="481"/>
                    <a:pt x="1542" y="481"/>
                  </a:cubicBezTo>
                  <a:close/>
                  <a:moveTo>
                    <a:pt x="1637" y="1"/>
                  </a:moveTo>
                  <a:cubicBezTo>
                    <a:pt x="1242" y="1"/>
                    <a:pt x="866" y="148"/>
                    <a:pt x="594" y="527"/>
                  </a:cubicBezTo>
                  <a:cubicBezTo>
                    <a:pt x="0" y="1372"/>
                    <a:pt x="685" y="2330"/>
                    <a:pt x="1370" y="2855"/>
                  </a:cubicBezTo>
                  <a:cubicBezTo>
                    <a:pt x="2032" y="3380"/>
                    <a:pt x="2854" y="3723"/>
                    <a:pt x="3675" y="4019"/>
                  </a:cubicBezTo>
                  <a:cubicBezTo>
                    <a:pt x="4246" y="4202"/>
                    <a:pt x="4817" y="4384"/>
                    <a:pt x="5387" y="4590"/>
                  </a:cubicBezTo>
                  <a:cubicBezTo>
                    <a:pt x="5408" y="4597"/>
                    <a:pt x="5428" y="4600"/>
                    <a:pt x="5448" y="4600"/>
                  </a:cubicBezTo>
                  <a:cubicBezTo>
                    <a:pt x="5556" y="4600"/>
                    <a:pt x="5638" y="4501"/>
                    <a:pt x="5638" y="4384"/>
                  </a:cubicBezTo>
                  <a:cubicBezTo>
                    <a:pt x="5684" y="4384"/>
                    <a:pt x="5707" y="4362"/>
                    <a:pt x="5684" y="4339"/>
                  </a:cubicBezTo>
                  <a:cubicBezTo>
                    <a:pt x="5684" y="4293"/>
                    <a:pt x="5661" y="4248"/>
                    <a:pt x="5638" y="4202"/>
                  </a:cubicBezTo>
                  <a:lnTo>
                    <a:pt x="5615" y="4156"/>
                  </a:lnTo>
                  <a:cubicBezTo>
                    <a:pt x="5615" y="4156"/>
                    <a:pt x="5615" y="4133"/>
                    <a:pt x="5615" y="4133"/>
                  </a:cubicBezTo>
                  <a:cubicBezTo>
                    <a:pt x="5593" y="4065"/>
                    <a:pt x="5570" y="3996"/>
                    <a:pt x="5547" y="3928"/>
                  </a:cubicBezTo>
                  <a:cubicBezTo>
                    <a:pt x="5045" y="2695"/>
                    <a:pt x="4132" y="1440"/>
                    <a:pt x="3127" y="596"/>
                  </a:cubicBezTo>
                  <a:cubicBezTo>
                    <a:pt x="2734" y="268"/>
                    <a:pt x="2168" y="1"/>
                    <a:pt x="16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45" name="Google Shape;1145;p72">
              <a:extLst>
                <a:ext uri="{FF2B5EF4-FFF2-40B4-BE49-F238E27FC236}">
                  <a16:creationId xmlns:a16="http://schemas.microsoft.com/office/drawing/2014/main" id="{72A61401-7853-C97A-13F4-750F50851F60}"/>
                </a:ext>
              </a:extLst>
            </p:cNvPr>
            <p:cNvSpPr/>
            <p:nvPr/>
          </p:nvSpPr>
          <p:spPr>
            <a:xfrm>
              <a:off x="946275" y="2343625"/>
              <a:ext cx="1104750" cy="1971575"/>
            </a:xfrm>
            <a:custGeom>
              <a:avLst/>
              <a:gdLst/>
              <a:ahLst/>
              <a:cxnLst/>
              <a:rect l="l" t="t" r="r" b="b"/>
              <a:pathLst>
                <a:path w="44190" h="78863" extrusionOk="0">
                  <a:moveTo>
                    <a:pt x="24400" y="1"/>
                  </a:moveTo>
                  <a:cubicBezTo>
                    <a:pt x="21319" y="4018"/>
                    <a:pt x="21365" y="13217"/>
                    <a:pt x="21365" y="13217"/>
                  </a:cubicBezTo>
                  <a:cubicBezTo>
                    <a:pt x="21365" y="13217"/>
                    <a:pt x="13581" y="42593"/>
                    <a:pt x="11504" y="48596"/>
                  </a:cubicBezTo>
                  <a:cubicBezTo>
                    <a:pt x="10157" y="52499"/>
                    <a:pt x="0" y="70074"/>
                    <a:pt x="0" y="70074"/>
                  </a:cubicBezTo>
                  <a:lnTo>
                    <a:pt x="15887" y="78862"/>
                  </a:lnTo>
                  <a:cubicBezTo>
                    <a:pt x="15887" y="78862"/>
                    <a:pt x="24994" y="61058"/>
                    <a:pt x="27710" y="53070"/>
                  </a:cubicBezTo>
                  <a:cubicBezTo>
                    <a:pt x="30655" y="44442"/>
                    <a:pt x="36247" y="16572"/>
                    <a:pt x="36247" y="16572"/>
                  </a:cubicBezTo>
                  <a:cubicBezTo>
                    <a:pt x="37069" y="16230"/>
                    <a:pt x="39556" y="15134"/>
                    <a:pt x="40059" y="14814"/>
                  </a:cubicBezTo>
                  <a:cubicBezTo>
                    <a:pt x="40515" y="14563"/>
                    <a:pt x="41291" y="11961"/>
                    <a:pt x="42067" y="9040"/>
                  </a:cubicBezTo>
                  <a:cubicBezTo>
                    <a:pt x="43117" y="5000"/>
                    <a:pt x="44122" y="320"/>
                    <a:pt x="44190" y="24"/>
                  </a:cubicBezTo>
                  <a:cubicBezTo>
                    <a:pt x="44190" y="1"/>
                    <a:pt x="44190" y="1"/>
                    <a:pt x="44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46" name="Google Shape;1146;p72">
              <a:extLst>
                <a:ext uri="{FF2B5EF4-FFF2-40B4-BE49-F238E27FC236}">
                  <a16:creationId xmlns:a16="http://schemas.microsoft.com/office/drawing/2014/main" id="{23B2EC35-CD60-6F24-C94D-47B41A63836C}"/>
                </a:ext>
              </a:extLst>
            </p:cNvPr>
            <p:cNvSpPr/>
            <p:nvPr/>
          </p:nvSpPr>
          <p:spPr>
            <a:xfrm>
              <a:off x="1012450" y="4040125"/>
              <a:ext cx="348525" cy="186150"/>
            </a:xfrm>
            <a:custGeom>
              <a:avLst/>
              <a:gdLst/>
              <a:ahLst/>
              <a:cxnLst/>
              <a:rect l="l" t="t" r="r" b="b"/>
              <a:pathLst>
                <a:path w="13941" h="7446" extrusionOk="0">
                  <a:moveTo>
                    <a:pt x="47" y="0"/>
                  </a:moveTo>
                  <a:cubicBezTo>
                    <a:pt x="24" y="0"/>
                    <a:pt x="1" y="46"/>
                    <a:pt x="24" y="46"/>
                  </a:cubicBezTo>
                  <a:cubicBezTo>
                    <a:pt x="1005" y="799"/>
                    <a:pt x="8629" y="4771"/>
                    <a:pt x="9793" y="5387"/>
                  </a:cubicBezTo>
                  <a:cubicBezTo>
                    <a:pt x="12167" y="6620"/>
                    <a:pt x="11482" y="6232"/>
                    <a:pt x="13879" y="7441"/>
                  </a:cubicBezTo>
                  <a:cubicBezTo>
                    <a:pt x="13885" y="7445"/>
                    <a:pt x="13891" y="7446"/>
                    <a:pt x="13896" y="7446"/>
                  </a:cubicBezTo>
                  <a:cubicBezTo>
                    <a:pt x="13929" y="7446"/>
                    <a:pt x="13941" y="7393"/>
                    <a:pt x="13902" y="7373"/>
                  </a:cubicBezTo>
                  <a:cubicBezTo>
                    <a:pt x="11573" y="6072"/>
                    <a:pt x="12258" y="6414"/>
                    <a:pt x="9907" y="5136"/>
                  </a:cubicBezTo>
                  <a:cubicBezTo>
                    <a:pt x="8766" y="4497"/>
                    <a:pt x="1211" y="411"/>
                    <a:pt x="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47" name="Google Shape;1147;p72">
              <a:extLst>
                <a:ext uri="{FF2B5EF4-FFF2-40B4-BE49-F238E27FC236}">
                  <a16:creationId xmlns:a16="http://schemas.microsoft.com/office/drawing/2014/main" id="{DDE3E95E-AEE4-98A1-FD3E-78532B88786F}"/>
                </a:ext>
              </a:extLst>
            </p:cNvPr>
            <p:cNvSpPr/>
            <p:nvPr/>
          </p:nvSpPr>
          <p:spPr>
            <a:xfrm>
              <a:off x="1583675" y="2463975"/>
              <a:ext cx="174625" cy="149675"/>
            </a:xfrm>
            <a:custGeom>
              <a:avLst/>
              <a:gdLst/>
              <a:ahLst/>
              <a:cxnLst/>
              <a:rect l="l" t="t" r="r" b="b"/>
              <a:pathLst>
                <a:path w="6985" h="5987" extrusionOk="0">
                  <a:moveTo>
                    <a:pt x="6948" y="1"/>
                  </a:moveTo>
                  <a:cubicBezTo>
                    <a:pt x="6937" y="1"/>
                    <a:pt x="6925" y="8"/>
                    <a:pt x="6916" y="26"/>
                  </a:cubicBezTo>
                  <a:cubicBezTo>
                    <a:pt x="6848" y="277"/>
                    <a:pt x="6688" y="528"/>
                    <a:pt x="6574" y="756"/>
                  </a:cubicBezTo>
                  <a:cubicBezTo>
                    <a:pt x="6482" y="962"/>
                    <a:pt x="6391" y="1167"/>
                    <a:pt x="6300" y="1373"/>
                  </a:cubicBezTo>
                  <a:cubicBezTo>
                    <a:pt x="6117" y="1783"/>
                    <a:pt x="5912" y="2217"/>
                    <a:pt x="5729" y="2651"/>
                  </a:cubicBezTo>
                  <a:cubicBezTo>
                    <a:pt x="5432" y="3358"/>
                    <a:pt x="5113" y="4112"/>
                    <a:pt x="4474" y="4591"/>
                  </a:cubicBezTo>
                  <a:cubicBezTo>
                    <a:pt x="3926" y="5025"/>
                    <a:pt x="3218" y="5253"/>
                    <a:pt x="2534" y="5413"/>
                  </a:cubicBezTo>
                  <a:cubicBezTo>
                    <a:pt x="2168" y="5504"/>
                    <a:pt x="1803" y="5550"/>
                    <a:pt x="1438" y="5618"/>
                  </a:cubicBezTo>
                  <a:cubicBezTo>
                    <a:pt x="982" y="5686"/>
                    <a:pt x="502" y="5732"/>
                    <a:pt x="69" y="5846"/>
                  </a:cubicBezTo>
                  <a:cubicBezTo>
                    <a:pt x="0" y="5869"/>
                    <a:pt x="0" y="5960"/>
                    <a:pt x="69" y="5960"/>
                  </a:cubicBezTo>
                  <a:cubicBezTo>
                    <a:pt x="252" y="5980"/>
                    <a:pt x="439" y="5987"/>
                    <a:pt x="627" y="5987"/>
                  </a:cubicBezTo>
                  <a:cubicBezTo>
                    <a:pt x="884" y="5987"/>
                    <a:pt x="1142" y="5974"/>
                    <a:pt x="1392" y="5960"/>
                  </a:cubicBezTo>
                  <a:cubicBezTo>
                    <a:pt x="1735" y="5938"/>
                    <a:pt x="2077" y="5915"/>
                    <a:pt x="2442" y="5869"/>
                  </a:cubicBezTo>
                  <a:cubicBezTo>
                    <a:pt x="3629" y="5709"/>
                    <a:pt x="4839" y="5276"/>
                    <a:pt x="5524" y="4203"/>
                  </a:cubicBezTo>
                  <a:cubicBezTo>
                    <a:pt x="5889" y="3609"/>
                    <a:pt x="6072" y="2925"/>
                    <a:pt x="6300" y="2286"/>
                  </a:cubicBezTo>
                  <a:cubicBezTo>
                    <a:pt x="6414" y="1920"/>
                    <a:pt x="6528" y="1555"/>
                    <a:pt x="6642" y="1190"/>
                  </a:cubicBezTo>
                  <a:cubicBezTo>
                    <a:pt x="6711" y="984"/>
                    <a:pt x="6756" y="779"/>
                    <a:pt x="6825" y="574"/>
                  </a:cubicBezTo>
                  <a:cubicBezTo>
                    <a:pt x="6870" y="391"/>
                    <a:pt x="6916" y="208"/>
                    <a:pt x="6985" y="49"/>
                  </a:cubicBezTo>
                  <a:cubicBezTo>
                    <a:pt x="6985" y="20"/>
                    <a:pt x="6967" y="1"/>
                    <a:pt x="69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48" name="Google Shape;1148;p72">
              <a:extLst>
                <a:ext uri="{FF2B5EF4-FFF2-40B4-BE49-F238E27FC236}">
                  <a16:creationId xmlns:a16="http://schemas.microsoft.com/office/drawing/2014/main" id="{71D97CD4-578A-6EAD-E29C-D046B4D4F7E6}"/>
                </a:ext>
              </a:extLst>
            </p:cNvPr>
            <p:cNvSpPr/>
            <p:nvPr/>
          </p:nvSpPr>
          <p:spPr>
            <a:xfrm>
              <a:off x="1851475" y="2697825"/>
              <a:ext cx="134700" cy="62475"/>
            </a:xfrm>
            <a:custGeom>
              <a:avLst/>
              <a:gdLst/>
              <a:ahLst/>
              <a:cxnLst/>
              <a:rect l="l" t="t" r="r" b="b"/>
              <a:pathLst>
                <a:path w="5388" h="2499" extrusionOk="0">
                  <a:moveTo>
                    <a:pt x="5217" y="0"/>
                  </a:moveTo>
                  <a:cubicBezTo>
                    <a:pt x="5204" y="0"/>
                    <a:pt x="5189" y="2"/>
                    <a:pt x="5174" y="7"/>
                  </a:cubicBezTo>
                  <a:cubicBezTo>
                    <a:pt x="3417" y="601"/>
                    <a:pt x="1705" y="1468"/>
                    <a:pt x="62" y="2381"/>
                  </a:cubicBezTo>
                  <a:cubicBezTo>
                    <a:pt x="1" y="2422"/>
                    <a:pt x="30" y="2499"/>
                    <a:pt x="86" y="2499"/>
                  </a:cubicBezTo>
                  <a:cubicBezTo>
                    <a:pt x="93" y="2499"/>
                    <a:pt x="100" y="2498"/>
                    <a:pt x="107" y="2495"/>
                  </a:cubicBezTo>
                  <a:cubicBezTo>
                    <a:pt x="1842" y="1742"/>
                    <a:pt x="3600" y="1034"/>
                    <a:pt x="5266" y="213"/>
                  </a:cubicBezTo>
                  <a:cubicBezTo>
                    <a:pt x="5388" y="152"/>
                    <a:pt x="5329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49" name="Google Shape;1149;p72">
              <a:extLst>
                <a:ext uri="{FF2B5EF4-FFF2-40B4-BE49-F238E27FC236}">
                  <a16:creationId xmlns:a16="http://schemas.microsoft.com/office/drawing/2014/main" id="{C43CE34E-D131-3585-77B8-55F5D3D6AEBB}"/>
                </a:ext>
              </a:extLst>
            </p:cNvPr>
            <p:cNvSpPr/>
            <p:nvPr/>
          </p:nvSpPr>
          <p:spPr>
            <a:xfrm>
              <a:off x="1892950" y="2401325"/>
              <a:ext cx="105600" cy="288950"/>
            </a:xfrm>
            <a:custGeom>
              <a:avLst/>
              <a:gdLst/>
              <a:ahLst/>
              <a:cxnLst/>
              <a:rect l="l" t="t" r="r" b="b"/>
              <a:pathLst>
                <a:path w="4224" h="11558" extrusionOk="0">
                  <a:moveTo>
                    <a:pt x="3975" y="1"/>
                  </a:moveTo>
                  <a:cubicBezTo>
                    <a:pt x="3950" y="1"/>
                    <a:pt x="3926" y="13"/>
                    <a:pt x="3926" y="44"/>
                  </a:cubicBezTo>
                  <a:cubicBezTo>
                    <a:pt x="3949" y="2098"/>
                    <a:pt x="3812" y="3901"/>
                    <a:pt x="3630" y="5796"/>
                  </a:cubicBezTo>
                  <a:cubicBezTo>
                    <a:pt x="3563" y="6656"/>
                    <a:pt x="2900" y="11268"/>
                    <a:pt x="1455" y="11268"/>
                  </a:cubicBezTo>
                  <a:cubicBezTo>
                    <a:pt x="1405" y="11268"/>
                    <a:pt x="1354" y="11263"/>
                    <a:pt x="1301" y="11251"/>
                  </a:cubicBezTo>
                  <a:cubicBezTo>
                    <a:pt x="1050" y="11183"/>
                    <a:pt x="913" y="10932"/>
                    <a:pt x="868" y="10543"/>
                  </a:cubicBezTo>
                  <a:cubicBezTo>
                    <a:pt x="822" y="10064"/>
                    <a:pt x="1005" y="9494"/>
                    <a:pt x="1073" y="9037"/>
                  </a:cubicBezTo>
                  <a:cubicBezTo>
                    <a:pt x="1256" y="8010"/>
                    <a:pt x="1393" y="6983"/>
                    <a:pt x="1484" y="5933"/>
                  </a:cubicBezTo>
                  <a:cubicBezTo>
                    <a:pt x="1644" y="3993"/>
                    <a:pt x="1644" y="2075"/>
                    <a:pt x="1416" y="135"/>
                  </a:cubicBezTo>
                  <a:cubicBezTo>
                    <a:pt x="1416" y="101"/>
                    <a:pt x="1393" y="84"/>
                    <a:pt x="1370" y="84"/>
                  </a:cubicBezTo>
                  <a:cubicBezTo>
                    <a:pt x="1347" y="84"/>
                    <a:pt x="1324" y="101"/>
                    <a:pt x="1324" y="135"/>
                  </a:cubicBezTo>
                  <a:cubicBezTo>
                    <a:pt x="1324" y="2829"/>
                    <a:pt x="1256" y="5499"/>
                    <a:pt x="845" y="8147"/>
                  </a:cubicBezTo>
                  <a:cubicBezTo>
                    <a:pt x="662" y="9425"/>
                    <a:pt x="0" y="11342"/>
                    <a:pt x="1347" y="11548"/>
                  </a:cubicBezTo>
                  <a:cubicBezTo>
                    <a:pt x="1389" y="11554"/>
                    <a:pt x="1430" y="11557"/>
                    <a:pt x="1470" y="11557"/>
                  </a:cubicBezTo>
                  <a:cubicBezTo>
                    <a:pt x="2748" y="11557"/>
                    <a:pt x="3589" y="8507"/>
                    <a:pt x="3744" y="7645"/>
                  </a:cubicBezTo>
                  <a:cubicBezTo>
                    <a:pt x="4223" y="5202"/>
                    <a:pt x="4223" y="2532"/>
                    <a:pt x="4040" y="44"/>
                  </a:cubicBezTo>
                  <a:cubicBezTo>
                    <a:pt x="4040" y="19"/>
                    <a:pt x="4006" y="1"/>
                    <a:pt x="39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50" name="Google Shape;1150;p72">
              <a:extLst>
                <a:ext uri="{FF2B5EF4-FFF2-40B4-BE49-F238E27FC236}">
                  <a16:creationId xmlns:a16="http://schemas.microsoft.com/office/drawing/2014/main" id="{DDA08EED-9B30-301D-D010-4616819FE18C}"/>
                </a:ext>
              </a:extLst>
            </p:cNvPr>
            <p:cNvSpPr/>
            <p:nvPr/>
          </p:nvSpPr>
          <p:spPr>
            <a:xfrm>
              <a:off x="1913500" y="2682750"/>
              <a:ext cx="22225" cy="50450"/>
            </a:xfrm>
            <a:custGeom>
              <a:avLst/>
              <a:gdLst/>
              <a:ahLst/>
              <a:cxnLst/>
              <a:rect l="l" t="t" r="r" b="b"/>
              <a:pathLst>
                <a:path w="889" h="2018" extrusionOk="0">
                  <a:moveTo>
                    <a:pt x="679" y="1"/>
                  </a:moveTo>
                  <a:cubicBezTo>
                    <a:pt x="619" y="1"/>
                    <a:pt x="558" y="33"/>
                    <a:pt x="525" y="108"/>
                  </a:cubicBezTo>
                  <a:cubicBezTo>
                    <a:pt x="388" y="451"/>
                    <a:pt x="274" y="793"/>
                    <a:pt x="183" y="1135"/>
                  </a:cubicBezTo>
                  <a:cubicBezTo>
                    <a:pt x="114" y="1409"/>
                    <a:pt x="0" y="1683"/>
                    <a:pt x="46" y="1980"/>
                  </a:cubicBezTo>
                  <a:cubicBezTo>
                    <a:pt x="46" y="2007"/>
                    <a:pt x="69" y="2018"/>
                    <a:pt x="93" y="2018"/>
                  </a:cubicBezTo>
                  <a:cubicBezTo>
                    <a:pt x="110" y="2018"/>
                    <a:pt x="128" y="2012"/>
                    <a:pt x="137" y="2003"/>
                  </a:cubicBezTo>
                  <a:cubicBezTo>
                    <a:pt x="320" y="1774"/>
                    <a:pt x="388" y="1455"/>
                    <a:pt x="502" y="1181"/>
                  </a:cubicBezTo>
                  <a:cubicBezTo>
                    <a:pt x="616" y="861"/>
                    <a:pt x="731" y="542"/>
                    <a:pt x="845" y="245"/>
                  </a:cubicBezTo>
                  <a:cubicBezTo>
                    <a:pt x="888" y="100"/>
                    <a:pt x="784" y="1"/>
                    <a:pt x="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51" name="Google Shape;1151;p72">
              <a:extLst>
                <a:ext uri="{FF2B5EF4-FFF2-40B4-BE49-F238E27FC236}">
                  <a16:creationId xmlns:a16="http://schemas.microsoft.com/office/drawing/2014/main" id="{E95ACCA0-70CB-FCD1-3F6A-CE91E5BE4E6E}"/>
                </a:ext>
              </a:extLst>
            </p:cNvPr>
            <p:cNvSpPr/>
            <p:nvPr/>
          </p:nvSpPr>
          <p:spPr>
            <a:xfrm>
              <a:off x="1044975" y="2374550"/>
              <a:ext cx="527625" cy="1667550"/>
            </a:xfrm>
            <a:custGeom>
              <a:avLst/>
              <a:gdLst/>
              <a:ahLst/>
              <a:cxnLst/>
              <a:rect l="l" t="t" r="r" b="b"/>
              <a:pathLst>
                <a:path w="21105" h="66702" extrusionOk="0">
                  <a:moveTo>
                    <a:pt x="21052" y="1"/>
                  </a:moveTo>
                  <a:cubicBezTo>
                    <a:pt x="21031" y="1"/>
                    <a:pt x="21010" y="13"/>
                    <a:pt x="21000" y="42"/>
                  </a:cubicBezTo>
                  <a:cubicBezTo>
                    <a:pt x="20795" y="613"/>
                    <a:pt x="20612" y="1183"/>
                    <a:pt x="20430" y="1754"/>
                  </a:cubicBezTo>
                  <a:cubicBezTo>
                    <a:pt x="20087" y="2850"/>
                    <a:pt x="19813" y="3945"/>
                    <a:pt x="19631" y="5086"/>
                  </a:cubicBezTo>
                  <a:cubicBezTo>
                    <a:pt x="19448" y="6228"/>
                    <a:pt x="19494" y="7346"/>
                    <a:pt x="19654" y="8487"/>
                  </a:cubicBezTo>
                  <a:cubicBezTo>
                    <a:pt x="19836" y="9743"/>
                    <a:pt x="19905" y="10907"/>
                    <a:pt x="19654" y="12162"/>
                  </a:cubicBezTo>
                  <a:cubicBezTo>
                    <a:pt x="19425" y="13372"/>
                    <a:pt x="19129" y="14559"/>
                    <a:pt x="18832" y="15746"/>
                  </a:cubicBezTo>
                  <a:cubicBezTo>
                    <a:pt x="17713" y="20494"/>
                    <a:pt x="16504" y="25241"/>
                    <a:pt x="15225" y="29943"/>
                  </a:cubicBezTo>
                  <a:cubicBezTo>
                    <a:pt x="13924" y="34668"/>
                    <a:pt x="12578" y="39370"/>
                    <a:pt x="11140" y="44049"/>
                  </a:cubicBezTo>
                  <a:cubicBezTo>
                    <a:pt x="10432" y="46332"/>
                    <a:pt x="9656" y="48591"/>
                    <a:pt x="8560" y="50714"/>
                  </a:cubicBezTo>
                  <a:cubicBezTo>
                    <a:pt x="7419" y="52883"/>
                    <a:pt x="2329" y="62287"/>
                    <a:pt x="1" y="66669"/>
                  </a:cubicBezTo>
                  <a:cubicBezTo>
                    <a:pt x="1" y="66685"/>
                    <a:pt x="24" y="66701"/>
                    <a:pt x="45" y="66701"/>
                  </a:cubicBezTo>
                  <a:cubicBezTo>
                    <a:pt x="54" y="66701"/>
                    <a:pt x="63" y="66699"/>
                    <a:pt x="69" y="66692"/>
                  </a:cubicBezTo>
                  <a:cubicBezTo>
                    <a:pt x="389" y="66144"/>
                    <a:pt x="709" y="65619"/>
                    <a:pt x="1028" y="65071"/>
                  </a:cubicBezTo>
                  <a:cubicBezTo>
                    <a:pt x="3516" y="60803"/>
                    <a:pt x="8675" y="51536"/>
                    <a:pt x="9656" y="49367"/>
                  </a:cubicBezTo>
                  <a:cubicBezTo>
                    <a:pt x="10638" y="47176"/>
                    <a:pt x="11300" y="44848"/>
                    <a:pt x="11984" y="42566"/>
                  </a:cubicBezTo>
                  <a:cubicBezTo>
                    <a:pt x="13399" y="37864"/>
                    <a:pt x="14746" y="33139"/>
                    <a:pt x="16024" y="28391"/>
                  </a:cubicBezTo>
                  <a:cubicBezTo>
                    <a:pt x="17303" y="23643"/>
                    <a:pt x="18489" y="18896"/>
                    <a:pt x="19608" y="14102"/>
                  </a:cubicBezTo>
                  <a:cubicBezTo>
                    <a:pt x="19859" y="12961"/>
                    <a:pt x="20179" y="11820"/>
                    <a:pt x="20201" y="10633"/>
                  </a:cubicBezTo>
                  <a:cubicBezTo>
                    <a:pt x="20201" y="9469"/>
                    <a:pt x="19905" y="8305"/>
                    <a:pt x="19836" y="7141"/>
                  </a:cubicBezTo>
                  <a:cubicBezTo>
                    <a:pt x="19676" y="4698"/>
                    <a:pt x="20407" y="2370"/>
                    <a:pt x="21092" y="65"/>
                  </a:cubicBezTo>
                  <a:cubicBezTo>
                    <a:pt x="21105" y="25"/>
                    <a:pt x="21080" y="1"/>
                    <a:pt x="210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52" name="Google Shape;1152;p72">
              <a:extLst>
                <a:ext uri="{FF2B5EF4-FFF2-40B4-BE49-F238E27FC236}">
                  <a16:creationId xmlns:a16="http://schemas.microsoft.com/office/drawing/2014/main" id="{C8D21578-B72C-5F01-F925-7BA2DB047535}"/>
                </a:ext>
              </a:extLst>
            </p:cNvPr>
            <p:cNvSpPr/>
            <p:nvPr/>
          </p:nvSpPr>
          <p:spPr>
            <a:xfrm>
              <a:off x="2309500" y="1446600"/>
              <a:ext cx="240850" cy="295650"/>
            </a:xfrm>
            <a:custGeom>
              <a:avLst/>
              <a:gdLst/>
              <a:ahLst/>
              <a:cxnLst/>
              <a:rect l="l" t="t" r="r" b="b"/>
              <a:pathLst>
                <a:path w="9634" h="11826" extrusionOk="0">
                  <a:moveTo>
                    <a:pt x="3676" y="1"/>
                  </a:moveTo>
                  <a:cubicBezTo>
                    <a:pt x="3356" y="1"/>
                    <a:pt x="3014" y="252"/>
                    <a:pt x="2900" y="571"/>
                  </a:cubicBezTo>
                  <a:lnTo>
                    <a:pt x="138" y="11231"/>
                  </a:lnTo>
                  <a:cubicBezTo>
                    <a:pt x="1" y="11527"/>
                    <a:pt x="161" y="11801"/>
                    <a:pt x="480" y="11801"/>
                  </a:cubicBezTo>
                  <a:lnTo>
                    <a:pt x="5981" y="11824"/>
                  </a:lnTo>
                  <a:cubicBezTo>
                    <a:pt x="5995" y="11825"/>
                    <a:pt x="6008" y="11825"/>
                    <a:pt x="6022" y="11825"/>
                  </a:cubicBezTo>
                  <a:cubicBezTo>
                    <a:pt x="6329" y="11825"/>
                    <a:pt x="6648" y="11582"/>
                    <a:pt x="6757" y="11276"/>
                  </a:cubicBezTo>
                  <a:lnTo>
                    <a:pt x="9519" y="617"/>
                  </a:lnTo>
                  <a:cubicBezTo>
                    <a:pt x="9633" y="297"/>
                    <a:pt x="9496" y="46"/>
                    <a:pt x="9177" y="46"/>
                  </a:cubicBezTo>
                  <a:lnTo>
                    <a:pt x="36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53" name="Google Shape;1153;p72">
              <a:extLst>
                <a:ext uri="{FF2B5EF4-FFF2-40B4-BE49-F238E27FC236}">
                  <a16:creationId xmlns:a16="http://schemas.microsoft.com/office/drawing/2014/main" id="{DBEEEE88-4B27-F100-5E87-4175CE731B35}"/>
                </a:ext>
              </a:extLst>
            </p:cNvPr>
            <p:cNvSpPr/>
            <p:nvPr/>
          </p:nvSpPr>
          <p:spPr>
            <a:xfrm>
              <a:off x="2326050" y="1446600"/>
              <a:ext cx="240850" cy="295650"/>
            </a:xfrm>
            <a:custGeom>
              <a:avLst/>
              <a:gdLst/>
              <a:ahLst/>
              <a:cxnLst/>
              <a:rect l="l" t="t" r="r" b="b"/>
              <a:pathLst>
                <a:path w="9634" h="11826" extrusionOk="0">
                  <a:moveTo>
                    <a:pt x="3653" y="1"/>
                  </a:moveTo>
                  <a:cubicBezTo>
                    <a:pt x="3356" y="1"/>
                    <a:pt x="3014" y="252"/>
                    <a:pt x="2900" y="571"/>
                  </a:cubicBezTo>
                  <a:lnTo>
                    <a:pt x="115" y="11231"/>
                  </a:lnTo>
                  <a:cubicBezTo>
                    <a:pt x="1" y="11527"/>
                    <a:pt x="161" y="11801"/>
                    <a:pt x="457" y="11801"/>
                  </a:cubicBezTo>
                  <a:lnTo>
                    <a:pt x="5981" y="11824"/>
                  </a:lnTo>
                  <a:cubicBezTo>
                    <a:pt x="5994" y="11825"/>
                    <a:pt x="6006" y="11825"/>
                    <a:pt x="6019" y="11825"/>
                  </a:cubicBezTo>
                  <a:cubicBezTo>
                    <a:pt x="6306" y="11825"/>
                    <a:pt x="6625" y="11582"/>
                    <a:pt x="6734" y="11276"/>
                  </a:cubicBezTo>
                  <a:lnTo>
                    <a:pt x="9519" y="617"/>
                  </a:lnTo>
                  <a:cubicBezTo>
                    <a:pt x="9633" y="297"/>
                    <a:pt x="9473" y="46"/>
                    <a:pt x="9177" y="46"/>
                  </a:cubicBezTo>
                  <a:lnTo>
                    <a:pt x="365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54" name="Google Shape;1154;p72">
              <a:extLst>
                <a:ext uri="{FF2B5EF4-FFF2-40B4-BE49-F238E27FC236}">
                  <a16:creationId xmlns:a16="http://schemas.microsoft.com/office/drawing/2014/main" id="{53304AFD-AAF2-326C-B2AC-DB093B2B4E82}"/>
                </a:ext>
              </a:extLst>
            </p:cNvPr>
            <p:cNvSpPr/>
            <p:nvPr/>
          </p:nvSpPr>
          <p:spPr>
            <a:xfrm>
              <a:off x="2412225" y="1460875"/>
              <a:ext cx="24000" cy="23450"/>
            </a:xfrm>
            <a:custGeom>
              <a:avLst/>
              <a:gdLst/>
              <a:ahLst/>
              <a:cxnLst/>
              <a:rect l="l" t="t" r="r" b="b"/>
              <a:pathLst>
                <a:path w="960" h="938" extrusionOk="0">
                  <a:moveTo>
                    <a:pt x="503" y="0"/>
                  </a:moveTo>
                  <a:cubicBezTo>
                    <a:pt x="229" y="0"/>
                    <a:pt x="23" y="206"/>
                    <a:pt x="23" y="457"/>
                  </a:cubicBezTo>
                  <a:cubicBezTo>
                    <a:pt x="0" y="731"/>
                    <a:pt x="206" y="936"/>
                    <a:pt x="480" y="936"/>
                  </a:cubicBezTo>
                  <a:cubicBezTo>
                    <a:pt x="493" y="937"/>
                    <a:pt x="505" y="938"/>
                    <a:pt x="518" y="938"/>
                  </a:cubicBezTo>
                  <a:cubicBezTo>
                    <a:pt x="751" y="938"/>
                    <a:pt x="937" y="741"/>
                    <a:pt x="959" y="502"/>
                  </a:cubicBezTo>
                  <a:cubicBezTo>
                    <a:pt x="959" y="228"/>
                    <a:pt x="754" y="23"/>
                    <a:pt x="5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55" name="Google Shape;1155;p72">
              <a:extLst>
                <a:ext uri="{FF2B5EF4-FFF2-40B4-BE49-F238E27FC236}">
                  <a16:creationId xmlns:a16="http://schemas.microsoft.com/office/drawing/2014/main" id="{30138246-73B3-4E9A-0266-E2B4333FBDAE}"/>
                </a:ext>
              </a:extLst>
            </p:cNvPr>
            <p:cNvSpPr/>
            <p:nvPr/>
          </p:nvSpPr>
          <p:spPr>
            <a:xfrm>
              <a:off x="1894900" y="1730075"/>
              <a:ext cx="717425" cy="521175"/>
            </a:xfrm>
            <a:custGeom>
              <a:avLst/>
              <a:gdLst/>
              <a:ahLst/>
              <a:cxnLst/>
              <a:rect l="l" t="t" r="r" b="b"/>
              <a:pathLst>
                <a:path w="28697" h="20847" extrusionOk="0">
                  <a:moveTo>
                    <a:pt x="1571" y="0"/>
                  </a:moveTo>
                  <a:cubicBezTo>
                    <a:pt x="0" y="0"/>
                    <a:pt x="721" y="3304"/>
                    <a:pt x="1589" y="5256"/>
                  </a:cubicBezTo>
                  <a:cubicBezTo>
                    <a:pt x="4602" y="11943"/>
                    <a:pt x="11472" y="20685"/>
                    <a:pt x="14371" y="20777"/>
                  </a:cubicBezTo>
                  <a:cubicBezTo>
                    <a:pt x="14843" y="20792"/>
                    <a:pt x="15443" y="20846"/>
                    <a:pt x="16102" y="20846"/>
                  </a:cubicBezTo>
                  <a:cubicBezTo>
                    <a:pt x="17354" y="20846"/>
                    <a:pt x="18820" y="20652"/>
                    <a:pt x="20031" y="19635"/>
                  </a:cubicBezTo>
                  <a:cubicBezTo>
                    <a:pt x="24026" y="16234"/>
                    <a:pt x="26993" y="11989"/>
                    <a:pt x="28226" y="8999"/>
                  </a:cubicBezTo>
                  <a:cubicBezTo>
                    <a:pt x="28696" y="7874"/>
                    <a:pt x="22330" y="3707"/>
                    <a:pt x="20378" y="3707"/>
                  </a:cubicBezTo>
                  <a:cubicBezTo>
                    <a:pt x="20152" y="3707"/>
                    <a:pt x="19985" y="3763"/>
                    <a:pt x="19895" y="3886"/>
                  </a:cubicBezTo>
                  <a:cubicBezTo>
                    <a:pt x="18448" y="5897"/>
                    <a:pt x="15526" y="10324"/>
                    <a:pt x="15091" y="10324"/>
                  </a:cubicBezTo>
                  <a:cubicBezTo>
                    <a:pt x="15086" y="10324"/>
                    <a:pt x="15082" y="10324"/>
                    <a:pt x="15078" y="10323"/>
                  </a:cubicBezTo>
                  <a:cubicBezTo>
                    <a:pt x="14257" y="10140"/>
                    <a:pt x="8345" y="5050"/>
                    <a:pt x="4350" y="1581"/>
                  </a:cubicBezTo>
                  <a:cubicBezTo>
                    <a:pt x="3041" y="449"/>
                    <a:pt x="2150" y="0"/>
                    <a:pt x="1571" y="0"/>
                  </a:cubicBezTo>
                  <a:close/>
                </a:path>
              </a:pathLst>
            </a:custGeom>
            <a:solidFill>
              <a:srgbClr val="BA7B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56" name="Google Shape;1156;p72">
              <a:extLst>
                <a:ext uri="{FF2B5EF4-FFF2-40B4-BE49-F238E27FC236}">
                  <a16:creationId xmlns:a16="http://schemas.microsoft.com/office/drawing/2014/main" id="{5F2CC105-602F-B3F0-85CA-666270AB4027}"/>
                </a:ext>
              </a:extLst>
            </p:cNvPr>
            <p:cNvSpPr/>
            <p:nvPr/>
          </p:nvSpPr>
          <p:spPr>
            <a:xfrm>
              <a:off x="2512650" y="1525625"/>
              <a:ext cx="106175" cy="201750"/>
            </a:xfrm>
            <a:custGeom>
              <a:avLst/>
              <a:gdLst/>
              <a:ahLst/>
              <a:cxnLst/>
              <a:rect l="l" t="t" r="r" b="b"/>
              <a:pathLst>
                <a:path w="4247" h="8070" extrusionOk="0">
                  <a:moveTo>
                    <a:pt x="3153" y="0"/>
                  </a:moveTo>
                  <a:cubicBezTo>
                    <a:pt x="2855" y="0"/>
                    <a:pt x="2486" y="191"/>
                    <a:pt x="2078" y="629"/>
                  </a:cubicBezTo>
                  <a:cubicBezTo>
                    <a:pt x="1" y="2843"/>
                    <a:pt x="46" y="6609"/>
                    <a:pt x="434" y="7910"/>
                  </a:cubicBezTo>
                  <a:lnTo>
                    <a:pt x="4246" y="8070"/>
                  </a:lnTo>
                  <a:cubicBezTo>
                    <a:pt x="3630" y="5285"/>
                    <a:pt x="3036" y="4669"/>
                    <a:pt x="3767" y="2044"/>
                  </a:cubicBezTo>
                  <a:cubicBezTo>
                    <a:pt x="4093" y="863"/>
                    <a:pt x="3785" y="0"/>
                    <a:pt x="3153" y="0"/>
                  </a:cubicBezTo>
                  <a:close/>
                </a:path>
              </a:pathLst>
            </a:custGeom>
            <a:solidFill>
              <a:srgbClr val="BA7B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57" name="Google Shape;1157;p72">
              <a:extLst>
                <a:ext uri="{FF2B5EF4-FFF2-40B4-BE49-F238E27FC236}">
                  <a16:creationId xmlns:a16="http://schemas.microsoft.com/office/drawing/2014/main" id="{B949476F-34BC-3714-D993-72BC60972687}"/>
                </a:ext>
              </a:extLst>
            </p:cNvPr>
            <p:cNvSpPr/>
            <p:nvPr/>
          </p:nvSpPr>
          <p:spPr>
            <a:xfrm>
              <a:off x="2363150" y="1524700"/>
              <a:ext cx="276200" cy="430350"/>
            </a:xfrm>
            <a:custGeom>
              <a:avLst/>
              <a:gdLst/>
              <a:ahLst/>
              <a:cxnLst/>
              <a:rect l="l" t="t" r="r" b="b"/>
              <a:pathLst>
                <a:path w="11048" h="17214" extrusionOk="0">
                  <a:moveTo>
                    <a:pt x="1859" y="1"/>
                  </a:moveTo>
                  <a:cubicBezTo>
                    <a:pt x="907" y="1"/>
                    <a:pt x="296" y="450"/>
                    <a:pt x="1530" y="1624"/>
                  </a:cubicBezTo>
                  <a:cubicBezTo>
                    <a:pt x="2854" y="2902"/>
                    <a:pt x="4086" y="3313"/>
                    <a:pt x="4748" y="4203"/>
                  </a:cubicBezTo>
                  <a:cubicBezTo>
                    <a:pt x="4748" y="4203"/>
                    <a:pt x="1735" y="4706"/>
                    <a:pt x="1187" y="6098"/>
                  </a:cubicBezTo>
                  <a:cubicBezTo>
                    <a:pt x="936" y="6714"/>
                    <a:pt x="297" y="8426"/>
                    <a:pt x="0" y="9841"/>
                  </a:cubicBezTo>
                  <a:cubicBezTo>
                    <a:pt x="0" y="9841"/>
                    <a:pt x="297" y="10001"/>
                    <a:pt x="685" y="10138"/>
                  </a:cubicBezTo>
                  <a:cubicBezTo>
                    <a:pt x="685" y="10138"/>
                    <a:pt x="297" y="11485"/>
                    <a:pt x="1233" y="13402"/>
                  </a:cubicBezTo>
                  <a:lnTo>
                    <a:pt x="9496" y="17214"/>
                  </a:lnTo>
                  <a:cubicBezTo>
                    <a:pt x="9496" y="17214"/>
                    <a:pt x="11048" y="14178"/>
                    <a:pt x="10477" y="9476"/>
                  </a:cubicBezTo>
                  <a:cubicBezTo>
                    <a:pt x="10226" y="7376"/>
                    <a:pt x="9176" y="2857"/>
                    <a:pt x="3401" y="323"/>
                  </a:cubicBezTo>
                  <a:cubicBezTo>
                    <a:pt x="2935" y="121"/>
                    <a:pt x="2352" y="1"/>
                    <a:pt x="1859" y="1"/>
                  </a:cubicBezTo>
                  <a:close/>
                </a:path>
              </a:pathLst>
            </a:custGeom>
            <a:solidFill>
              <a:srgbClr val="BA7B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58" name="Google Shape;1158;p72">
              <a:extLst>
                <a:ext uri="{FF2B5EF4-FFF2-40B4-BE49-F238E27FC236}">
                  <a16:creationId xmlns:a16="http://schemas.microsoft.com/office/drawing/2014/main" id="{09D100FB-3C0A-9945-0627-A2AF81DB5D04}"/>
                </a:ext>
              </a:extLst>
            </p:cNvPr>
            <p:cNvSpPr/>
            <p:nvPr/>
          </p:nvSpPr>
          <p:spPr>
            <a:xfrm>
              <a:off x="2298675" y="1607575"/>
              <a:ext cx="312150" cy="198875"/>
            </a:xfrm>
            <a:custGeom>
              <a:avLst/>
              <a:gdLst/>
              <a:ahLst/>
              <a:cxnLst/>
              <a:rect l="l" t="t" r="r" b="b"/>
              <a:pathLst>
                <a:path w="12486" h="7955" extrusionOk="0">
                  <a:moveTo>
                    <a:pt x="2965" y="1"/>
                  </a:moveTo>
                  <a:cubicBezTo>
                    <a:pt x="2020" y="1"/>
                    <a:pt x="1280" y="217"/>
                    <a:pt x="1050" y="797"/>
                  </a:cubicBezTo>
                  <a:cubicBezTo>
                    <a:pt x="616" y="1938"/>
                    <a:pt x="2191" y="2486"/>
                    <a:pt x="2191" y="2486"/>
                  </a:cubicBezTo>
                  <a:cubicBezTo>
                    <a:pt x="2191" y="2486"/>
                    <a:pt x="2169" y="2485"/>
                    <a:pt x="2130" y="2485"/>
                  </a:cubicBezTo>
                  <a:cubicBezTo>
                    <a:pt x="1808" y="2485"/>
                    <a:pt x="323" y="2540"/>
                    <a:pt x="160" y="3536"/>
                  </a:cubicBezTo>
                  <a:cubicBezTo>
                    <a:pt x="0" y="4540"/>
                    <a:pt x="1256" y="4883"/>
                    <a:pt x="1256" y="4883"/>
                  </a:cubicBezTo>
                  <a:cubicBezTo>
                    <a:pt x="1256" y="4883"/>
                    <a:pt x="137" y="5043"/>
                    <a:pt x="160" y="6047"/>
                  </a:cubicBezTo>
                  <a:cubicBezTo>
                    <a:pt x="206" y="7280"/>
                    <a:pt x="2579" y="6755"/>
                    <a:pt x="3675" y="7941"/>
                  </a:cubicBezTo>
                  <a:cubicBezTo>
                    <a:pt x="3683" y="7950"/>
                    <a:pt x="3700" y="7955"/>
                    <a:pt x="3726" y="7955"/>
                  </a:cubicBezTo>
                  <a:cubicBezTo>
                    <a:pt x="4478" y="7955"/>
                    <a:pt x="12486" y="4175"/>
                    <a:pt x="12486" y="4175"/>
                  </a:cubicBezTo>
                  <a:cubicBezTo>
                    <a:pt x="11664" y="3445"/>
                    <a:pt x="9906" y="1893"/>
                    <a:pt x="8012" y="1140"/>
                  </a:cubicBezTo>
                  <a:cubicBezTo>
                    <a:pt x="6711" y="610"/>
                    <a:pt x="4549" y="1"/>
                    <a:pt x="2965" y="1"/>
                  </a:cubicBezTo>
                  <a:close/>
                </a:path>
              </a:pathLst>
            </a:custGeom>
            <a:solidFill>
              <a:srgbClr val="BA7B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59" name="Google Shape;1159;p72">
              <a:extLst>
                <a:ext uri="{FF2B5EF4-FFF2-40B4-BE49-F238E27FC236}">
                  <a16:creationId xmlns:a16="http://schemas.microsoft.com/office/drawing/2014/main" id="{69A9F301-371C-1179-90D9-E0AE1539C7EB}"/>
                </a:ext>
              </a:extLst>
            </p:cNvPr>
            <p:cNvSpPr/>
            <p:nvPr/>
          </p:nvSpPr>
          <p:spPr>
            <a:xfrm>
              <a:off x="2352875" y="1666975"/>
              <a:ext cx="133500" cy="28700"/>
            </a:xfrm>
            <a:custGeom>
              <a:avLst/>
              <a:gdLst/>
              <a:ahLst/>
              <a:cxnLst/>
              <a:rect l="l" t="t" r="r" b="b"/>
              <a:pathLst>
                <a:path w="5340" h="1148" extrusionOk="0">
                  <a:moveTo>
                    <a:pt x="991" y="1"/>
                  </a:moveTo>
                  <a:cubicBezTo>
                    <a:pt x="681" y="1"/>
                    <a:pt x="371" y="20"/>
                    <a:pt x="69" y="65"/>
                  </a:cubicBezTo>
                  <a:cubicBezTo>
                    <a:pt x="23" y="87"/>
                    <a:pt x="1" y="110"/>
                    <a:pt x="46" y="110"/>
                  </a:cubicBezTo>
                  <a:cubicBezTo>
                    <a:pt x="2352" y="270"/>
                    <a:pt x="4452" y="841"/>
                    <a:pt x="5319" y="1137"/>
                  </a:cubicBezTo>
                  <a:cubicBezTo>
                    <a:pt x="4581" y="652"/>
                    <a:pt x="2767" y="1"/>
                    <a:pt x="991" y="1"/>
                  </a:cubicBezTo>
                  <a:close/>
                  <a:moveTo>
                    <a:pt x="5319" y="1137"/>
                  </a:moveTo>
                  <a:cubicBezTo>
                    <a:pt x="5326" y="1145"/>
                    <a:pt x="5332" y="1148"/>
                    <a:pt x="5334" y="1148"/>
                  </a:cubicBezTo>
                  <a:cubicBezTo>
                    <a:pt x="5339" y="1148"/>
                    <a:pt x="5334" y="1137"/>
                    <a:pt x="5319" y="11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60" name="Google Shape;1160;p72">
              <a:extLst>
                <a:ext uri="{FF2B5EF4-FFF2-40B4-BE49-F238E27FC236}">
                  <a16:creationId xmlns:a16="http://schemas.microsoft.com/office/drawing/2014/main" id="{EC52C681-D1BF-8BB3-5167-A7B38FC75BD3}"/>
                </a:ext>
              </a:extLst>
            </p:cNvPr>
            <p:cNvSpPr/>
            <p:nvPr/>
          </p:nvSpPr>
          <p:spPr>
            <a:xfrm>
              <a:off x="2328900" y="1726475"/>
              <a:ext cx="134700" cy="21450"/>
            </a:xfrm>
            <a:custGeom>
              <a:avLst/>
              <a:gdLst/>
              <a:ahLst/>
              <a:cxnLst/>
              <a:rect l="l" t="t" r="r" b="b"/>
              <a:pathLst>
                <a:path w="5388" h="858" extrusionOk="0">
                  <a:moveTo>
                    <a:pt x="1316" y="0"/>
                  </a:moveTo>
                  <a:cubicBezTo>
                    <a:pt x="894" y="0"/>
                    <a:pt x="473" y="31"/>
                    <a:pt x="69" y="104"/>
                  </a:cubicBezTo>
                  <a:cubicBezTo>
                    <a:pt x="24" y="104"/>
                    <a:pt x="1" y="150"/>
                    <a:pt x="47" y="150"/>
                  </a:cubicBezTo>
                  <a:cubicBezTo>
                    <a:pt x="2443" y="195"/>
                    <a:pt x="4475" y="606"/>
                    <a:pt x="5365" y="857"/>
                  </a:cubicBezTo>
                  <a:cubicBezTo>
                    <a:pt x="5388" y="857"/>
                    <a:pt x="5388" y="834"/>
                    <a:pt x="5365" y="834"/>
                  </a:cubicBezTo>
                  <a:cubicBezTo>
                    <a:pt x="4725" y="505"/>
                    <a:pt x="3015" y="0"/>
                    <a:pt x="13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61" name="Google Shape;1161;p72">
              <a:extLst>
                <a:ext uri="{FF2B5EF4-FFF2-40B4-BE49-F238E27FC236}">
                  <a16:creationId xmlns:a16="http://schemas.microsoft.com/office/drawing/2014/main" id="{7385B2A9-44D4-BFE7-3EDB-D1D300F89EE9}"/>
                </a:ext>
              </a:extLst>
            </p:cNvPr>
            <p:cNvSpPr/>
            <p:nvPr/>
          </p:nvSpPr>
          <p:spPr>
            <a:xfrm>
              <a:off x="1892750" y="1728700"/>
              <a:ext cx="675850" cy="538200"/>
            </a:xfrm>
            <a:custGeom>
              <a:avLst/>
              <a:gdLst/>
              <a:ahLst/>
              <a:cxnLst/>
              <a:rect l="l" t="t" r="r" b="b"/>
              <a:pathLst>
                <a:path w="27034" h="21528" extrusionOk="0">
                  <a:moveTo>
                    <a:pt x="1547" y="0"/>
                  </a:moveTo>
                  <a:cubicBezTo>
                    <a:pt x="213" y="0"/>
                    <a:pt x="0" y="1796"/>
                    <a:pt x="1629" y="5767"/>
                  </a:cubicBezTo>
                  <a:cubicBezTo>
                    <a:pt x="4391" y="12500"/>
                    <a:pt x="11512" y="20832"/>
                    <a:pt x="13019" y="21151"/>
                  </a:cubicBezTo>
                  <a:cubicBezTo>
                    <a:pt x="13879" y="21347"/>
                    <a:pt x="14948" y="21527"/>
                    <a:pt x="16093" y="21527"/>
                  </a:cubicBezTo>
                  <a:cubicBezTo>
                    <a:pt x="16953" y="21527"/>
                    <a:pt x="17857" y="21425"/>
                    <a:pt x="18748" y="21151"/>
                  </a:cubicBezTo>
                  <a:cubicBezTo>
                    <a:pt x="20825" y="20535"/>
                    <a:pt x="27034" y="13436"/>
                    <a:pt x="27034" y="13436"/>
                  </a:cubicBezTo>
                  <a:lnTo>
                    <a:pt x="18976" y="5105"/>
                  </a:lnTo>
                  <a:cubicBezTo>
                    <a:pt x="18976" y="5105"/>
                    <a:pt x="15370" y="9807"/>
                    <a:pt x="15142" y="10104"/>
                  </a:cubicBezTo>
                  <a:cubicBezTo>
                    <a:pt x="15133" y="10116"/>
                    <a:pt x="15118" y="10122"/>
                    <a:pt x="15096" y="10122"/>
                  </a:cubicBezTo>
                  <a:cubicBezTo>
                    <a:pt x="14546" y="10122"/>
                    <a:pt x="9845" y="6259"/>
                    <a:pt x="5715" y="2480"/>
                  </a:cubicBezTo>
                  <a:cubicBezTo>
                    <a:pt x="3945" y="869"/>
                    <a:pt x="2475" y="0"/>
                    <a:pt x="15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62" name="Google Shape;1162;p72">
              <a:extLst>
                <a:ext uri="{FF2B5EF4-FFF2-40B4-BE49-F238E27FC236}">
                  <a16:creationId xmlns:a16="http://schemas.microsoft.com/office/drawing/2014/main" id="{1AA7FC2F-CDD2-A8ED-DD11-9600C55378F5}"/>
                </a:ext>
              </a:extLst>
            </p:cNvPr>
            <p:cNvSpPr/>
            <p:nvPr/>
          </p:nvSpPr>
          <p:spPr>
            <a:xfrm>
              <a:off x="2040175" y="1908250"/>
              <a:ext cx="479350" cy="353800"/>
            </a:xfrm>
            <a:custGeom>
              <a:avLst/>
              <a:gdLst/>
              <a:ahLst/>
              <a:cxnLst/>
              <a:rect l="l" t="t" r="r" b="b"/>
              <a:pathLst>
                <a:path w="19174" h="14152" extrusionOk="0">
                  <a:moveTo>
                    <a:pt x="15088" y="0"/>
                  </a:moveTo>
                  <a:cubicBezTo>
                    <a:pt x="14654" y="868"/>
                    <a:pt x="13901" y="1598"/>
                    <a:pt x="13422" y="2374"/>
                  </a:cubicBezTo>
                  <a:cubicBezTo>
                    <a:pt x="12828" y="3287"/>
                    <a:pt x="12372" y="4679"/>
                    <a:pt x="12988" y="5684"/>
                  </a:cubicBezTo>
                  <a:cubicBezTo>
                    <a:pt x="13353" y="6277"/>
                    <a:pt x="13992" y="6505"/>
                    <a:pt x="14631" y="6665"/>
                  </a:cubicBezTo>
                  <a:cubicBezTo>
                    <a:pt x="15430" y="6871"/>
                    <a:pt x="16229" y="7099"/>
                    <a:pt x="16982" y="7441"/>
                  </a:cubicBezTo>
                  <a:cubicBezTo>
                    <a:pt x="17621" y="7715"/>
                    <a:pt x="18398" y="8103"/>
                    <a:pt x="18945" y="8674"/>
                  </a:cubicBezTo>
                  <a:cubicBezTo>
                    <a:pt x="19014" y="8582"/>
                    <a:pt x="19105" y="8491"/>
                    <a:pt x="19174" y="8400"/>
                  </a:cubicBezTo>
                  <a:cubicBezTo>
                    <a:pt x="18786" y="8012"/>
                    <a:pt x="18306" y="7692"/>
                    <a:pt x="17804" y="7418"/>
                  </a:cubicBezTo>
                  <a:cubicBezTo>
                    <a:pt x="17096" y="7053"/>
                    <a:pt x="16320" y="6756"/>
                    <a:pt x="15544" y="6528"/>
                  </a:cubicBezTo>
                  <a:cubicBezTo>
                    <a:pt x="14860" y="6323"/>
                    <a:pt x="13969" y="6254"/>
                    <a:pt x="13467" y="5661"/>
                  </a:cubicBezTo>
                  <a:cubicBezTo>
                    <a:pt x="13056" y="5204"/>
                    <a:pt x="13034" y="4565"/>
                    <a:pt x="13171" y="3995"/>
                  </a:cubicBezTo>
                  <a:cubicBezTo>
                    <a:pt x="13444" y="2602"/>
                    <a:pt x="14540" y="1689"/>
                    <a:pt x="15248" y="502"/>
                  </a:cubicBezTo>
                  <a:cubicBezTo>
                    <a:pt x="15293" y="434"/>
                    <a:pt x="15316" y="365"/>
                    <a:pt x="15362" y="297"/>
                  </a:cubicBezTo>
                  <a:lnTo>
                    <a:pt x="15088" y="0"/>
                  </a:lnTo>
                  <a:close/>
                  <a:moveTo>
                    <a:pt x="5889" y="571"/>
                  </a:moveTo>
                  <a:cubicBezTo>
                    <a:pt x="5707" y="913"/>
                    <a:pt x="5456" y="1233"/>
                    <a:pt x="5113" y="1484"/>
                  </a:cubicBezTo>
                  <a:cubicBezTo>
                    <a:pt x="3995" y="2283"/>
                    <a:pt x="2511" y="2237"/>
                    <a:pt x="1370" y="3013"/>
                  </a:cubicBezTo>
                  <a:cubicBezTo>
                    <a:pt x="845" y="3355"/>
                    <a:pt x="388" y="3858"/>
                    <a:pt x="183" y="4497"/>
                  </a:cubicBezTo>
                  <a:cubicBezTo>
                    <a:pt x="0" y="5067"/>
                    <a:pt x="160" y="5706"/>
                    <a:pt x="594" y="6140"/>
                  </a:cubicBezTo>
                  <a:cubicBezTo>
                    <a:pt x="1079" y="6625"/>
                    <a:pt x="1745" y="6749"/>
                    <a:pt x="2432" y="6749"/>
                  </a:cubicBezTo>
                  <a:cubicBezTo>
                    <a:pt x="2940" y="6749"/>
                    <a:pt x="3460" y="6681"/>
                    <a:pt x="3926" y="6642"/>
                  </a:cubicBezTo>
                  <a:cubicBezTo>
                    <a:pt x="4041" y="6634"/>
                    <a:pt x="4169" y="6628"/>
                    <a:pt x="4304" y="6628"/>
                  </a:cubicBezTo>
                  <a:cubicBezTo>
                    <a:pt x="5217" y="6628"/>
                    <a:pt x="6471" y="6876"/>
                    <a:pt x="6391" y="7989"/>
                  </a:cubicBezTo>
                  <a:cubicBezTo>
                    <a:pt x="6346" y="8560"/>
                    <a:pt x="5844" y="8993"/>
                    <a:pt x="5433" y="9336"/>
                  </a:cubicBezTo>
                  <a:cubicBezTo>
                    <a:pt x="4931" y="9724"/>
                    <a:pt x="4383" y="10043"/>
                    <a:pt x="3903" y="10477"/>
                  </a:cubicBezTo>
                  <a:cubicBezTo>
                    <a:pt x="3789" y="10568"/>
                    <a:pt x="3698" y="10660"/>
                    <a:pt x="3607" y="10751"/>
                  </a:cubicBezTo>
                  <a:cubicBezTo>
                    <a:pt x="3698" y="10888"/>
                    <a:pt x="3812" y="11002"/>
                    <a:pt x="3903" y="11116"/>
                  </a:cubicBezTo>
                  <a:cubicBezTo>
                    <a:pt x="4702" y="10317"/>
                    <a:pt x="5821" y="9861"/>
                    <a:pt x="6483" y="8948"/>
                  </a:cubicBezTo>
                  <a:cubicBezTo>
                    <a:pt x="6825" y="8514"/>
                    <a:pt x="6985" y="7966"/>
                    <a:pt x="6802" y="7418"/>
                  </a:cubicBezTo>
                  <a:cubicBezTo>
                    <a:pt x="6642" y="6916"/>
                    <a:pt x="6232" y="6574"/>
                    <a:pt x="5752" y="6368"/>
                  </a:cubicBezTo>
                  <a:cubicBezTo>
                    <a:pt x="5348" y="6210"/>
                    <a:pt x="4903" y="6147"/>
                    <a:pt x="4460" y="6147"/>
                  </a:cubicBezTo>
                  <a:cubicBezTo>
                    <a:pt x="4327" y="6147"/>
                    <a:pt x="4195" y="6152"/>
                    <a:pt x="4063" y="6163"/>
                  </a:cubicBezTo>
                  <a:cubicBezTo>
                    <a:pt x="3544" y="6184"/>
                    <a:pt x="3025" y="6280"/>
                    <a:pt x="2488" y="6280"/>
                  </a:cubicBezTo>
                  <a:cubicBezTo>
                    <a:pt x="2435" y="6280"/>
                    <a:pt x="2382" y="6279"/>
                    <a:pt x="2328" y="6277"/>
                  </a:cubicBezTo>
                  <a:cubicBezTo>
                    <a:pt x="1804" y="6277"/>
                    <a:pt x="1210" y="6163"/>
                    <a:pt x="845" y="5752"/>
                  </a:cubicBezTo>
                  <a:cubicBezTo>
                    <a:pt x="411" y="5273"/>
                    <a:pt x="502" y="4634"/>
                    <a:pt x="822" y="4132"/>
                  </a:cubicBezTo>
                  <a:cubicBezTo>
                    <a:pt x="1621" y="2945"/>
                    <a:pt x="3105" y="2831"/>
                    <a:pt x="4314" y="2328"/>
                  </a:cubicBezTo>
                  <a:cubicBezTo>
                    <a:pt x="4908" y="2077"/>
                    <a:pt x="5456" y="1758"/>
                    <a:pt x="5821" y="1233"/>
                  </a:cubicBezTo>
                  <a:cubicBezTo>
                    <a:pt x="5935" y="1073"/>
                    <a:pt x="6026" y="913"/>
                    <a:pt x="6095" y="731"/>
                  </a:cubicBezTo>
                  <a:cubicBezTo>
                    <a:pt x="6026" y="685"/>
                    <a:pt x="5958" y="616"/>
                    <a:pt x="5889" y="571"/>
                  </a:cubicBezTo>
                  <a:close/>
                  <a:moveTo>
                    <a:pt x="12109" y="10156"/>
                  </a:moveTo>
                  <a:cubicBezTo>
                    <a:pt x="11083" y="10156"/>
                    <a:pt x="10185" y="10761"/>
                    <a:pt x="9496" y="11527"/>
                  </a:cubicBezTo>
                  <a:cubicBezTo>
                    <a:pt x="8765" y="12326"/>
                    <a:pt x="8240" y="13262"/>
                    <a:pt x="7555" y="14083"/>
                  </a:cubicBezTo>
                  <a:cubicBezTo>
                    <a:pt x="7715" y="14106"/>
                    <a:pt x="7875" y="14129"/>
                    <a:pt x="8035" y="14152"/>
                  </a:cubicBezTo>
                  <a:cubicBezTo>
                    <a:pt x="8195" y="13946"/>
                    <a:pt x="8377" y="13718"/>
                    <a:pt x="8514" y="13490"/>
                  </a:cubicBezTo>
                  <a:cubicBezTo>
                    <a:pt x="9222" y="12463"/>
                    <a:pt x="9975" y="11185"/>
                    <a:pt x="11208" y="10705"/>
                  </a:cubicBezTo>
                  <a:cubicBezTo>
                    <a:pt x="11492" y="10595"/>
                    <a:pt x="11767" y="10548"/>
                    <a:pt x="12034" y="10548"/>
                  </a:cubicBezTo>
                  <a:cubicBezTo>
                    <a:pt x="13097" y="10548"/>
                    <a:pt x="14034" y="11299"/>
                    <a:pt x="14928" y="11846"/>
                  </a:cubicBezTo>
                  <a:cubicBezTo>
                    <a:pt x="15111" y="11961"/>
                    <a:pt x="15270" y="12052"/>
                    <a:pt x="15453" y="12143"/>
                  </a:cubicBezTo>
                  <a:cubicBezTo>
                    <a:pt x="15544" y="12052"/>
                    <a:pt x="15658" y="11938"/>
                    <a:pt x="15773" y="11846"/>
                  </a:cubicBezTo>
                  <a:cubicBezTo>
                    <a:pt x="14723" y="11367"/>
                    <a:pt x="13855" y="10477"/>
                    <a:pt x="12714" y="10226"/>
                  </a:cubicBezTo>
                  <a:cubicBezTo>
                    <a:pt x="12508" y="10178"/>
                    <a:pt x="12306" y="10156"/>
                    <a:pt x="12109" y="101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63" name="Google Shape;1163;p72">
              <a:extLst>
                <a:ext uri="{FF2B5EF4-FFF2-40B4-BE49-F238E27FC236}">
                  <a16:creationId xmlns:a16="http://schemas.microsoft.com/office/drawing/2014/main" id="{8E2370CB-FD06-8BA1-E781-8ED55B4C689D}"/>
                </a:ext>
              </a:extLst>
            </p:cNvPr>
            <p:cNvSpPr/>
            <p:nvPr/>
          </p:nvSpPr>
          <p:spPr>
            <a:xfrm>
              <a:off x="1963700" y="1751900"/>
              <a:ext cx="107875" cy="194600"/>
            </a:xfrm>
            <a:custGeom>
              <a:avLst/>
              <a:gdLst/>
              <a:ahLst/>
              <a:cxnLst/>
              <a:rect l="l" t="t" r="r" b="b"/>
              <a:pathLst>
                <a:path w="4315" h="7784" extrusionOk="0">
                  <a:moveTo>
                    <a:pt x="914" y="0"/>
                  </a:moveTo>
                  <a:cubicBezTo>
                    <a:pt x="845" y="137"/>
                    <a:pt x="800" y="274"/>
                    <a:pt x="754" y="434"/>
                  </a:cubicBezTo>
                  <a:cubicBezTo>
                    <a:pt x="457" y="1461"/>
                    <a:pt x="1074" y="2305"/>
                    <a:pt x="1850" y="2899"/>
                  </a:cubicBezTo>
                  <a:cubicBezTo>
                    <a:pt x="2489" y="3378"/>
                    <a:pt x="3447" y="3835"/>
                    <a:pt x="3721" y="4656"/>
                  </a:cubicBezTo>
                  <a:cubicBezTo>
                    <a:pt x="4064" y="5798"/>
                    <a:pt x="2808" y="6597"/>
                    <a:pt x="1895" y="6893"/>
                  </a:cubicBezTo>
                  <a:cubicBezTo>
                    <a:pt x="1279" y="7099"/>
                    <a:pt x="617" y="7190"/>
                    <a:pt x="1" y="7395"/>
                  </a:cubicBezTo>
                  <a:cubicBezTo>
                    <a:pt x="69" y="7510"/>
                    <a:pt x="138" y="7647"/>
                    <a:pt x="206" y="7783"/>
                  </a:cubicBezTo>
                  <a:cubicBezTo>
                    <a:pt x="320" y="7738"/>
                    <a:pt x="457" y="7715"/>
                    <a:pt x="571" y="7692"/>
                  </a:cubicBezTo>
                  <a:cubicBezTo>
                    <a:pt x="1735" y="7395"/>
                    <a:pt x="3014" y="7236"/>
                    <a:pt x="3813" y="6209"/>
                  </a:cubicBezTo>
                  <a:cubicBezTo>
                    <a:pt x="4155" y="5775"/>
                    <a:pt x="4315" y="5250"/>
                    <a:pt x="4201" y="4679"/>
                  </a:cubicBezTo>
                  <a:cubicBezTo>
                    <a:pt x="4109" y="4246"/>
                    <a:pt x="3835" y="3880"/>
                    <a:pt x="3516" y="3584"/>
                  </a:cubicBezTo>
                  <a:cubicBezTo>
                    <a:pt x="2831" y="2945"/>
                    <a:pt x="1850" y="2579"/>
                    <a:pt x="1325" y="1780"/>
                  </a:cubicBezTo>
                  <a:cubicBezTo>
                    <a:pt x="982" y="1255"/>
                    <a:pt x="1005" y="708"/>
                    <a:pt x="1256" y="228"/>
                  </a:cubicBezTo>
                  <a:cubicBezTo>
                    <a:pt x="1142" y="137"/>
                    <a:pt x="1028" y="69"/>
                    <a:pt x="9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64" name="Google Shape;1164;p72">
              <a:extLst>
                <a:ext uri="{FF2B5EF4-FFF2-40B4-BE49-F238E27FC236}">
                  <a16:creationId xmlns:a16="http://schemas.microsoft.com/office/drawing/2014/main" id="{7F7C4C5A-BB5E-9AF0-9D8F-FFDD16727FE8}"/>
                </a:ext>
              </a:extLst>
            </p:cNvPr>
            <p:cNvSpPr/>
            <p:nvPr/>
          </p:nvSpPr>
          <p:spPr>
            <a:xfrm>
              <a:off x="1463250" y="1678500"/>
              <a:ext cx="703625" cy="874000"/>
            </a:xfrm>
            <a:custGeom>
              <a:avLst/>
              <a:gdLst/>
              <a:ahLst/>
              <a:cxnLst/>
              <a:rect l="l" t="t" r="r" b="b"/>
              <a:pathLst>
                <a:path w="28145" h="34960" extrusionOk="0">
                  <a:moveTo>
                    <a:pt x="15930" y="0"/>
                  </a:moveTo>
                  <a:cubicBezTo>
                    <a:pt x="14680" y="0"/>
                    <a:pt x="13445" y="290"/>
                    <a:pt x="12692" y="927"/>
                  </a:cubicBezTo>
                  <a:cubicBezTo>
                    <a:pt x="9405" y="3735"/>
                    <a:pt x="2968" y="20648"/>
                    <a:pt x="777" y="29254"/>
                  </a:cubicBezTo>
                  <a:cubicBezTo>
                    <a:pt x="1" y="32289"/>
                    <a:pt x="960" y="34914"/>
                    <a:pt x="1005" y="34960"/>
                  </a:cubicBezTo>
                  <a:lnTo>
                    <a:pt x="26113" y="34686"/>
                  </a:lnTo>
                  <a:cubicBezTo>
                    <a:pt x="26159" y="34640"/>
                    <a:pt x="28145" y="33043"/>
                    <a:pt x="27574" y="30052"/>
                  </a:cubicBezTo>
                  <a:cubicBezTo>
                    <a:pt x="25930" y="21744"/>
                    <a:pt x="21548" y="4077"/>
                    <a:pt x="19950" y="1475"/>
                  </a:cubicBezTo>
                  <a:cubicBezTo>
                    <a:pt x="19371" y="540"/>
                    <a:pt x="17636" y="0"/>
                    <a:pt x="159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65" name="Google Shape;1165;p72">
              <a:extLst>
                <a:ext uri="{FF2B5EF4-FFF2-40B4-BE49-F238E27FC236}">
                  <a16:creationId xmlns:a16="http://schemas.microsoft.com/office/drawing/2014/main" id="{099C59E5-C967-9A94-05E2-908E66FB1ABE}"/>
                </a:ext>
              </a:extLst>
            </p:cNvPr>
            <p:cNvSpPr/>
            <p:nvPr/>
          </p:nvSpPr>
          <p:spPr>
            <a:xfrm>
              <a:off x="1529450" y="2115950"/>
              <a:ext cx="210025" cy="187925"/>
            </a:xfrm>
            <a:custGeom>
              <a:avLst/>
              <a:gdLst/>
              <a:ahLst/>
              <a:cxnLst/>
              <a:rect l="l" t="t" r="r" b="b"/>
              <a:pathLst>
                <a:path w="8401" h="7517" extrusionOk="0">
                  <a:moveTo>
                    <a:pt x="1895" y="1"/>
                  </a:moveTo>
                  <a:cubicBezTo>
                    <a:pt x="1850" y="160"/>
                    <a:pt x="1781" y="320"/>
                    <a:pt x="1713" y="503"/>
                  </a:cubicBezTo>
                  <a:cubicBezTo>
                    <a:pt x="2078" y="822"/>
                    <a:pt x="2557" y="1051"/>
                    <a:pt x="3014" y="1210"/>
                  </a:cubicBezTo>
                  <a:cubicBezTo>
                    <a:pt x="3858" y="1507"/>
                    <a:pt x="4748" y="1667"/>
                    <a:pt x="5593" y="1918"/>
                  </a:cubicBezTo>
                  <a:cubicBezTo>
                    <a:pt x="6369" y="2169"/>
                    <a:pt x="7191" y="2534"/>
                    <a:pt x="7579" y="3287"/>
                  </a:cubicBezTo>
                  <a:cubicBezTo>
                    <a:pt x="8126" y="4292"/>
                    <a:pt x="7556" y="5479"/>
                    <a:pt x="6757" y="6186"/>
                  </a:cubicBezTo>
                  <a:cubicBezTo>
                    <a:pt x="6097" y="6782"/>
                    <a:pt x="5199" y="7059"/>
                    <a:pt x="4302" y="7059"/>
                  </a:cubicBezTo>
                  <a:cubicBezTo>
                    <a:pt x="3928" y="7059"/>
                    <a:pt x="3553" y="7011"/>
                    <a:pt x="3196" y="6917"/>
                  </a:cubicBezTo>
                  <a:cubicBezTo>
                    <a:pt x="2557" y="6757"/>
                    <a:pt x="1986" y="6437"/>
                    <a:pt x="1461" y="6026"/>
                  </a:cubicBezTo>
                  <a:cubicBezTo>
                    <a:pt x="1028" y="5684"/>
                    <a:pt x="617" y="5296"/>
                    <a:pt x="138" y="5022"/>
                  </a:cubicBezTo>
                  <a:cubicBezTo>
                    <a:pt x="92" y="5182"/>
                    <a:pt x="46" y="5319"/>
                    <a:pt x="1" y="5479"/>
                  </a:cubicBezTo>
                  <a:cubicBezTo>
                    <a:pt x="663" y="5889"/>
                    <a:pt x="1256" y="6529"/>
                    <a:pt x="1941" y="6917"/>
                  </a:cubicBezTo>
                  <a:cubicBezTo>
                    <a:pt x="2644" y="7309"/>
                    <a:pt x="3459" y="7517"/>
                    <a:pt x="4272" y="7517"/>
                  </a:cubicBezTo>
                  <a:cubicBezTo>
                    <a:pt x="4832" y="7517"/>
                    <a:pt x="5391" y="7418"/>
                    <a:pt x="5912" y="7213"/>
                  </a:cubicBezTo>
                  <a:cubicBezTo>
                    <a:pt x="6985" y="6803"/>
                    <a:pt x="7921" y="5844"/>
                    <a:pt x="8172" y="4725"/>
                  </a:cubicBezTo>
                  <a:cubicBezTo>
                    <a:pt x="8400" y="3698"/>
                    <a:pt x="7944" y="2717"/>
                    <a:pt x="7122" y="2123"/>
                  </a:cubicBezTo>
                  <a:cubicBezTo>
                    <a:pt x="6369" y="1598"/>
                    <a:pt x="5433" y="1393"/>
                    <a:pt x="4543" y="1165"/>
                  </a:cubicBezTo>
                  <a:cubicBezTo>
                    <a:pt x="3721" y="959"/>
                    <a:pt x="2763" y="754"/>
                    <a:pt x="2101" y="183"/>
                  </a:cubicBezTo>
                  <a:cubicBezTo>
                    <a:pt x="2032" y="138"/>
                    <a:pt x="1964" y="69"/>
                    <a:pt x="18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66" name="Google Shape;1166;p72">
              <a:extLst>
                <a:ext uri="{FF2B5EF4-FFF2-40B4-BE49-F238E27FC236}">
                  <a16:creationId xmlns:a16="http://schemas.microsoft.com/office/drawing/2014/main" id="{9815F0AF-E96B-F265-5CA5-3CED123C0F9B}"/>
                </a:ext>
              </a:extLst>
            </p:cNvPr>
            <p:cNvSpPr/>
            <p:nvPr/>
          </p:nvSpPr>
          <p:spPr>
            <a:xfrm>
              <a:off x="2040175" y="2004100"/>
              <a:ext cx="82750" cy="288200"/>
            </a:xfrm>
            <a:custGeom>
              <a:avLst/>
              <a:gdLst/>
              <a:ahLst/>
              <a:cxnLst/>
              <a:rect l="l" t="t" r="r" b="b"/>
              <a:pathLst>
                <a:path w="3310" h="11528" extrusionOk="0">
                  <a:moveTo>
                    <a:pt x="502" y="1"/>
                  </a:moveTo>
                  <a:cubicBezTo>
                    <a:pt x="366" y="206"/>
                    <a:pt x="251" y="412"/>
                    <a:pt x="183" y="663"/>
                  </a:cubicBezTo>
                  <a:cubicBezTo>
                    <a:pt x="0" y="1233"/>
                    <a:pt x="160" y="1872"/>
                    <a:pt x="594" y="2306"/>
                  </a:cubicBezTo>
                  <a:cubicBezTo>
                    <a:pt x="776" y="2489"/>
                    <a:pt x="982" y="2626"/>
                    <a:pt x="1210" y="2717"/>
                  </a:cubicBezTo>
                  <a:cubicBezTo>
                    <a:pt x="1164" y="2512"/>
                    <a:pt x="1096" y="2306"/>
                    <a:pt x="1050" y="2101"/>
                  </a:cubicBezTo>
                  <a:cubicBezTo>
                    <a:pt x="982" y="2055"/>
                    <a:pt x="891" y="1987"/>
                    <a:pt x="845" y="1918"/>
                  </a:cubicBezTo>
                  <a:cubicBezTo>
                    <a:pt x="502" y="1530"/>
                    <a:pt x="480" y="1051"/>
                    <a:pt x="662" y="617"/>
                  </a:cubicBezTo>
                  <a:cubicBezTo>
                    <a:pt x="617" y="412"/>
                    <a:pt x="571" y="206"/>
                    <a:pt x="502" y="1"/>
                  </a:cubicBezTo>
                  <a:close/>
                  <a:moveTo>
                    <a:pt x="2625" y="8560"/>
                  </a:moveTo>
                  <a:cubicBezTo>
                    <a:pt x="2465" y="9108"/>
                    <a:pt x="2420" y="9679"/>
                    <a:pt x="2580" y="10272"/>
                  </a:cubicBezTo>
                  <a:cubicBezTo>
                    <a:pt x="2717" y="10752"/>
                    <a:pt x="2968" y="11185"/>
                    <a:pt x="3310" y="11528"/>
                  </a:cubicBezTo>
                  <a:cubicBezTo>
                    <a:pt x="3219" y="11094"/>
                    <a:pt x="3127" y="10683"/>
                    <a:pt x="3013" y="10227"/>
                  </a:cubicBezTo>
                  <a:cubicBezTo>
                    <a:pt x="2990" y="10158"/>
                    <a:pt x="2968" y="10067"/>
                    <a:pt x="2968" y="9975"/>
                  </a:cubicBezTo>
                  <a:cubicBezTo>
                    <a:pt x="2968" y="9975"/>
                    <a:pt x="2968" y="9975"/>
                    <a:pt x="2968" y="9953"/>
                  </a:cubicBezTo>
                  <a:cubicBezTo>
                    <a:pt x="2853" y="9496"/>
                    <a:pt x="2739" y="9040"/>
                    <a:pt x="2625" y="85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67" name="Google Shape;1167;p72">
              <a:extLst>
                <a:ext uri="{FF2B5EF4-FFF2-40B4-BE49-F238E27FC236}">
                  <a16:creationId xmlns:a16="http://schemas.microsoft.com/office/drawing/2014/main" id="{7E917EA6-2F54-9D9F-9EA5-5C1942BD1B9E}"/>
                </a:ext>
              </a:extLst>
            </p:cNvPr>
            <p:cNvSpPr/>
            <p:nvPr/>
          </p:nvSpPr>
          <p:spPr>
            <a:xfrm>
              <a:off x="1758850" y="2254350"/>
              <a:ext cx="392050" cy="295300"/>
            </a:xfrm>
            <a:custGeom>
              <a:avLst/>
              <a:gdLst/>
              <a:ahLst/>
              <a:cxnLst/>
              <a:rect l="l" t="t" r="r" b="b"/>
              <a:pathLst>
                <a:path w="15682" h="11812" extrusionOk="0">
                  <a:moveTo>
                    <a:pt x="12709" y="11121"/>
                  </a:moveTo>
                  <a:cubicBezTo>
                    <a:pt x="12326" y="11121"/>
                    <a:pt x="11949" y="11190"/>
                    <a:pt x="11619" y="11355"/>
                  </a:cubicBezTo>
                  <a:cubicBezTo>
                    <a:pt x="11436" y="11447"/>
                    <a:pt x="11276" y="11561"/>
                    <a:pt x="11162" y="11698"/>
                  </a:cubicBezTo>
                  <a:lnTo>
                    <a:pt x="11870" y="11698"/>
                  </a:lnTo>
                  <a:cubicBezTo>
                    <a:pt x="12139" y="11579"/>
                    <a:pt x="12414" y="11532"/>
                    <a:pt x="12692" y="11532"/>
                  </a:cubicBezTo>
                  <a:cubicBezTo>
                    <a:pt x="13001" y="11532"/>
                    <a:pt x="13314" y="11591"/>
                    <a:pt x="13627" y="11675"/>
                  </a:cubicBezTo>
                  <a:lnTo>
                    <a:pt x="14289" y="11652"/>
                  </a:lnTo>
                  <a:cubicBezTo>
                    <a:pt x="14289" y="11652"/>
                    <a:pt x="14358" y="11584"/>
                    <a:pt x="14472" y="11492"/>
                  </a:cubicBezTo>
                  <a:cubicBezTo>
                    <a:pt x="14038" y="11355"/>
                    <a:pt x="13604" y="11218"/>
                    <a:pt x="13148" y="11150"/>
                  </a:cubicBezTo>
                  <a:cubicBezTo>
                    <a:pt x="13002" y="11131"/>
                    <a:pt x="12855" y="11121"/>
                    <a:pt x="12709" y="11121"/>
                  </a:cubicBezTo>
                  <a:close/>
                  <a:moveTo>
                    <a:pt x="7470" y="0"/>
                  </a:moveTo>
                  <a:cubicBezTo>
                    <a:pt x="6511" y="0"/>
                    <a:pt x="5615" y="488"/>
                    <a:pt x="5068" y="1267"/>
                  </a:cubicBezTo>
                  <a:cubicBezTo>
                    <a:pt x="4429" y="2180"/>
                    <a:pt x="4360" y="3298"/>
                    <a:pt x="4771" y="4325"/>
                  </a:cubicBezTo>
                  <a:cubicBezTo>
                    <a:pt x="5182" y="5284"/>
                    <a:pt x="6072" y="6448"/>
                    <a:pt x="5593" y="7566"/>
                  </a:cubicBezTo>
                  <a:cubicBezTo>
                    <a:pt x="5299" y="8224"/>
                    <a:pt x="4619" y="8324"/>
                    <a:pt x="3926" y="8324"/>
                  </a:cubicBezTo>
                  <a:cubicBezTo>
                    <a:pt x="3623" y="8324"/>
                    <a:pt x="3318" y="8305"/>
                    <a:pt x="3042" y="8305"/>
                  </a:cubicBezTo>
                  <a:cubicBezTo>
                    <a:pt x="2919" y="8305"/>
                    <a:pt x="2802" y="8309"/>
                    <a:pt x="2694" y="8320"/>
                  </a:cubicBezTo>
                  <a:cubicBezTo>
                    <a:pt x="1621" y="8434"/>
                    <a:pt x="777" y="9141"/>
                    <a:pt x="343" y="10100"/>
                  </a:cubicBezTo>
                  <a:cubicBezTo>
                    <a:pt x="92" y="10648"/>
                    <a:pt x="0" y="11241"/>
                    <a:pt x="23" y="11812"/>
                  </a:cubicBezTo>
                  <a:lnTo>
                    <a:pt x="252" y="11812"/>
                  </a:lnTo>
                  <a:cubicBezTo>
                    <a:pt x="252" y="11675"/>
                    <a:pt x="274" y="11538"/>
                    <a:pt x="274" y="11401"/>
                  </a:cubicBezTo>
                  <a:cubicBezTo>
                    <a:pt x="388" y="10419"/>
                    <a:pt x="959" y="9369"/>
                    <a:pt x="1872" y="8913"/>
                  </a:cubicBezTo>
                  <a:cubicBezTo>
                    <a:pt x="2233" y="8732"/>
                    <a:pt x="2614" y="8688"/>
                    <a:pt x="3002" y="8688"/>
                  </a:cubicBezTo>
                  <a:cubicBezTo>
                    <a:pt x="3379" y="8688"/>
                    <a:pt x="3763" y="8730"/>
                    <a:pt x="4143" y="8730"/>
                  </a:cubicBezTo>
                  <a:cubicBezTo>
                    <a:pt x="4409" y="8730"/>
                    <a:pt x="4673" y="8709"/>
                    <a:pt x="4931" y="8639"/>
                  </a:cubicBezTo>
                  <a:cubicBezTo>
                    <a:pt x="5981" y="8342"/>
                    <a:pt x="6300" y="7270"/>
                    <a:pt x="6118" y="6288"/>
                  </a:cubicBezTo>
                  <a:cubicBezTo>
                    <a:pt x="5889" y="5192"/>
                    <a:pt x="4999" y="4302"/>
                    <a:pt x="4954" y="3138"/>
                  </a:cubicBezTo>
                  <a:cubicBezTo>
                    <a:pt x="4908" y="2157"/>
                    <a:pt x="5456" y="1152"/>
                    <a:pt x="6346" y="673"/>
                  </a:cubicBezTo>
                  <a:cubicBezTo>
                    <a:pt x="6690" y="496"/>
                    <a:pt x="7079" y="412"/>
                    <a:pt x="7470" y="412"/>
                  </a:cubicBezTo>
                  <a:cubicBezTo>
                    <a:pt x="8090" y="412"/>
                    <a:pt x="8714" y="624"/>
                    <a:pt x="9176" y="1015"/>
                  </a:cubicBezTo>
                  <a:cubicBezTo>
                    <a:pt x="9907" y="1632"/>
                    <a:pt x="10158" y="2568"/>
                    <a:pt x="10386" y="3458"/>
                  </a:cubicBezTo>
                  <a:cubicBezTo>
                    <a:pt x="10569" y="4302"/>
                    <a:pt x="10751" y="5192"/>
                    <a:pt x="11253" y="5900"/>
                  </a:cubicBezTo>
                  <a:cubicBezTo>
                    <a:pt x="11778" y="6676"/>
                    <a:pt x="12646" y="7018"/>
                    <a:pt x="13559" y="7041"/>
                  </a:cubicBezTo>
                  <a:cubicBezTo>
                    <a:pt x="14175" y="7041"/>
                    <a:pt x="14928" y="6882"/>
                    <a:pt x="15681" y="6767"/>
                  </a:cubicBezTo>
                  <a:cubicBezTo>
                    <a:pt x="15659" y="6630"/>
                    <a:pt x="15636" y="6493"/>
                    <a:pt x="15613" y="6357"/>
                  </a:cubicBezTo>
                  <a:cubicBezTo>
                    <a:pt x="15567" y="6357"/>
                    <a:pt x="15544" y="6357"/>
                    <a:pt x="15522" y="6379"/>
                  </a:cubicBezTo>
                  <a:cubicBezTo>
                    <a:pt x="14916" y="6466"/>
                    <a:pt x="14273" y="6607"/>
                    <a:pt x="13646" y="6607"/>
                  </a:cubicBezTo>
                  <a:cubicBezTo>
                    <a:pt x="13281" y="6607"/>
                    <a:pt x="12921" y="6559"/>
                    <a:pt x="12577" y="6425"/>
                  </a:cubicBezTo>
                  <a:cubicBezTo>
                    <a:pt x="11664" y="6083"/>
                    <a:pt x="11276" y="5192"/>
                    <a:pt x="11048" y="4302"/>
                  </a:cubicBezTo>
                  <a:cubicBezTo>
                    <a:pt x="10797" y="3389"/>
                    <a:pt x="10660" y="2431"/>
                    <a:pt x="10181" y="1586"/>
                  </a:cubicBezTo>
                  <a:cubicBezTo>
                    <a:pt x="9678" y="673"/>
                    <a:pt x="8743" y="102"/>
                    <a:pt x="7715" y="11"/>
                  </a:cubicBezTo>
                  <a:cubicBezTo>
                    <a:pt x="7633" y="4"/>
                    <a:pt x="7551" y="0"/>
                    <a:pt x="74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68" name="Google Shape;1168;p72">
              <a:extLst>
                <a:ext uri="{FF2B5EF4-FFF2-40B4-BE49-F238E27FC236}">
                  <a16:creationId xmlns:a16="http://schemas.microsoft.com/office/drawing/2014/main" id="{3C9FECBD-2D48-E197-BF84-2B1BA317C8B8}"/>
                </a:ext>
              </a:extLst>
            </p:cNvPr>
            <p:cNvSpPr/>
            <p:nvPr/>
          </p:nvSpPr>
          <p:spPr>
            <a:xfrm>
              <a:off x="1693800" y="1678850"/>
              <a:ext cx="338975" cy="497075"/>
            </a:xfrm>
            <a:custGeom>
              <a:avLst/>
              <a:gdLst/>
              <a:ahLst/>
              <a:cxnLst/>
              <a:rect l="l" t="t" r="r" b="b"/>
              <a:pathLst>
                <a:path w="13559" h="19883" extrusionOk="0">
                  <a:moveTo>
                    <a:pt x="7236" y="0"/>
                  </a:moveTo>
                  <a:cubicBezTo>
                    <a:pt x="7031" y="297"/>
                    <a:pt x="6711" y="457"/>
                    <a:pt x="6277" y="480"/>
                  </a:cubicBezTo>
                  <a:cubicBezTo>
                    <a:pt x="6240" y="481"/>
                    <a:pt x="6202" y="482"/>
                    <a:pt x="6165" y="482"/>
                  </a:cubicBezTo>
                  <a:cubicBezTo>
                    <a:pt x="5634" y="482"/>
                    <a:pt x="5123" y="340"/>
                    <a:pt x="4611" y="297"/>
                  </a:cubicBezTo>
                  <a:cubicBezTo>
                    <a:pt x="4269" y="411"/>
                    <a:pt x="3972" y="571"/>
                    <a:pt x="3698" y="754"/>
                  </a:cubicBezTo>
                  <a:cubicBezTo>
                    <a:pt x="3947" y="698"/>
                    <a:pt x="4196" y="668"/>
                    <a:pt x="4444" y="668"/>
                  </a:cubicBezTo>
                  <a:cubicBezTo>
                    <a:pt x="4607" y="668"/>
                    <a:pt x="4769" y="681"/>
                    <a:pt x="4931" y="708"/>
                  </a:cubicBezTo>
                  <a:cubicBezTo>
                    <a:pt x="5326" y="769"/>
                    <a:pt x="5742" y="850"/>
                    <a:pt x="6151" y="850"/>
                  </a:cubicBezTo>
                  <a:cubicBezTo>
                    <a:pt x="6356" y="850"/>
                    <a:pt x="6559" y="830"/>
                    <a:pt x="6757" y="776"/>
                  </a:cubicBezTo>
                  <a:cubicBezTo>
                    <a:pt x="7213" y="640"/>
                    <a:pt x="7487" y="366"/>
                    <a:pt x="7624" y="46"/>
                  </a:cubicBezTo>
                  <a:cubicBezTo>
                    <a:pt x="7510" y="23"/>
                    <a:pt x="7373" y="23"/>
                    <a:pt x="7236" y="0"/>
                  </a:cubicBezTo>
                  <a:close/>
                  <a:moveTo>
                    <a:pt x="11550" y="3379"/>
                  </a:moveTo>
                  <a:lnTo>
                    <a:pt x="11550" y="3379"/>
                  </a:lnTo>
                  <a:cubicBezTo>
                    <a:pt x="11299" y="4200"/>
                    <a:pt x="11664" y="4908"/>
                    <a:pt x="12235" y="5456"/>
                  </a:cubicBezTo>
                  <a:cubicBezTo>
                    <a:pt x="11984" y="4680"/>
                    <a:pt x="11755" y="3972"/>
                    <a:pt x="11550" y="3379"/>
                  </a:cubicBezTo>
                  <a:close/>
                  <a:moveTo>
                    <a:pt x="206" y="5935"/>
                  </a:moveTo>
                  <a:cubicBezTo>
                    <a:pt x="137" y="6072"/>
                    <a:pt x="69" y="6232"/>
                    <a:pt x="0" y="6369"/>
                  </a:cubicBezTo>
                  <a:cubicBezTo>
                    <a:pt x="69" y="6802"/>
                    <a:pt x="183" y="7236"/>
                    <a:pt x="366" y="7647"/>
                  </a:cubicBezTo>
                  <a:cubicBezTo>
                    <a:pt x="891" y="8765"/>
                    <a:pt x="1895" y="9404"/>
                    <a:pt x="2922" y="10021"/>
                  </a:cubicBezTo>
                  <a:cubicBezTo>
                    <a:pt x="3424" y="10317"/>
                    <a:pt x="3903" y="10637"/>
                    <a:pt x="4292" y="11071"/>
                  </a:cubicBezTo>
                  <a:cubicBezTo>
                    <a:pt x="4771" y="11573"/>
                    <a:pt x="4999" y="12189"/>
                    <a:pt x="5022" y="12874"/>
                  </a:cubicBezTo>
                  <a:cubicBezTo>
                    <a:pt x="5090" y="14426"/>
                    <a:pt x="4337" y="15887"/>
                    <a:pt x="4520" y="17439"/>
                  </a:cubicBezTo>
                  <a:cubicBezTo>
                    <a:pt x="4657" y="18603"/>
                    <a:pt x="5456" y="19836"/>
                    <a:pt x="6711" y="19881"/>
                  </a:cubicBezTo>
                  <a:cubicBezTo>
                    <a:pt x="6734" y="19882"/>
                    <a:pt x="6757" y="19883"/>
                    <a:pt x="6780" y="19883"/>
                  </a:cubicBezTo>
                  <a:cubicBezTo>
                    <a:pt x="7977" y="19883"/>
                    <a:pt x="8838" y="18719"/>
                    <a:pt x="9062" y="17644"/>
                  </a:cubicBezTo>
                  <a:cubicBezTo>
                    <a:pt x="9336" y="16161"/>
                    <a:pt x="8742" y="14677"/>
                    <a:pt x="8879" y="13171"/>
                  </a:cubicBezTo>
                  <a:cubicBezTo>
                    <a:pt x="8948" y="12509"/>
                    <a:pt x="9176" y="11847"/>
                    <a:pt x="9655" y="11390"/>
                  </a:cubicBezTo>
                  <a:cubicBezTo>
                    <a:pt x="10135" y="10957"/>
                    <a:pt x="10751" y="10751"/>
                    <a:pt x="11367" y="10614"/>
                  </a:cubicBezTo>
                  <a:cubicBezTo>
                    <a:pt x="12098" y="10432"/>
                    <a:pt x="12874" y="10295"/>
                    <a:pt x="13559" y="9975"/>
                  </a:cubicBezTo>
                  <a:cubicBezTo>
                    <a:pt x="13513" y="9815"/>
                    <a:pt x="13467" y="9656"/>
                    <a:pt x="13422" y="9496"/>
                  </a:cubicBezTo>
                  <a:cubicBezTo>
                    <a:pt x="13171" y="9633"/>
                    <a:pt x="12919" y="9747"/>
                    <a:pt x="12691" y="9815"/>
                  </a:cubicBezTo>
                  <a:cubicBezTo>
                    <a:pt x="11573" y="10180"/>
                    <a:pt x="10295" y="10226"/>
                    <a:pt x="9382" y="11071"/>
                  </a:cubicBezTo>
                  <a:cubicBezTo>
                    <a:pt x="8469" y="11915"/>
                    <a:pt x="8377" y="13285"/>
                    <a:pt x="8491" y="14449"/>
                  </a:cubicBezTo>
                  <a:cubicBezTo>
                    <a:pt x="8628" y="15818"/>
                    <a:pt x="9039" y="17370"/>
                    <a:pt x="8217" y="18603"/>
                  </a:cubicBezTo>
                  <a:cubicBezTo>
                    <a:pt x="7898" y="19060"/>
                    <a:pt x="7396" y="19425"/>
                    <a:pt x="6825" y="19448"/>
                  </a:cubicBezTo>
                  <a:cubicBezTo>
                    <a:pt x="6807" y="19448"/>
                    <a:pt x="6790" y="19449"/>
                    <a:pt x="6772" y="19449"/>
                  </a:cubicBezTo>
                  <a:cubicBezTo>
                    <a:pt x="6202" y="19449"/>
                    <a:pt x="5720" y="19091"/>
                    <a:pt x="5410" y="18626"/>
                  </a:cubicBezTo>
                  <a:cubicBezTo>
                    <a:pt x="4565" y="17393"/>
                    <a:pt x="5068" y="15841"/>
                    <a:pt x="5319" y="14494"/>
                  </a:cubicBezTo>
                  <a:cubicBezTo>
                    <a:pt x="5547" y="13239"/>
                    <a:pt x="5570" y="11892"/>
                    <a:pt x="4680" y="10888"/>
                  </a:cubicBezTo>
                  <a:cubicBezTo>
                    <a:pt x="3949" y="10044"/>
                    <a:pt x="2876" y="9610"/>
                    <a:pt x="1986" y="8994"/>
                  </a:cubicBezTo>
                  <a:cubicBezTo>
                    <a:pt x="936" y="8286"/>
                    <a:pt x="320" y="7213"/>
                    <a:pt x="206" y="59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69" name="Google Shape;1169;p72">
              <a:extLst>
                <a:ext uri="{FF2B5EF4-FFF2-40B4-BE49-F238E27FC236}">
                  <a16:creationId xmlns:a16="http://schemas.microsoft.com/office/drawing/2014/main" id="{64CBABAA-26FF-92E9-F479-7D3FBE2BDD26}"/>
                </a:ext>
              </a:extLst>
            </p:cNvPr>
            <p:cNvSpPr/>
            <p:nvPr/>
          </p:nvSpPr>
          <p:spPr>
            <a:xfrm>
              <a:off x="1475250" y="2389825"/>
              <a:ext cx="214575" cy="161550"/>
            </a:xfrm>
            <a:custGeom>
              <a:avLst/>
              <a:gdLst/>
              <a:ahLst/>
              <a:cxnLst/>
              <a:rect l="l" t="t" r="r" b="b"/>
              <a:pathLst>
                <a:path w="8583" h="6462" extrusionOk="0">
                  <a:moveTo>
                    <a:pt x="6131" y="0"/>
                  </a:moveTo>
                  <a:cubicBezTo>
                    <a:pt x="5974" y="0"/>
                    <a:pt x="5816" y="16"/>
                    <a:pt x="5661" y="47"/>
                  </a:cubicBezTo>
                  <a:cubicBezTo>
                    <a:pt x="4976" y="161"/>
                    <a:pt x="4406" y="641"/>
                    <a:pt x="4040" y="1234"/>
                  </a:cubicBezTo>
                  <a:cubicBezTo>
                    <a:pt x="3607" y="1965"/>
                    <a:pt x="3629" y="2809"/>
                    <a:pt x="3424" y="3608"/>
                  </a:cubicBezTo>
                  <a:cubicBezTo>
                    <a:pt x="3281" y="4161"/>
                    <a:pt x="2861" y="4917"/>
                    <a:pt x="2232" y="4917"/>
                  </a:cubicBezTo>
                  <a:cubicBezTo>
                    <a:pt x="2160" y="4917"/>
                    <a:pt x="2086" y="4907"/>
                    <a:pt x="2009" y="4886"/>
                  </a:cubicBezTo>
                  <a:cubicBezTo>
                    <a:pt x="1507" y="4749"/>
                    <a:pt x="1233" y="4179"/>
                    <a:pt x="959" y="3768"/>
                  </a:cubicBezTo>
                  <a:cubicBezTo>
                    <a:pt x="731" y="3380"/>
                    <a:pt x="434" y="2992"/>
                    <a:pt x="0" y="2809"/>
                  </a:cubicBezTo>
                  <a:cubicBezTo>
                    <a:pt x="0" y="2969"/>
                    <a:pt x="0" y="3106"/>
                    <a:pt x="0" y="3243"/>
                  </a:cubicBezTo>
                  <a:cubicBezTo>
                    <a:pt x="571" y="3631"/>
                    <a:pt x="845" y="4590"/>
                    <a:pt x="1415" y="5046"/>
                  </a:cubicBezTo>
                  <a:cubicBezTo>
                    <a:pt x="1659" y="5243"/>
                    <a:pt x="1943" y="5340"/>
                    <a:pt x="2230" y="5340"/>
                  </a:cubicBezTo>
                  <a:cubicBezTo>
                    <a:pt x="2508" y="5340"/>
                    <a:pt x="2789" y="5249"/>
                    <a:pt x="3036" y="5069"/>
                  </a:cubicBezTo>
                  <a:cubicBezTo>
                    <a:pt x="3629" y="4658"/>
                    <a:pt x="3881" y="3950"/>
                    <a:pt x="3995" y="3243"/>
                  </a:cubicBezTo>
                  <a:cubicBezTo>
                    <a:pt x="4132" y="2512"/>
                    <a:pt x="4177" y="1736"/>
                    <a:pt x="4702" y="1143"/>
                  </a:cubicBezTo>
                  <a:cubicBezTo>
                    <a:pt x="5075" y="733"/>
                    <a:pt x="5584" y="460"/>
                    <a:pt x="6130" y="460"/>
                  </a:cubicBezTo>
                  <a:cubicBezTo>
                    <a:pt x="6254" y="460"/>
                    <a:pt x="6379" y="474"/>
                    <a:pt x="6505" y="504"/>
                  </a:cubicBezTo>
                  <a:cubicBezTo>
                    <a:pt x="7966" y="823"/>
                    <a:pt x="7829" y="2558"/>
                    <a:pt x="7373" y="3631"/>
                  </a:cubicBezTo>
                  <a:cubicBezTo>
                    <a:pt x="6962" y="4612"/>
                    <a:pt x="6232" y="5480"/>
                    <a:pt x="5866" y="6461"/>
                  </a:cubicBezTo>
                  <a:lnTo>
                    <a:pt x="6437" y="6461"/>
                  </a:lnTo>
                  <a:cubicBezTo>
                    <a:pt x="6460" y="6416"/>
                    <a:pt x="6483" y="6370"/>
                    <a:pt x="6505" y="6324"/>
                  </a:cubicBezTo>
                  <a:cubicBezTo>
                    <a:pt x="6825" y="5617"/>
                    <a:pt x="7282" y="4978"/>
                    <a:pt x="7647" y="4270"/>
                  </a:cubicBezTo>
                  <a:cubicBezTo>
                    <a:pt x="8217" y="3174"/>
                    <a:pt x="8583" y="1554"/>
                    <a:pt x="7578" y="572"/>
                  </a:cubicBezTo>
                  <a:cubicBezTo>
                    <a:pt x="7190" y="184"/>
                    <a:pt x="6665" y="0"/>
                    <a:pt x="6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70" name="Google Shape;1170;p72">
              <a:extLst>
                <a:ext uri="{FF2B5EF4-FFF2-40B4-BE49-F238E27FC236}">
                  <a16:creationId xmlns:a16="http://schemas.microsoft.com/office/drawing/2014/main" id="{56CC16F7-68C0-B4AA-CEEB-0BEBAB7B49F6}"/>
                </a:ext>
              </a:extLst>
            </p:cNvPr>
            <p:cNvSpPr/>
            <p:nvPr/>
          </p:nvSpPr>
          <p:spPr>
            <a:xfrm>
              <a:off x="1596800" y="2253475"/>
              <a:ext cx="525000" cy="268225"/>
            </a:xfrm>
            <a:custGeom>
              <a:avLst/>
              <a:gdLst/>
              <a:ahLst/>
              <a:cxnLst/>
              <a:rect l="l" t="t" r="r" b="b"/>
              <a:pathLst>
                <a:path w="21000" h="10729" extrusionOk="0">
                  <a:moveTo>
                    <a:pt x="16197" y="322"/>
                  </a:moveTo>
                  <a:cubicBezTo>
                    <a:pt x="16246" y="854"/>
                    <a:pt x="16331" y="1354"/>
                    <a:pt x="16434" y="1872"/>
                  </a:cubicBezTo>
                  <a:cubicBezTo>
                    <a:pt x="16571" y="2443"/>
                    <a:pt x="16754" y="2991"/>
                    <a:pt x="17005" y="3516"/>
                  </a:cubicBezTo>
                  <a:cubicBezTo>
                    <a:pt x="17256" y="4063"/>
                    <a:pt x="17553" y="4588"/>
                    <a:pt x="17986" y="5045"/>
                  </a:cubicBezTo>
                  <a:cubicBezTo>
                    <a:pt x="18393" y="5473"/>
                    <a:pt x="18899" y="5840"/>
                    <a:pt x="19487" y="6073"/>
                  </a:cubicBezTo>
                  <a:lnTo>
                    <a:pt x="19487" y="6073"/>
                  </a:lnTo>
                  <a:lnTo>
                    <a:pt x="20544" y="10298"/>
                  </a:lnTo>
                  <a:lnTo>
                    <a:pt x="20544" y="10298"/>
                  </a:lnTo>
                  <a:cubicBezTo>
                    <a:pt x="17242" y="10343"/>
                    <a:pt x="13961" y="10411"/>
                    <a:pt x="10637" y="10500"/>
                  </a:cubicBezTo>
                  <a:lnTo>
                    <a:pt x="388" y="10523"/>
                  </a:lnTo>
                  <a:lnTo>
                    <a:pt x="959" y="6962"/>
                  </a:lnTo>
                  <a:cubicBezTo>
                    <a:pt x="6277" y="6597"/>
                    <a:pt x="8788" y="411"/>
                    <a:pt x="8788" y="411"/>
                  </a:cubicBezTo>
                  <a:lnTo>
                    <a:pt x="16197" y="322"/>
                  </a:lnTo>
                  <a:close/>
                  <a:moveTo>
                    <a:pt x="16366" y="0"/>
                  </a:moveTo>
                  <a:lnTo>
                    <a:pt x="8514" y="115"/>
                  </a:lnTo>
                  <a:cubicBezTo>
                    <a:pt x="8514" y="115"/>
                    <a:pt x="5957" y="6300"/>
                    <a:pt x="730" y="6711"/>
                  </a:cubicBezTo>
                  <a:lnTo>
                    <a:pt x="0" y="10728"/>
                  </a:lnTo>
                  <a:lnTo>
                    <a:pt x="10523" y="10683"/>
                  </a:lnTo>
                  <a:cubicBezTo>
                    <a:pt x="13923" y="10660"/>
                    <a:pt x="17347" y="10660"/>
                    <a:pt x="20771" y="10614"/>
                  </a:cubicBezTo>
                  <a:lnTo>
                    <a:pt x="20999" y="10614"/>
                  </a:lnTo>
                  <a:lnTo>
                    <a:pt x="20954" y="10409"/>
                  </a:lnTo>
                  <a:lnTo>
                    <a:pt x="19858" y="5935"/>
                  </a:lnTo>
                  <a:lnTo>
                    <a:pt x="19835" y="5844"/>
                  </a:lnTo>
                  <a:lnTo>
                    <a:pt x="19744" y="5798"/>
                  </a:lnTo>
                  <a:cubicBezTo>
                    <a:pt x="19173" y="5593"/>
                    <a:pt x="18694" y="5250"/>
                    <a:pt x="18306" y="4817"/>
                  </a:cubicBezTo>
                  <a:cubicBezTo>
                    <a:pt x="17895" y="4406"/>
                    <a:pt x="17621" y="3904"/>
                    <a:pt x="17370" y="3401"/>
                  </a:cubicBezTo>
                  <a:cubicBezTo>
                    <a:pt x="17142" y="2876"/>
                    <a:pt x="16959" y="2351"/>
                    <a:pt x="16822" y="1804"/>
                  </a:cubicBezTo>
                  <a:cubicBezTo>
                    <a:pt x="16708" y="1256"/>
                    <a:pt x="16594" y="708"/>
                    <a:pt x="16548" y="160"/>
                  </a:cubicBezTo>
                  <a:lnTo>
                    <a:pt x="165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71" name="Google Shape;1171;p72">
              <a:extLst>
                <a:ext uri="{FF2B5EF4-FFF2-40B4-BE49-F238E27FC236}">
                  <a16:creationId xmlns:a16="http://schemas.microsoft.com/office/drawing/2014/main" id="{6C111F12-5276-1ED5-0AAD-E6A12992ED26}"/>
                </a:ext>
              </a:extLst>
            </p:cNvPr>
            <p:cNvSpPr/>
            <p:nvPr/>
          </p:nvSpPr>
          <p:spPr>
            <a:xfrm>
              <a:off x="2007650" y="1841800"/>
              <a:ext cx="77375" cy="277700"/>
            </a:xfrm>
            <a:custGeom>
              <a:avLst/>
              <a:gdLst/>
              <a:ahLst/>
              <a:cxnLst/>
              <a:rect l="l" t="t" r="r" b="b"/>
              <a:pathLst>
                <a:path w="3095" h="11108" extrusionOk="0">
                  <a:moveTo>
                    <a:pt x="36" y="1"/>
                  </a:moveTo>
                  <a:cubicBezTo>
                    <a:pt x="23" y="1"/>
                    <a:pt x="0" y="17"/>
                    <a:pt x="0" y="33"/>
                  </a:cubicBezTo>
                  <a:cubicBezTo>
                    <a:pt x="229" y="969"/>
                    <a:pt x="502" y="1882"/>
                    <a:pt x="754" y="2818"/>
                  </a:cubicBezTo>
                  <a:cubicBezTo>
                    <a:pt x="1005" y="3731"/>
                    <a:pt x="1233" y="4644"/>
                    <a:pt x="1484" y="5580"/>
                  </a:cubicBezTo>
                  <a:cubicBezTo>
                    <a:pt x="1986" y="7406"/>
                    <a:pt x="2420" y="9278"/>
                    <a:pt x="3036" y="11081"/>
                  </a:cubicBezTo>
                  <a:cubicBezTo>
                    <a:pt x="3036" y="11100"/>
                    <a:pt x="3048" y="11107"/>
                    <a:pt x="3061" y="11107"/>
                  </a:cubicBezTo>
                  <a:cubicBezTo>
                    <a:pt x="3078" y="11107"/>
                    <a:pt x="3095" y="11094"/>
                    <a:pt x="3082" y="11081"/>
                  </a:cubicBezTo>
                  <a:cubicBezTo>
                    <a:pt x="2808" y="9209"/>
                    <a:pt x="2283" y="7360"/>
                    <a:pt x="1781" y="5534"/>
                  </a:cubicBezTo>
                  <a:cubicBezTo>
                    <a:pt x="1530" y="4598"/>
                    <a:pt x="1256" y="3685"/>
                    <a:pt x="959" y="2749"/>
                  </a:cubicBezTo>
                  <a:cubicBezTo>
                    <a:pt x="936" y="2658"/>
                    <a:pt x="913" y="2590"/>
                    <a:pt x="890" y="2498"/>
                  </a:cubicBezTo>
                  <a:cubicBezTo>
                    <a:pt x="890" y="2384"/>
                    <a:pt x="890" y="2270"/>
                    <a:pt x="890" y="2179"/>
                  </a:cubicBezTo>
                  <a:cubicBezTo>
                    <a:pt x="868" y="1973"/>
                    <a:pt x="845" y="1768"/>
                    <a:pt x="822" y="1563"/>
                  </a:cubicBezTo>
                  <a:cubicBezTo>
                    <a:pt x="776" y="1197"/>
                    <a:pt x="708" y="809"/>
                    <a:pt x="594" y="444"/>
                  </a:cubicBezTo>
                  <a:cubicBezTo>
                    <a:pt x="594" y="433"/>
                    <a:pt x="582" y="427"/>
                    <a:pt x="571" y="427"/>
                  </a:cubicBezTo>
                  <a:cubicBezTo>
                    <a:pt x="559" y="427"/>
                    <a:pt x="548" y="433"/>
                    <a:pt x="548" y="444"/>
                  </a:cubicBezTo>
                  <a:cubicBezTo>
                    <a:pt x="594" y="832"/>
                    <a:pt x="617" y="1220"/>
                    <a:pt x="662" y="1608"/>
                  </a:cubicBezTo>
                  <a:cubicBezTo>
                    <a:pt x="685" y="1722"/>
                    <a:pt x="708" y="1859"/>
                    <a:pt x="731" y="1973"/>
                  </a:cubicBezTo>
                  <a:cubicBezTo>
                    <a:pt x="525" y="1311"/>
                    <a:pt x="297" y="650"/>
                    <a:pt x="46" y="10"/>
                  </a:cubicBezTo>
                  <a:cubicBezTo>
                    <a:pt x="46" y="4"/>
                    <a:pt x="42" y="1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72" name="Google Shape;1172;p72">
              <a:extLst>
                <a:ext uri="{FF2B5EF4-FFF2-40B4-BE49-F238E27FC236}">
                  <a16:creationId xmlns:a16="http://schemas.microsoft.com/office/drawing/2014/main" id="{6C5AA809-8ED0-AD91-054A-5874A8DA49BA}"/>
                </a:ext>
              </a:extLst>
            </p:cNvPr>
            <p:cNvSpPr/>
            <p:nvPr/>
          </p:nvSpPr>
          <p:spPr>
            <a:xfrm>
              <a:off x="1371400" y="1713025"/>
              <a:ext cx="471075" cy="736200"/>
            </a:xfrm>
            <a:custGeom>
              <a:avLst/>
              <a:gdLst/>
              <a:ahLst/>
              <a:cxnLst/>
              <a:rect l="l" t="t" r="r" b="b"/>
              <a:pathLst>
                <a:path w="18843" h="29448" extrusionOk="0">
                  <a:moveTo>
                    <a:pt x="16885" y="1"/>
                  </a:moveTo>
                  <a:cubicBezTo>
                    <a:pt x="16181" y="1"/>
                    <a:pt x="15270" y="386"/>
                    <a:pt x="14312" y="1190"/>
                  </a:cubicBezTo>
                  <a:cubicBezTo>
                    <a:pt x="10591" y="4317"/>
                    <a:pt x="959" y="12922"/>
                    <a:pt x="594" y="16574"/>
                  </a:cubicBezTo>
                  <a:cubicBezTo>
                    <a:pt x="0" y="22646"/>
                    <a:pt x="9153" y="29448"/>
                    <a:pt x="9153" y="29448"/>
                  </a:cubicBezTo>
                  <a:cubicBezTo>
                    <a:pt x="14471" y="29037"/>
                    <a:pt x="16936" y="22851"/>
                    <a:pt x="16936" y="22851"/>
                  </a:cubicBezTo>
                  <a:cubicBezTo>
                    <a:pt x="16936" y="22851"/>
                    <a:pt x="10545" y="16962"/>
                    <a:pt x="10500" y="16460"/>
                  </a:cubicBezTo>
                  <a:cubicBezTo>
                    <a:pt x="10454" y="15981"/>
                    <a:pt x="13102" y="12511"/>
                    <a:pt x="17439" y="4157"/>
                  </a:cubicBezTo>
                  <a:cubicBezTo>
                    <a:pt x="18843" y="1470"/>
                    <a:pt x="18260" y="1"/>
                    <a:pt x="168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73" name="Google Shape;1173;p72">
              <a:extLst>
                <a:ext uri="{FF2B5EF4-FFF2-40B4-BE49-F238E27FC236}">
                  <a16:creationId xmlns:a16="http://schemas.microsoft.com/office/drawing/2014/main" id="{45134C45-D673-6BDE-4CA9-1FACF084F90A}"/>
                </a:ext>
              </a:extLst>
            </p:cNvPr>
            <p:cNvSpPr/>
            <p:nvPr/>
          </p:nvSpPr>
          <p:spPr>
            <a:xfrm>
              <a:off x="1386225" y="1918525"/>
              <a:ext cx="348675" cy="385350"/>
            </a:xfrm>
            <a:custGeom>
              <a:avLst/>
              <a:gdLst/>
              <a:ahLst/>
              <a:cxnLst/>
              <a:rect l="l" t="t" r="r" b="b"/>
              <a:pathLst>
                <a:path w="13947" h="15414" extrusionOk="0">
                  <a:moveTo>
                    <a:pt x="799" y="6323"/>
                  </a:moveTo>
                  <a:lnTo>
                    <a:pt x="799" y="6323"/>
                  </a:lnTo>
                  <a:cubicBezTo>
                    <a:pt x="662" y="6551"/>
                    <a:pt x="525" y="6779"/>
                    <a:pt x="434" y="7007"/>
                  </a:cubicBezTo>
                  <a:cubicBezTo>
                    <a:pt x="389" y="7327"/>
                    <a:pt x="297" y="7624"/>
                    <a:pt x="92" y="7898"/>
                  </a:cubicBezTo>
                  <a:cubicBezTo>
                    <a:pt x="46" y="8057"/>
                    <a:pt x="23" y="8194"/>
                    <a:pt x="1" y="8354"/>
                  </a:cubicBezTo>
                  <a:cubicBezTo>
                    <a:pt x="1" y="8400"/>
                    <a:pt x="1" y="8445"/>
                    <a:pt x="1" y="8491"/>
                  </a:cubicBezTo>
                  <a:cubicBezTo>
                    <a:pt x="160" y="8354"/>
                    <a:pt x="297" y="8194"/>
                    <a:pt x="434" y="8035"/>
                  </a:cubicBezTo>
                  <a:cubicBezTo>
                    <a:pt x="799" y="7532"/>
                    <a:pt x="845" y="6916"/>
                    <a:pt x="799" y="6323"/>
                  </a:cubicBezTo>
                  <a:close/>
                  <a:moveTo>
                    <a:pt x="6049" y="0"/>
                  </a:moveTo>
                  <a:cubicBezTo>
                    <a:pt x="5912" y="137"/>
                    <a:pt x="5798" y="274"/>
                    <a:pt x="5661" y="388"/>
                  </a:cubicBezTo>
                  <a:cubicBezTo>
                    <a:pt x="5958" y="434"/>
                    <a:pt x="6232" y="502"/>
                    <a:pt x="6506" y="593"/>
                  </a:cubicBezTo>
                  <a:cubicBezTo>
                    <a:pt x="7099" y="822"/>
                    <a:pt x="7510" y="1278"/>
                    <a:pt x="7624" y="1895"/>
                  </a:cubicBezTo>
                  <a:cubicBezTo>
                    <a:pt x="7715" y="2488"/>
                    <a:pt x="7579" y="3104"/>
                    <a:pt x="7419" y="3652"/>
                  </a:cubicBezTo>
                  <a:cubicBezTo>
                    <a:pt x="7008" y="4930"/>
                    <a:pt x="6232" y="6277"/>
                    <a:pt x="6848" y="7601"/>
                  </a:cubicBezTo>
                  <a:cubicBezTo>
                    <a:pt x="7213" y="8377"/>
                    <a:pt x="7967" y="8833"/>
                    <a:pt x="8743" y="9107"/>
                  </a:cubicBezTo>
                  <a:cubicBezTo>
                    <a:pt x="9564" y="9404"/>
                    <a:pt x="10432" y="9541"/>
                    <a:pt x="11276" y="9815"/>
                  </a:cubicBezTo>
                  <a:cubicBezTo>
                    <a:pt x="11048" y="9564"/>
                    <a:pt x="10843" y="9358"/>
                    <a:pt x="10637" y="9153"/>
                  </a:cubicBezTo>
                  <a:cubicBezTo>
                    <a:pt x="10523" y="9130"/>
                    <a:pt x="10409" y="9107"/>
                    <a:pt x="10272" y="9062"/>
                  </a:cubicBezTo>
                  <a:cubicBezTo>
                    <a:pt x="9450" y="8856"/>
                    <a:pt x="8492" y="8651"/>
                    <a:pt x="7830" y="8080"/>
                  </a:cubicBezTo>
                  <a:cubicBezTo>
                    <a:pt x="7442" y="7761"/>
                    <a:pt x="7190" y="7327"/>
                    <a:pt x="7122" y="6848"/>
                  </a:cubicBezTo>
                  <a:cubicBezTo>
                    <a:pt x="7008" y="6094"/>
                    <a:pt x="7282" y="5341"/>
                    <a:pt x="7533" y="4656"/>
                  </a:cubicBezTo>
                  <a:cubicBezTo>
                    <a:pt x="7944" y="3538"/>
                    <a:pt x="8492" y="2123"/>
                    <a:pt x="7738" y="1004"/>
                  </a:cubicBezTo>
                  <a:cubicBezTo>
                    <a:pt x="7373" y="434"/>
                    <a:pt x="6734" y="137"/>
                    <a:pt x="6049" y="0"/>
                  </a:cubicBezTo>
                  <a:close/>
                  <a:moveTo>
                    <a:pt x="13513" y="11983"/>
                  </a:moveTo>
                  <a:lnTo>
                    <a:pt x="13513" y="11983"/>
                  </a:lnTo>
                  <a:cubicBezTo>
                    <a:pt x="13536" y="12759"/>
                    <a:pt x="13079" y="13558"/>
                    <a:pt x="12486" y="14083"/>
                  </a:cubicBezTo>
                  <a:cubicBezTo>
                    <a:pt x="11826" y="14679"/>
                    <a:pt x="10928" y="14956"/>
                    <a:pt x="10031" y="14956"/>
                  </a:cubicBezTo>
                  <a:cubicBezTo>
                    <a:pt x="9657" y="14956"/>
                    <a:pt x="9282" y="14908"/>
                    <a:pt x="8925" y="14814"/>
                  </a:cubicBezTo>
                  <a:cubicBezTo>
                    <a:pt x="8286" y="14654"/>
                    <a:pt x="7715" y="14334"/>
                    <a:pt x="7190" y="13923"/>
                  </a:cubicBezTo>
                  <a:cubicBezTo>
                    <a:pt x="6711" y="13535"/>
                    <a:pt x="6232" y="13079"/>
                    <a:pt x="5638" y="12805"/>
                  </a:cubicBezTo>
                  <a:cubicBezTo>
                    <a:pt x="5298" y="12650"/>
                    <a:pt x="4941" y="12577"/>
                    <a:pt x="4588" y="12577"/>
                  </a:cubicBezTo>
                  <a:cubicBezTo>
                    <a:pt x="3899" y="12577"/>
                    <a:pt x="3222" y="12855"/>
                    <a:pt x="2694" y="13353"/>
                  </a:cubicBezTo>
                  <a:cubicBezTo>
                    <a:pt x="2374" y="13650"/>
                    <a:pt x="2123" y="14015"/>
                    <a:pt x="1986" y="14426"/>
                  </a:cubicBezTo>
                  <a:cubicBezTo>
                    <a:pt x="2078" y="14585"/>
                    <a:pt x="2192" y="14745"/>
                    <a:pt x="2306" y="14882"/>
                  </a:cubicBezTo>
                  <a:cubicBezTo>
                    <a:pt x="2374" y="14448"/>
                    <a:pt x="2557" y="14060"/>
                    <a:pt x="2877" y="13741"/>
                  </a:cubicBezTo>
                  <a:cubicBezTo>
                    <a:pt x="3265" y="13353"/>
                    <a:pt x="3790" y="13079"/>
                    <a:pt x="4337" y="13010"/>
                  </a:cubicBezTo>
                  <a:cubicBezTo>
                    <a:pt x="4395" y="13006"/>
                    <a:pt x="4452" y="13003"/>
                    <a:pt x="4508" y="13003"/>
                  </a:cubicBezTo>
                  <a:cubicBezTo>
                    <a:pt x="5800" y="13003"/>
                    <a:pt x="6620" y="14223"/>
                    <a:pt x="7670" y="14814"/>
                  </a:cubicBezTo>
                  <a:cubicBezTo>
                    <a:pt x="8373" y="15206"/>
                    <a:pt x="9188" y="15414"/>
                    <a:pt x="10001" y="15414"/>
                  </a:cubicBezTo>
                  <a:cubicBezTo>
                    <a:pt x="10561" y="15414"/>
                    <a:pt x="11120" y="15315"/>
                    <a:pt x="11641" y="15110"/>
                  </a:cubicBezTo>
                  <a:cubicBezTo>
                    <a:pt x="12714" y="14700"/>
                    <a:pt x="13650" y="13741"/>
                    <a:pt x="13901" y="12622"/>
                  </a:cubicBezTo>
                  <a:cubicBezTo>
                    <a:pt x="13924" y="12531"/>
                    <a:pt x="13924" y="12463"/>
                    <a:pt x="13947" y="12371"/>
                  </a:cubicBezTo>
                  <a:cubicBezTo>
                    <a:pt x="13810" y="12257"/>
                    <a:pt x="13673" y="12120"/>
                    <a:pt x="13513" y="119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74" name="Google Shape;1174;p72">
              <a:extLst>
                <a:ext uri="{FF2B5EF4-FFF2-40B4-BE49-F238E27FC236}">
                  <a16:creationId xmlns:a16="http://schemas.microsoft.com/office/drawing/2014/main" id="{0D21E5B3-CEB7-AD4E-94F5-99217BE502D7}"/>
                </a:ext>
              </a:extLst>
            </p:cNvPr>
            <p:cNvSpPr/>
            <p:nvPr/>
          </p:nvSpPr>
          <p:spPr>
            <a:xfrm>
              <a:off x="1689225" y="1739900"/>
              <a:ext cx="67375" cy="180350"/>
            </a:xfrm>
            <a:custGeom>
              <a:avLst/>
              <a:gdLst/>
              <a:ahLst/>
              <a:cxnLst/>
              <a:rect l="l" t="t" r="r" b="b"/>
              <a:pathLst>
                <a:path w="2695" h="7214" extrusionOk="0">
                  <a:moveTo>
                    <a:pt x="1758" y="1"/>
                  </a:moveTo>
                  <a:lnTo>
                    <a:pt x="1758" y="1"/>
                  </a:lnTo>
                  <a:cubicBezTo>
                    <a:pt x="1690" y="24"/>
                    <a:pt x="1644" y="69"/>
                    <a:pt x="1599" y="115"/>
                  </a:cubicBezTo>
                  <a:cubicBezTo>
                    <a:pt x="1553" y="161"/>
                    <a:pt x="1484" y="206"/>
                    <a:pt x="1416" y="275"/>
                  </a:cubicBezTo>
                  <a:cubicBezTo>
                    <a:pt x="1416" y="320"/>
                    <a:pt x="1416" y="366"/>
                    <a:pt x="1416" y="412"/>
                  </a:cubicBezTo>
                  <a:cubicBezTo>
                    <a:pt x="1416" y="503"/>
                    <a:pt x="1490" y="549"/>
                    <a:pt x="1564" y="549"/>
                  </a:cubicBezTo>
                  <a:cubicBezTo>
                    <a:pt x="1638" y="549"/>
                    <a:pt x="1713" y="503"/>
                    <a:pt x="1713" y="412"/>
                  </a:cubicBezTo>
                  <a:cubicBezTo>
                    <a:pt x="1690" y="275"/>
                    <a:pt x="1713" y="138"/>
                    <a:pt x="1758" y="1"/>
                  </a:cubicBezTo>
                  <a:close/>
                  <a:moveTo>
                    <a:pt x="1051" y="571"/>
                  </a:moveTo>
                  <a:lnTo>
                    <a:pt x="1051" y="571"/>
                  </a:lnTo>
                  <a:cubicBezTo>
                    <a:pt x="959" y="663"/>
                    <a:pt x="845" y="754"/>
                    <a:pt x="754" y="845"/>
                  </a:cubicBezTo>
                  <a:cubicBezTo>
                    <a:pt x="640" y="1051"/>
                    <a:pt x="526" y="1279"/>
                    <a:pt x="434" y="1530"/>
                  </a:cubicBezTo>
                  <a:cubicBezTo>
                    <a:pt x="1" y="2694"/>
                    <a:pt x="24" y="4041"/>
                    <a:pt x="549" y="5205"/>
                  </a:cubicBezTo>
                  <a:cubicBezTo>
                    <a:pt x="982" y="6095"/>
                    <a:pt x="1713" y="6689"/>
                    <a:pt x="2512" y="7214"/>
                  </a:cubicBezTo>
                  <a:cubicBezTo>
                    <a:pt x="2557" y="7099"/>
                    <a:pt x="2626" y="7008"/>
                    <a:pt x="2694" y="6894"/>
                  </a:cubicBezTo>
                  <a:cubicBezTo>
                    <a:pt x="2512" y="6780"/>
                    <a:pt x="2329" y="6666"/>
                    <a:pt x="2169" y="6552"/>
                  </a:cubicBezTo>
                  <a:cubicBezTo>
                    <a:pt x="1119" y="5844"/>
                    <a:pt x="503" y="4771"/>
                    <a:pt x="389" y="3493"/>
                  </a:cubicBezTo>
                  <a:cubicBezTo>
                    <a:pt x="320" y="2466"/>
                    <a:pt x="571" y="1462"/>
                    <a:pt x="1051" y="5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75" name="Google Shape;1175;p72">
              <a:extLst>
                <a:ext uri="{FF2B5EF4-FFF2-40B4-BE49-F238E27FC236}">
                  <a16:creationId xmlns:a16="http://schemas.microsoft.com/office/drawing/2014/main" id="{A22FD2EF-6A26-E5DC-8F72-15DD54BB7B8B}"/>
                </a:ext>
              </a:extLst>
            </p:cNvPr>
            <p:cNvSpPr/>
            <p:nvPr/>
          </p:nvSpPr>
          <p:spPr>
            <a:xfrm>
              <a:off x="1572825" y="2389825"/>
              <a:ext cx="104450" cy="45700"/>
            </a:xfrm>
            <a:custGeom>
              <a:avLst/>
              <a:gdLst/>
              <a:ahLst/>
              <a:cxnLst/>
              <a:rect l="l" t="t" r="r" b="b"/>
              <a:pathLst>
                <a:path w="4178" h="1828" extrusionOk="0">
                  <a:moveTo>
                    <a:pt x="2228" y="0"/>
                  </a:moveTo>
                  <a:cubicBezTo>
                    <a:pt x="2071" y="0"/>
                    <a:pt x="1913" y="16"/>
                    <a:pt x="1758" y="47"/>
                  </a:cubicBezTo>
                  <a:cubicBezTo>
                    <a:pt x="1073" y="161"/>
                    <a:pt x="503" y="641"/>
                    <a:pt x="137" y="1234"/>
                  </a:cubicBezTo>
                  <a:cubicBezTo>
                    <a:pt x="92" y="1326"/>
                    <a:pt x="46" y="1417"/>
                    <a:pt x="0" y="1485"/>
                  </a:cubicBezTo>
                  <a:cubicBezTo>
                    <a:pt x="160" y="1622"/>
                    <a:pt x="274" y="1714"/>
                    <a:pt x="411" y="1828"/>
                  </a:cubicBezTo>
                  <a:cubicBezTo>
                    <a:pt x="503" y="1577"/>
                    <a:pt x="617" y="1348"/>
                    <a:pt x="799" y="1143"/>
                  </a:cubicBezTo>
                  <a:cubicBezTo>
                    <a:pt x="1172" y="733"/>
                    <a:pt x="1681" y="460"/>
                    <a:pt x="2227" y="460"/>
                  </a:cubicBezTo>
                  <a:cubicBezTo>
                    <a:pt x="2351" y="460"/>
                    <a:pt x="2476" y="474"/>
                    <a:pt x="2602" y="504"/>
                  </a:cubicBezTo>
                  <a:cubicBezTo>
                    <a:pt x="3264" y="664"/>
                    <a:pt x="3607" y="1097"/>
                    <a:pt x="3721" y="1645"/>
                  </a:cubicBezTo>
                  <a:cubicBezTo>
                    <a:pt x="3881" y="1554"/>
                    <a:pt x="4040" y="1485"/>
                    <a:pt x="4177" y="1394"/>
                  </a:cubicBezTo>
                  <a:cubicBezTo>
                    <a:pt x="4086" y="1097"/>
                    <a:pt x="3926" y="801"/>
                    <a:pt x="3675" y="572"/>
                  </a:cubicBezTo>
                  <a:cubicBezTo>
                    <a:pt x="3287" y="184"/>
                    <a:pt x="2762" y="0"/>
                    <a:pt x="22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76" name="Google Shape;1176;p72">
              <a:extLst>
                <a:ext uri="{FF2B5EF4-FFF2-40B4-BE49-F238E27FC236}">
                  <a16:creationId xmlns:a16="http://schemas.microsoft.com/office/drawing/2014/main" id="{4A1E6B37-A56B-531B-C28E-63DB8E8737B0}"/>
                </a:ext>
              </a:extLst>
            </p:cNvPr>
            <p:cNvSpPr/>
            <p:nvPr/>
          </p:nvSpPr>
          <p:spPr>
            <a:xfrm>
              <a:off x="1624175" y="1860050"/>
              <a:ext cx="163700" cy="415275"/>
            </a:xfrm>
            <a:custGeom>
              <a:avLst/>
              <a:gdLst/>
              <a:ahLst/>
              <a:cxnLst/>
              <a:rect l="l" t="t" r="r" b="b"/>
              <a:pathLst>
                <a:path w="6548" h="16611" extrusionOk="0">
                  <a:moveTo>
                    <a:pt x="6426" y="1"/>
                  </a:moveTo>
                  <a:cubicBezTo>
                    <a:pt x="6420" y="1"/>
                    <a:pt x="6415" y="3"/>
                    <a:pt x="6415" y="11"/>
                  </a:cubicBezTo>
                  <a:cubicBezTo>
                    <a:pt x="5570" y="1175"/>
                    <a:pt x="4840" y="2453"/>
                    <a:pt x="4086" y="3686"/>
                  </a:cubicBezTo>
                  <a:cubicBezTo>
                    <a:pt x="3333" y="4918"/>
                    <a:pt x="2580" y="6151"/>
                    <a:pt x="1827" y="7383"/>
                  </a:cubicBezTo>
                  <a:cubicBezTo>
                    <a:pt x="1461" y="8023"/>
                    <a:pt x="1096" y="8639"/>
                    <a:pt x="731" y="9255"/>
                  </a:cubicBezTo>
                  <a:cubicBezTo>
                    <a:pt x="548" y="9552"/>
                    <a:pt x="366" y="9849"/>
                    <a:pt x="206" y="10145"/>
                  </a:cubicBezTo>
                  <a:cubicBezTo>
                    <a:pt x="69" y="10396"/>
                    <a:pt x="1" y="10602"/>
                    <a:pt x="183" y="10853"/>
                  </a:cubicBezTo>
                  <a:cubicBezTo>
                    <a:pt x="366" y="11081"/>
                    <a:pt x="594" y="11309"/>
                    <a:pt x="800" y="11515"/>
                  </a:cubicBezTo>
                  <a:cubicBezTo>
                    <a:pt x="1028" y="11743"/>
                    <a:pt x="1256" y="11994"/>
                    <a:pt x="1484" y="12222"/>
                  </a:cubicBezTo>
                  <a:cubicBezTo>
                    <a:pt x="1986" y="12725"/>
                    <a:pt x="2466" y="13181"/>
                    <a:pt x="2968" y="13660"/>
                  </a:cubicBezTo>
                  <a:cubicBezTo>
                    <a:pt x="3539" y="14185"/>
                    <a:pt x="4109" y="14710"/>
                    <a:pt x="4703" y="15212"/>
                  </a:cubicBezTo>
                  <a:cubicBezTo>
                    <a:pt x="5273" y="15692"/>
                    <a:pt x="5844" y="16217"/>
                    <a:pt x="6483" y="16605"/>
                  </a:cubicBezTo>
                  <a:cubicBezTo>
                    <a:pt x="6487" y="16609"/>
                    <a:pt x="6492" y="16611"/>
                    <a:pt x="6497" y="16611"/>
                  </a:cubicBezTo>
                  <a:cubicBezTo>
                    <a:pt x="6520" y="16611"/>
                    <a:pt x="6547" y="16574"/>
                    <a:pt x="6529" y="16536"/>
                  </a:cubicBezTo>
                  <a:cubicBezTo>
                    <a:pt x="6095" y="16057"/>
                    <a:pt x="5570" y="15646"/>
                    <a:pt x="5091" y="15190"/>
                  </a:cubicBezTo>
                  <a:cubicBezTo>
                    <a:pt x="4611" y="14756"/>
                    <a:pt x="4132" y="14299"/>
                    <a:pt x="3653" y="13866"/>
                  </a:cubicBezTo>
                  <a:cubicBezTo>
                    <a:pt x="2717" y="12953"/>
                    <a:pt x="1781" y="12040"/>
                    <a:pt x="891" y="11104"/>
                  </a:cubicBezTo>
                  <a:cubicBezTo>
                    <a:pt x="777" y="10990"/>
                    <a:pt x="663" y="10876"/>
                    <a:pt x="548" y="10739"/>
                  </a:cubicBezTo>
                  <a:cubicBezTo>
                    <a:pt x="526" y="10716"/>
                    <a:pt x="480" y="10670"/>
                    <a:pt x="457" y="10625"/>
                  </a:cubicBezTo>
                  <a:cubicBezTo>
                    <a:pt x="366" y="10488"/>
                    <a:pt x="412" y="10419"/>
                    <a:pt x="480" y="10305"/>
                  </a:cubicBezTo>
                  <a:cubicBezTo>
                    <a:pt x="640" y="10008"/>
                    <a:pt x="822" y="9712"/>
                    <a:pt x="1005" y="9415"/>
                  </a:cubicBezTo>
                  <a:cubicBezTo>
                    <a:pt x="1370" y="8821"/>
                    <a:pt x="1713" y="8228"/>
                    <a:pt x="2078" y="7634"/>
                  </a:cubicBezTo>
                  <a:cubicBezTo>
                    <a:pt x="2785" y="6448"/>
                    <a:pt x="3493" y="5261"/>
                    <a:pt x="4178" y="4051"/>
                  </a:cubicBezTo>
                  <a:cubicBezTo>
                    <a:pt x="4543" y="3389"/>
                    <a:pt x="4931" y="2750"/>
                    <a:pt x="5296" y="2088"/>
                  </a:cubicBezTo>
                  <a:cubicBezTo>
                    <a:pt x="5319" y="2042"/>
                    <a:pt x="5365" y="1997"/>
                    <a:pt x="5387" y="1928"/>
                  </a:cubicBezTo>
                  <a:cubicBezTo>
                    <a:pt x="5524" y="1814"/>
                    <a:pt x="5684" y="1677"/>
                    <a:pt x="5821" y="1540"/>
                  </a:cubicBezTo>
                  <a:cubicBezTo>
                    <a:pt x="6004" y="1358"/>
                    <a:pt x="6164" y="1175"/>
                    <a:pt x="6323" y="970"/>
                  </a:cubicBezTo>
                  <a:cubicBezTo>
                    <a:pt x="6346" y="970"/>
                    <a:pt x="6323" y="947"/>
                    <a:pt x="6300" y="947"/>
                  </a:cubicBezTo>
                  <a:cubicBezTo>
                    <a:pt x="6118" y="1106"/>
                    <a:pt x="5912" y="1266"/>
                    <a:pt x="5730" y="1449"/>
                  </a:cubicBezTo>
                  <a:cubicBezTo>
                    <a:pt x="5661" y="1517"/>
                    <a:pt x="5616" y="1586"/>
                    <a:pt x="5547" y="1654"/>
                  </a:cubicBezTo>
                  <a:cubicBezTo>
                    <a:pt x="5867" y="1106"/>
                    <a:pt x="6164" y="581"/>
                    <a:pt x="6437" y="11"/>
                  </a:cubicBezTo>
                  <a:cubicBezTo>
                    <a:pt x="6453" y="11"/>
                    <a:pt x="6437" y="1"/>
                    <a:pt x="6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77" name="Google Shape;1177;p72">
              <a:extLst>
                <a:ext uri="{FF2B5EF4-FFF2-40B4-BE49-F238E27FC236}">
                  <a16:creationId xmlns:a16="http://schemas.microsoft.com/office/drawing/2014/main" id="{215807F1-D76E-3D7C-8305-CFDAF78E8519}"/>
                </a:ext>
              </a:extLst>
            </p:cNvPr>
            <p:cNvSpPr/>
            <p:nvPr/>
          </p:nvSpPr>
          <p:spPr>
            <a:xfrm>
              <a:off x="1480550" y="2338250"/>
              <a:ext cx="118325" cy="109425"/>
            </a:xfrm>
            <a:custGeom>
              <a:avLst/>
              <a:gdLst/>
              <a:ahLst/>
              <a:cxnLst/>
              <a:rect l="l" t="t" r="r" b="b"/>
              <a:pathLst>
                <a:path w="4733" h="4377" extrusionOk="0">
                  <a:moveTo>
                    <a:pt x="39" y="1"/>
                  </a:moveTo>
                  <a:cubicBezTo>
                    <a:pt x="18" y="1"/>
                    <a:pt x="0" y="17"/>
                    <a:pt x="17" y="33"/>
                  </a:cubicBezTo>
                  <a:cubicBezTo>
                    <a:pt x="656" y="878"/>
                    <a:pt x="1432" y="1585"/>
                    <a:pt x="2185" y="2316"/>
                  </a:cubicBezTo>
                  <a:cubicBezTo>
                    <a:pt x="2573" y="2681"/>
                    <a:pt x="2938" y="3046"/>
                    <a:pt x="3349" y="3366"/>
                  </a:cubicBezTo>
                  <a:cubicBezTo>
                    <a:pt x="3783" y="3731"/>
                    <a:pt x="4216" y="4028"/>
                    <a:pt x="4673" y="4370"/>
                  </a:cubicBezTo>
                  <a:cubicBezTo>
                    <a:pt x="4677" y="4374"/>
                    <a:pt x="4682" y="4376"/>
                    <a:pt x="4688" y="4376"/>
                  </a:cubicBezTo>
                  <a:cubicBezTo>
                    <a:pt x="4710" y="4376"/>
                    <a:pt x="4733" y="4343"/>
                    <a:pt x="4696" y="4324"/>
                  </a:cubicBezTo>
                  <a:cubicBezTo>
                    <a:pt x="3897" y="3640"/>
                    <a:pt x="3121" y="2909"/>
                    <a:pt x="2345" y="2202"/>
                  </a:cubicBezTo>
                  <a:cubicBezTo>
                    <a:pt x="1546" y="1494"/>
                    <a:pt x="838" y="718"/>
                    <a:pt x="62" y="10"/>
                  </a:cubicBezTo>
                  <a:cubicBezTo>
                    <a:pt x="55" y="4"/>
                    <a:pt x="47" y="1"/>
                    <a:pt x="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78" name="Google Shape;1178;p72">
              <a:extLst>
                <a:ext uri="{FF2B5EF4-FFF2-40B4-BE49-F238E27FC236}">
                  <a16:creationId xmlns:a16="http://schemas.microsoft.com/office/drawing/2014/main" id="{DF51BAA1-0225-3061-A092-1FEBAC9A13F4}"/>
                </a:ext>
              </a:extLst>
            </p:cNvPr>
            <p:cNvSpPr/>
            <p:nvPr/>
          </p:nvSpPr>
          <p:spPr>
            <a:xfrm>
              <a:off x="1599725" y="2279625"/>
              <a:ext cx="196000" cy="174850"/>
            </a:xfrm>
            <a:custGeom>
              <a:avLst/>
              <a:gdLst/>
              <a:ahLst/>
              <a:cxnLst/>
              <a:rect l="l" t="t" r="r" b="b"/>
              <a:pathLst>
                <a:path w="7840" h="6994" extrusionOk="0">
                  <a:moveTo>
                    <a:pt x="7815" y="1"/>
                  </a:moveTo>
                  <a:cubicBezTo>
                    <a:pt x="7804" y="1"/>
                    <a:pt x="7790" y="8"/>
                    <a:pt x="7781" y="27"/>
                  </a:cubicBezTo>
                  <a:cubicBezTo>
                    <a:pt x="7507" y="621"/>
                    <a:pt x="7256" y="1237"/>
                    <a:pt x="6890" y="1808"/>
                  </a:cubicBezTo>
                  <a:cubicBezTo>
                    <a:pt x="6525" y="2378"/>
                    <a:pt x="6114" y="2926"/>
                    <a:pt x="5658" y="3428"/>
                  </a:cubicBezTo>
                  <a:cubicBezTo>
                    <a:pt x="4699" y="4455"/>
                    <a:pt x="3558" y="5277"/>
                    <a:pt x="2303" y="5939"/>
                  </a:cubicBezTo>
                  <a:cubicBezTo>
                    <a:pt x="1572" y="6350"/>
                    <a:pt x="819" y="6669"/>
                    <a:pt x="20" y="6943"/>
                  </a:cubicBezTo>
                  <a:cubicBezTo>
                    <a:pt x="0" y="6943"/>
                    <a:pt x="14" y="6994"/>
                    <a:pt x="33" y="6994"/>
                  </a:cubicBezTo>
                  <a:cubicBezTo>
                    <a:pt x="36" y="6994"/>
                    <a:pt x="40" y="6992"/>
                    <a:pt x="43" y="6989"/>
                  </a:cubicBezTo>
                  <a:cubicBezTo>
                    <a:pt x="1504" y="6647"/>
                    <a:pt x="2896" y="6122"/>
                    <a:pt x="4129" y="5277"/>
                  </a:cubicBezTo>
                  <a:cubicBezTo>
                    <a:pt x="5270" y="4478"/>
                    <a:pt x="6320" y="3451"/>
                    <a:pt x="7005" y="2241"/>
                  </a:cubicBezTo>
                  <a:cubicBezTo>
                    <a:pt x="7370" y="1579"/>
                    <a:pt x="7735" y="803"/>
                    <a:pt x="7826" y="27"/>
                  </a:cubicBezTo>
                  <a:cubicBezTo>
                    <a:pt x="7839" y="14"/>
                    <a:pt x="7830" y="1"/>
                    <a:pt x="78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79" name="Google Shape;1179;p72">
              <a:extLst>
                <a:ext uri="{FF2B5EF4-FFF2-40B4-BE49-F238E27FC236}">
                  <a16:creationId xmlns:a16="http://schemas.microsoft.com/office/drawing/2014/main" id="{A4EFD3DB-14CD-97EA-7345-6E81EDE3EB71}"/>
                </a:ext>
              </a:extLst>
            </p:cNvPr>
            <p:cNvSpPr/>
            <p:nvPr/>
          </p:nvSpPr>
          <p:spPr>
            <a:xfrm>
              <a:off x="1615625" y="1612425"/>
              <a:ext cx="421150" cy="235350"/>
            </a:xfrm>
            <a:custGeom>
              <a:avLst/>
              <a:gdLst/>
              <a:ahLst/>
              <a:cxnLst/>
              <a:rect l="l" t="t" r="r" b="b"/>
              <a:pathLst>
                <a:path w="16846" h="9414" extrusionOk="0">
                  <a:moveTo>
                    <a:pt x="8140" y="0"/>
                  </a:moveTo>
                  <a:cubicBezTo>
                    <a:pt x="5931" y="0"/>
                    <a:pt x="3729" y="487"/>
                    <a:pt x="2420" y="1539"/>
                  </a:cubicBezTo>
                  <a:cubicBezTo>
                    <a:pt x="0" y="3502"/>
                    <a:pt x="206" y="6378"/>
                    <a:pt x="822" y="7565"/>
                  </a:cubicBezTo>
                  <a:cubicBezTo>
                    <a:pt x="936" y="7772"/>
                    <a:pt x="1154" y="7829"/>
                    <a:pt x="1358" y="7829"/>
                  </a:cubicBezTo>
                  <a:cubicBezTo>
                    <a:pt x="1602" y="7829"/>
                    <a:pt x="1826" y="7747"/>
                    <a:pt x="1826" y="7747"/>
                  </a:cubicBezTo>
                  <a:lnTo>
                    <a:pt x="4086" y="5625"/>
                  </a:lnTo>
                  <a:cubicBezTo>
                    <a:pt x="4147" y="5621"/>
                    <a:pt x="4209" y="5619"/>
                    <a:pt x="4272" y="5619"/>
                  </a:cubicBezTo>
                  <a:cubicBezTo>
                    <a:pt x="6996" y="5619"/>
                    <a:pt x="11162" y="9414"/>
                    <a:pt x="11162" y="9414"/>
                  </a:cubicBezTo>
                  <a:cubicBezTo>
                    <a:pt x="11162" y="9414"/>
                    <a:pt x="15567" y="7040"/>
                    <a:pt x="16298" y="5031"/>
                  </a:cubicBezTo>
                  <a:cubicBezTo>
                    <a:pt x="16845" y="3525"/>
                    <a:pt x="15385" y="1722"/>
                    <a:pt x="12440" y="672"/>
                  </a:cubicBezTo>
                  <a:cubicBezTo>
                    <a:pt x="11199" y="233"/>
                    <a:pt x="9668" y="0"/>
                    <a:pt x="81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80" name="Google Shape;1180;p72">
              <a:extLst>
                <a:ext uri="{FF2B5EF4-FFF2-40B4-BE49-F238E27FC236}">
                  <a16:creationId xmlns:a16="http://schemas.microsoft.com/office/drawing/2014/main" id="{E5BB9D7E-2C20-F360-BB6B-72AD73D4F410}"/>
                </a:ext>
              </a:extLst>
            </p:cNvPr>
            <p:cNvSpPr/>
            <p:nvPr/>
          </p:nvSpPr>
          <p:spPr>
            <a:xfrm>
              <a:off x="1678400" y="1633025"/>
              <a:ext cx="318425" cy="191925"/>
            </a:xfrm>
            <a:custGeom>
              <a:avLst/>
              <a:gdLst/>
              <a:ahLst/>
              <a:cxnLst/>
              <a:rect l="l" t="t" r="r" b="b"/>
              <a:pathLst>
                <a:path w="12737" h="7677" extrusionOk="0">
                  <a:moveTo>
                    <a:pt x="6313" y="1"/>
                  </a:moveTo>
                  <a:cubicBezTo>
                    <a:pt x="4621" y="1"/>
                    <a:pt x="2715" y="380"/>
                    <a:pt x="1575" y="1537"/>
                  </a:cubicBezTo>
                  <a:cubicBezTo>
                    <a:pt x="0" y="3134"/>
                    <a:pt x="8925" y="7677"/>
                    <a:pt x="8925" y="7677"/>
                  </a:cubicBezTo>
                  <a:cubicBezTo>
                    <a:pt x="8925" y="7677"/>
                    <a:pt x="12737" y="5120"/>
                    <a:pt x="12714" y="3134"/>
                  </a:cubicBezTo>
                  <a:cubicBezTo>
                    <a:pt x="12714" y="1651"/>
                    <a:pt x="9906" y="464"/>
                    <a:pt x="8103" y="144"/>
                  </a:cubicBezTo>
                  <a:cubicBezTo>
                    <a:pt x="7574" y="56"/>
                    <a:pt x="6959" y="1"/>
                    <a:pt x="6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81" name="Google Shape;1181;p72">
              <a:extLst>
                <a:ext uri="{FF2B5EF4-FFF2-40B4-BE49-F238E27FC236}">
                  <a16:creationId xmlns:a16="http://schemas.microsoft.com/office/drawing/2014/main" id="{B1819474-2779-A81D-AE13-5A03D3E259C8}"/>
                </a:ext>
              </a:extLst>
            </p:cNvPr>
            <p:cNvSpPr/>
            <p:nvPr/>
          </p:nvSpPr>
          <p:spPr>
            <a:xfrm>
              <a:off x="1706350" y="1673725"/>
              <a:ext cx="195175" cy="174050"/>
            </a:xfrm>
            <a:custGeom>
              <a:avLst/>
              <a:gdLst/>
              <a:ahLst/>
              <a:cxnLst/>
              <a:rect l="l" t="t" r="r" b="b"/>
              <a:pathLst>
                <a:path w="7807" h="6962" extrusionOk="0">
                  <a:moveTo>
                    <a:pt x="1" y="0"/>
                  </a:moveTo>
                  <a:lnTo>
                    <a:pt x="457" y="3173"/>
                  </a:lnTo>
                  <a:cubicBezTo>
                    <a:pt x="457" y="3173"/>
                    <a:pt x="462" y="3173"/>
                    <a:pt x="472" y="3173"/>
                  </a:cubicBezTo>
                  <a:cubicBezTo>
                    <a:pt x="687" y="3173"/>
                    <a:pt x="3173" y="3256"/>
                    <a:pt x="7533" y="6962"/>
                  </a:cubicBezTo>
                  <a:lnTo>
                    <a:pt x="7807" y="6049"/>
                  </a:lnTo>
                  <a:cubicBezTo>
                    <a:pt x="7807" y="6049"/>
                    <a:pt x="4223" y="434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82" name="Google Shape;1182;p72">
              <a:extLst>
                <a:ext uri="{FF2B5EF4-FFF2-40B4-BE49-F238E27FC236}">
                  <a16:creationId xmlns:a16="http://schemas.microsoft.com/office/drawing/2014/main" id="{94014173-4FE4-CBBE-902D-54FA4B84EAAA}"/>
                </a:ext>
              </a:extLst>
            </p:cNvPr>
            <p:cNvSpPr/>
            <p:nvPr/>
          </p:nvSpPr>
          <p:spPr>
            <a:xfrm>
              <a:off x="1689225" y="1751900"/>
              <a:ext cx="311025" cy="101575"/>
            </a:xfrm>
            <a:custGeom>
              <a:avLst/>
              <a:gdLst/>
              <a:ahLst/>
              <a:cxnLst/>
              <a:rect l="l" t="t" r="r" b="b"/>
              <a:pathLst>
                <a:path w="12441" h="4063" extrusionOk="0">
                  <a:moveTo>
                    <a:pt x="1165" y="0"/>
                  </a:moveTo>
                  <a:cubicBezTo>
                    <a:pt x="777" y="0"/>
                    <a:pt x="366" y="23"/>
                    <a:pt x="1" y="137"/>
                  </a:cubicBezTo>
                  <a:cubicBezTo>
                    <a:pt x="195" y="108"/>
                    <a:pt x="389" y="96"/>
                    <a:pt x="582" y="96"/>
                  </a:cubicBezTo>
                  <a:cubicBezTo>
                    <a:pt x="1162" y="96"/>
                    <a:pt x="1735" y="211"/>
                    <a:pt x="2283" y="365"/>
                  </a:cubicBezTo>
                  <a:cubicBezTo>
                    <a:pt x="3014" y="571"/>
                    <a:pt x="3721" y="890"/>
                    <a:pt x="4383" y="1255"/>
                  </a:cubicBezTo>
                  <a:cubicBezTo>
                    <a:pt x="5068" y="1621"/>
                    <a:pt x="5684" y="2054"/>
                    <a:pt x="6323" y="2511"/>
                  </a:cubicBezTo>
                  <a:lnTo>
                    <a:pt x="7236" y="3218"/>
                  </a:lnTo>
                  <a:lnTo>
                    <a:pt x="8104" y="3972"/>
                  </a:lnTo>
                  <a:lnTo>
                    <a:pt x="8195" y="4063"/>
                  </a:lnTo>
                  <a:lnTo>
                    <a:pt x="8309" y="3994"/>
                  </a:lnTo>
                  <a:cubicBezTo>
                    <a:pt x="9085" y="3561"/>
                    <a:pt x="9816" y="3081"/>
                    <a:pt x="10523" y="2556"/>
                  </a:cubicBezTo>
                  <a:cubicBezTo>
                    <a:pt x="10888" y="2283"/>
                    <a:pt x="11231" y="2009"/>
                    <a:pt x="11550" y="1712"/>
                  </a:cubicBezTo>
                  <a:cubicBezTo>
                    <a:pt x="11870" y="1392"/>
                    <a:pt x="12189" y="1073"/>
                    <a:pt x="12441" y="708"/>
                  </a:cubicBezTo>
                  <a:lnTo>
                    <a:pt x="12441" y="708"/>
                  </a:lnTo>
                  <a:cubicBezTo>
                    <a:pt x="11847" y="1370"/>
                    <a:pt x="11117" y="1872"/>
                    <a:pt x="10386" y="2351"/>
                  </a:cubicBezTo>
                  <a:cubicBezTo>
                    <a:pt x="10044" y="2602"/>
                    <a:pt x="9656" y="2830"/>
                    <a:pt x="9291" y="3059"/>
                  </a:cubicBezTo>
                  <a:cubicBezTo>
                    <a:pt x="8937" y="3246"/>
                    <a:pt x="8583" y="3452"/>
                    <a:pt x="8229" y="3626"/>
                  </a:cubicBezTo>
                  <a:lnTo>
                    <a:pt x="8229" y="3626"/>
                  </a:lnTo>
                  <a:lnTo>
                    <a:pt x="7465" y="2922"/>
                  </a:lnTo>
                  <a:cubicBezTo>
                    <a:pt x="7168" y="2693"/>
                    <a:pt x="6848" y="2442"/>
                    <a:pt x="6552" y="2214"/>
                  </a:cubicBezTo>
                  <a:cubicBezTo>
                    <a:pt x="6209" y="1986"/>
                    <a:pt x="5890" y="1758"/>
                    <a:pt x="5570" y="1552"/>
                  </a:cubicBezTo>
                  <a:cubicBezTo>
                    <a:pt x="5228" y="1347"/>
                    <a:pt x="4885" y="1141"/>
                    <a:pt x="4543" y="959"/>
                  </a:cubicBezTo>
                  <a:cubicBezTo>
                    <a:pt x="3835" y="594"/>
                    <a:pt x="3105" y="342"/>
                    <a:pt x="2329" y="160"/>
                  </a:cubicBezTo>
                  <a:cubicBezTo>
                    <a:pt x="2146" y="114"/>
                    <a:pt x="1941" y="91"/>
                    <a:pt x="1758" y="46"/>
                  </a:cubicBezTo>
                  <a:cubicBezTo>
                    <a:pt x="1553" y="23"/>
                    <a:pt x="1347" y="0"/>
                    <a:pt x="11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83" name="Google Shape;1183;p72">
              <a:extLst>
                <a:ext uri="{FF2B5EF4-FFF2-40B4-BE49-F238E27FC236}">
                  <a16:creationId xmlns:a16="http://schemas.microsoft.com/office/drawing/2014/main" id="{9A202082-4443-3E7D-5553-4DF285B725AB}"/>
                </a:ext>
              </a:extLst>
            </p:cNvPr>
            <p:cNvSpPr/>
            <p:nvPr/>
          </p:nvSpPr>
          <p:spPr>
            <a:xfrm>
              <a:off x="1661275" y="1753025"/>
              <a:ext cx="56525" cy="53100"/>
            </a:xfrm>
            <a:custGeom>
              <a:avLst/>
              <a:gdLst/>
              <a:ahLst/>
              <a:cxnLst/>
              <a:rect l="l" t="t" r="r" b="b"/>
              <a:pathLst>
                <a:path w="2261" h="2124" extrusionOk="0">
                  <a:moveTo>
                    <a:pt x="2260" y="1"/>
                  </a:moveTo>
                  <a:lnTo>
                    <a:pt x="2260" y="1"/>
                  </a:lnTo>
                  <a:cubicBezTo>
                    <a:pt x="1826" y="297"/>
                    <a:pt x="1438" y="640"/>
                    <a:pt x="1073" y="1005"/>
                  </a:cubicBezTo>
                  <a:cubicBezTo>
                    <a:pt x="685" y="1347"/>
                    <a:pt x="320" y="1735"/>
                    <a:pt x="0" y="2123"/>
                  </a:cubicBezTo>
                  <a:cubicBezTo>
                    <a:pt x="434" y="1827"/>
                    <a:pt x="822" y="1484"/>
                    <a:pt x="1187" y="1142"/>
                  </a:cubicBezTo>
                  <a:cubicBezTo>
                    <a:pt x="1575" y="777"/>
                    <a:pt x="1940" y="412"/>
                    <a:pt x="2260" y="1"/>
                  </a:cubicBezTo>
                  <a:close/>
                </a:path>
              </a:pathLst>
            </a:custGeom>
            <a:solidFill>
              <a:srgbClr val="612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84" name="Google Shape;1184;p72">
              <a:extLst>
                <a:ext uri="{FF2B5EF4-FFF2-40B4-BE49-F238E27FC236}">
                  <a16:creationId xmlns:a16="http://schemas.microsoft.com/office/drawing/2014/main" id="{31AB8DC1-DA91-01CB-D3F9-DE4813BD36D0}"/>
                </a:ext>
              </a:extLst>
            </p:cNvPr>
            <p:cNvSpPr/>
            <p:nvPr/>
          </p:nvSpPr>
          <p:spPr>
            <a:xfrm>
              <a:off x="1838175" y="1792400"/>
              <a:ext cx="56500" cy="205475"/>
            </a:xfrm>
            <a:custGeom>
              <a:avLst/>
              <a:gdLst/>
              <a:ahLst/>
              <a:cxnLst/>
              <a:rect l="l" t="t" r="r" b="b"/>
              <a:pathLst>
                <a:path w="2260" h="8219" extrusionOk="0">
                  <a:moveTo>
                    <a:pt x="708" y="1"/>
                  </a:moveTo>
                  <a:cubicBezTo>
                    <a:pt x="708" y="1"/>
                    <a:pt x="274" y="1621"/>
                    <a:pt x="69" y="3972"/>
                  </a:cubicBezTo>
                  <a:cubicBezTo>
                    <a:pt x="1" y="4902"/>
                    <a:pt x="180" y="8218"/>
                    <a:pt x="1189" y="8218"/>
                  </a:cubicBezTo>
                  <a:cubicBezTo>
                    <a:pt x="1196" y="8218"/>
                    <a:pt x="1203" y="8218"/>
                    <a:pt x="1210" y="8218"/>
                  </a:cubicBezTo>
                  <a:cubicBezTo>
                    <a:pt x="2260" y="8149"/>
                    <a:pt x="685" y="5890"/>
                    <a:pt x="502" y="4109"/>
                  </a:cubicBezTo>
                  <a:cubicBezTo>
                    <a:pt x="297" y="2306"/>
                    <a:pt x="845" y="1051"/>
                    <a:pt x="9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85" name="Google Shape;1185;p72">
              <a:extLst>
                <a:ext uri="{FF2B5EF4-FFF2-40B4-BE49-F238E27FC236}">
                  <a16:creationId xmlns:a16="http://schemas.microsoft.com/office/drawing/2014/main" id="{9EC4520C-55A5-F0BF-0BCE-DCF9A82B9578}"/>
                </a:ext>
              </a:extLst>
            </p:cNvPr>
            <p:cNvSpPr/>
            <p:nvPr/>
          </p:nvSpPr>
          <p:spPr>
            <a:xfrm>
              <a:off x="1915775" y="1792400"/>
              <a:ext cx="51350" cy="186075"/>
            </a:xfrm>
            <a:custGeom>
              <a:avLst/>
              <a:gdLst/>
              <a:ahLst/>
              <a:cxnLst/>
              <a:rect l="l" t="t" r="r" b="b"/>
              <a:pathLst>
                <a:path w="2054" h="7443" extrusionOk="0">
                  <a:moveTo>
                    <a:pt x="1164" y="1"/>
                  </a:moveTo>
                  <a:cubicBezTo>
                    <a:pt x="1279" y="959"/>
                    <a:pt x="1781" y="2078"/>
                    <a:pt x="1598" y="3721"/>
                  </a:cubicBezTo>
                  <a:cubicBezTo>
                    <a:pt x="1416" y="5342"/>
                    <a:pt x="0" y="7396"/>
                    <a:pt x="936" y="7442"/>
                  </a:cubicBezTo>
                  <a:cubicBezTo>
                    <a:pt x="947" y="7442"/>
                    <a:pt x="957" y="7443"/>
                    <a:pt x="968" y="7443"/>
                  </a:cubicBezTo>
                  <a:cubicBezTo>
                    <a:pt x="1898" y="7443"/>
                    <a:pt x="2054" y="4442"/>
                    <a:pt x="1986" y="3607"/>
                  </a:cubicBezTo>
                  <a:cubicBezTo>
                    <a:pt x="1804" y="1461"/>
                    <a:pt x="1416" y="1"/>
                    <a:pt x="14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86" name="Google Shape;1186;p72">
              <a:extLst>
                <a:ext uri="{FF2B5EF4-FFF2-40B4-BE49-F238E27FC236}">
                  <a16:creationId xmlns:a16="http://schemas.microsoft.com/office/drawing/2014/main" id="{81A442A0-1DFF-2E18-4E7E-4DC3EF22C4D3}"/>
                </a:ext>
              </a:extLst>
            </p:cNvPr>
            <p:cNvSpPr/>
            <p:nvPr/>
          </p:nvSpPr>
          <p:spPr>
            <a:xfrm>
              <a:off x="1808500" y="1572150"/>
              <a:ext cx="154650" cy="227350"/>
            </a:xfrm>
            <a:custGeom>
              <a:avLst/>
              <a:gdLst/>
              <a:ahLst/>
              <a:cxnLst/>
              <a:rect l="l" t="t" r="r" b="b"/>
              <a:pathLst>
                <a:path w="6186" h="9094" extrusionOk="0">
                  <a:moveTo>
                    <a:pt x="434" y="0"/>
                  </a:moveTo>
                  <a:cubicBezTo>
                    <a:pt x="434" y="913"/>
                    <a:pt x="365" y="1895"/>
                    <a:pt x="297" y="2785"/>
                  </a:cubicBezTo>
                  <a:cubicBezTo>
                    <a:pt x="160" y="4246"/>
                    <a:pt x="0" y="5433"/>
                    <a:pt x="69" y="5547"/>
                  </a:cubicBezTo>
                  <a:cubicBezTo>
                    <a:pt x="921" y="7081"/>
                    <a:pt x="3226" y="9093"/>
                    <a:pt x="4624" y="9093"/>
                  </a:cubicBezTo>
                  <a:cubicBezTo>
                    <a:pt x="4724" y="9093"/>
                    <a:pt x="4818" y="9083"/>
                    <a:pt x="4908" y="9062"/>
                  </a:cubicBezTo>
                  <a:cubicBezTo>
                    <a:pt x="6186" y="8742"/>
                    <a:pt x="5775" y="5957"/>
                    <a:pt x="5661" y="5250"/>
                  </a:cubicBezTo>
                  <a:cubicBezTo>
                    <a:pt x="5661" y="5227"/>
                    <a:pt x="5638" y="5204"/>
                    <a:pt x="5638" y="5204"/>
                  </a:cubicBezTo>
                  <a:cubicBezTo>
                    <a:pt x="5615" y="5090"/>
                    <a:pt x="5615" y="4953"/>
                    <a:pt x="5592" y="4816"/>
                  </a:cubicBezTo>
                  <a:cubicBezTo>
                    <a:pt x="5592" y="3241"/>
                    <a:pt x="6117" y="1347"/>
                    <a:pt x="6117" y="1347"/>
                  </a:cubicBezTo>
                  <a:lnTo>
                    <a:pt x="434" y="0"/>
                  </a:lnTo>
                  <a:close/>
                </a:path>
              </a:pathLst>
            </a:custGeom>
            <a:solidFill>
              <a:srgbClr val="BA7B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87" name="Google Shape;1187;p72">
              <a:extLst>
                <a:ext uri="{FF2B5EF4-FFF2-40B4-BE49-F238E27FC236}">
                  <a16:creationId xmlns:a16="http://schemas.microsoft.com/office/drawing/2014/main" id="{2408EC8A-0653-70D3-2AC6-DACF480328B5}"/>
                </a:ext>
              </a:extLst>
            </p:cNvPr>
            <p:cNvSpPr/>
            <p:nvPr/>
          </p:nvSpPr>
          <p:spPr>
            <a:xfrm>
              <a:off x="1829025" y="1574425"/>
              <a:ext cx="132425" cy="130125"/>
            </a:xfrm>
            <a:custGeom>
              <a:avLst/>
              <a:gdLst/>
              <a:ahLst/>
              <a:cxnLst/>
              <a:rect l="l" t="t" r="r" b="b"/>
              <a:pathLst>
                <a:path w="5297" h="5205" extrusionOk="0">
                  <a:moveTo>
                    <a:pt x="1" y="0"/>
                  </a:moveTo>
                  <a:lnTo>
                    <a:pt x="1" y="0"/>
                  </a:lnTo>
                  <a:cubicBezTo>
                    <a:pt x="161" y="1142"/>
                    <a:pt x="960" y="5159"/>
                    <a:pt x="4246" y="5205"/>
                  </a:cubicBezTo>
                  <a:cubicBezTo>
                    <a:pt x="4452" y="5205"/>
                    <a:pt x="4657" y="5205"/>
                    <a:pt x="4840" y="5159"/>
                  </a:cubicBezTo>
                  <a:cubicBezTo>
                    <a:pt x="4817" y="5136"/>
                    <a:pt x="4817" y="5113"/>
                    <a:pt x="4817" y="5113"/>
                  </a:cubicBezTo>
                  <a:cubicBezTo>
                    <a:pt x="4794" y="4999"/>
                    <a:pt x="4794" y="4862"/>
                    <a:pt x="4771" y="4725"/>
                  </a:cubicBezTo>
                  <a:cubicBezTo>
                    <a:pt x="4749" y="3150"/>
                    <a:pt x="5296" y="1256"/>
                    <a:pt x="5296" y="1256"/>
                  </a:cubicBezTo>
                  <a:lnTo>
                    <a:pt x="1416" y="34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A7B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88" name="Google Shape;1188;p72">
              <a:extLst>
                <a:ext uri="{FF2B5EF4-FFF2-40B4-BE49-F238E27FC236}">
                  <a16:creationId xmlns:a16="http://schemas.microsoft.com/office/drawing/2014/main" id="{0C8FDF3D-6CDD-E211-6816-6856614AAB49}"/>
                </a:ext>
              </a:extLst>
            </p:cNvPr>
            <p:cNvSpPr/>
            <p:nvPr/>
          </p:nvSpPr>
          <p:spPr>
            <a:xfrm>
              <a:off x="1769125" y="1530475"/>
              <a:ext cx="91325" cy="96525"/>
            </a:xfrm>
            <a:custGeom>
              <a:avLst/>
              <a:gdLst/>
              <a:ahLst/>
              <a:cxnLst/>
              <a:rect l="l" t="t" r="r" b="b"/>
              <a:pathLst>
                <a:path w="3653" h="3861" extrusionOk="0">
                  <a:moveTo>
                    <a:pt x="982" y="1"/>
                  </a:moveTo>
                  <a:cubicBezTo>
                    <a:pt x="982" y="1"/>
                    <a:pt x="1210" y="1439"/>
                    <a:pt x="1142" y="1941"/>
                  </a:cubicBezTo>
                  <a:cubicBezTo>
                    <a:pt x="1050" y="2443"/>
                    <a:pt x="0" y="3082"/>
                    <a:pt x="0" y="3082"/>
                  </a:cubicBezTo>
                  <a:cubicBezTo>
                    <a:pt x="0" y="3082"/>
                    <a:pt x="898" y="3299"/>
                    <a:pt x="1406" y="3299"/>
                  </a:cubicBezTo>
                  <a:cubicBezTo>
                    <a:pt x="1515" y="3299"/>
                    <a:pt x="1606" y="3289"/>
                    <a:pt x="1667" y="3265"/>
                  </a:cubicBezTo>
                  <a:cubicBezTo>
                    <a:pt x="2032" y="3151"/>
                    <a:pt x="2511" y="2169"/>
                    <a:pt x="2511" y="2169"/>
                  </a:cubicBezTo>
                  <a:lnTo>
                    <a:pt x="2511" y="2169"/>
                  </a:lnTo>
                  <a:cubicBezTo>
                    <a:pt x="2511" y="2170"/>
                    <a:pt x="2123" y="3699"/>
                    <a:pt x="1621" y="3836"/>
                  </a:cubicBezTo>
                  <a:cubicBezTo>
                    <a:pt x="1534" y="3854"/>
                    <a:pt x="1554" y="3861"/>
                    <a:pt x="1628" y="3861"/>
                  </a:cubicBezTo>
                  <a:cubicBezTo>
                    <a:pt x="1828" y="3861"/>
                    <a:pt x="2420" y="3813"/>
                    <a:pt x="2420" y="3813"/>
                  </a:cubicBezTo>
                  <a:cubicBezTo>
                    <a:pt x="2420" y="3813"/>
                    <a:pt x="3013" y="3721"/>
                    <a:pt x="3333" y="3242"/>
                  </a:cubicBezTo>
                  <a:cubicBezTo>
                    <a:pt x="3652" y="2786"/>
                    <a:pt x="982" y="1"/>
                    <a:pt x="9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89" name="Google Shape;1189;p72">
              <a:extLst>
                <a:ext uri="{FF2B5EF4-FFF2-40B4-BE49-F238E27FC236}">
                  <a16:creationId xmlns:a16="http://schemas.microsoft.com/office/drawing/2014/main" id="{196CDA7A-2804-D7FE-A31E-EDC1E769F822}"/>
                </a:ext>
              </a:extLst>
            </p:cNvPr>
            <p:cNvSpPr/>
            <p:nvPr/>
          </p:nvSpPr>
          <p:spPr>
            <a:xfrm>
              <a:off x="1795375" y="1322950"/>
              <a:ext cx="284775" cy="353050"/>
            </a:xfrm>
            <a:custGeom>
              <a:avLst/>
              <a:gdLst/>
              <a:ahLst/>
              <a:cxnLst/>
              <a:rect l="l" t="t" r="r" b="b"/>
              <a:pathLst>
                <a:path w="11391" h="14122" extrusionOk="0">
                  <a:moveTo>
                    <a:pt x="5534" y="0"/>
                  </a:moveTo>
                  <a:cubicBezTo>
                    <a:pt x="3435" y="0"/>
                    <a:pt x="1233" y="1270"/>
                    <a:pt x="617" y="3372"/>
                  </a:cubicBezTo>
                  <a:cubicBezTo>
                    <a:pt x="0" y="5426"/>
                    <a:pt x="1119" y="11383"/>
                    <a:pt x="2602" y="12684"/>
                  </a:cubicBezTo>
                  <a:cubicBezTo>
                    <a:pt x="3623" y="13606"/>
                    <a:pt x="4961" y="14122"/>
                    <a:pt x="6252" y="14122"/>
                  </a:cubicBezTo>
                  <a:cubicBezTo>
                    <a:pt x="7646" y="14122"/>
                    <a:pt x="8986" y="13521"/>
                    <a:pt x="9815" y="12182"/>
                  </a:cubicBezTo>
                  <a:cubicBezTo>
                    <a:pt x="11390" y="9694"/>
                    <a:pt x="9769" y="2002"/>
                    <a:pt x="8126" y="792"/>
                  </a:cubicBezTo>
                  <a:cubicBezTo>
                    <a:pt x="7381" y="251"/>
                    <a:pt x="6468" y="0"/>
                    <a:pt x="5534" y="0"/>
                  </a:cubicBezTo>
                  <a:close/>
                </a:path>
              </a:pathLst>
            </a:custGeom>
            <a:solidFill>
              <a:srgbClr val="BA7B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90" name="Google Shape;1190;p72">
              <a:extLst>
                <a:ext uri="{FF2B5EF4-FFF2-40B4-BE49-F238E27FC236}">
                  <a16:creationId xmlns:a16="http://schemas.microsoft.com/office/drawing/2014/main" id="{4423842A-4C00-3AA2-5F45-C3739C375984}"/>
                </a:ext>
              </a:extLst>
            </p:cNvPr>
            <p:cNvSpPr/>
            <p:nvPr/>
          </p:nvSpPr>
          <p:spPr>
            <a:xfrm>
              <a:off x="1950575" y="1499100"/>
              <a:ext cx="11450" cy="28550"/>
            </a:xfrm>
            <a:custGeom>
              <a:avLst/>
              <a:gdLst/>
              <a:ahLst/>
              <a:cxnLst/>
              <a:rect l="l" t="t" r="r" b="b"/>
              <a:pathLst>
                <a:path w="458" h="1142" extrusionOk="0">
                  <a:moveTo>
                    <a:pt x="252" y="0"/>
                  </a:moveTo>
                  <a:lnTo>
                    <a:pt x="252" y="0"/>
                  </a:lnTo>
                  <a:cubicBezTo>
                    <a:pt x="252" y="0"/>
                    <a:pt x="229" y="46"/>
                    <a:pt x="229" y="46"/>
                  </a:cubicBezTo>
                  <a:cubicBezTo>
                    <a:pt x="320" y="457"/>
                    <a:pt x="366" y="913"/>
                    <a:pt x="24" y="1119"/>
                  </a:cubicBezTo>
                  <a:cubicBezTo>
                    <a:pt x="1" y="1119"/>
                    <a:pt x="24" y="1142"/>
                    <a:pt x="24" y="1142"/>
                  </a:cubicBezTo>
                  <a:cubicBezTo>
                    <a:pt x="457" y="1005"/>
                    <a:pt x="412" y="366"/>
                    <a:pt x="2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91" name="Google Shape;1191;p72">
              <a:extLst>
                <a:ext uri="{FF2B5EF4-FFF2-40B4-BE49-F238E27FC236}">
                  <a16:creationId xmlns:a16="http://schemas.microsoft.com/office/drawing/2014/main" id="{2EB5B003-7A0B-3C6D-12B3-3684BFE89F5F}"/>
                </a:ext>
              </a:extLst>
            </p:cNvPr>
            <p:cNvSpPr/>
            <p:nvPr/>
          </p:nvSpPr>
          <p:spPr>
            <a:xfrm>
              <a:off x="1930450" y="1490475"/>
              <a:ext cx="34050" cy="32675"/>
            </a:xfrm>
            <a:custGeom>
              <a:avLst/>
              <a:gdLst/>
              <a:ahLst/>
              <a:cxnLst/>
              <a:rect l="l" t="t" r="r" b="b"/>
              <a:pathLst>
                <a:path w="1362" h="1307" extrusionOk="0">
                  <a:moveTo>
                    <a:pt x="665" y="0"/>
                  </a:moveTo>
                  <a:cubicBezTo>
                    <a:pt x="651" y="0"/>
                    <a:pt x="637" y="1"/>
                    <a:pt x="623" y="3"/>
                  </a:cubicBezTo>
                  <a:cubicBezTo>
                    <a:pt x="0" y="70"/>
                    <a:pt x="158" y="1307"/>
                    <a:pt x="736" y="1307"/>
                  </a:cubicBezTo>
                  <a:cubicBezTo>
                    <a:pt x="752" y="1307"/>
                    <a:pt x="767" y="1306"/>
                    <a:pt x="783" y="1304"/>
                  </a:cubicBezTo>
                  <a:cubicBezTo>
                    <a:pt x="1361" y="1237"/>
                    <a:pt x="1181" y="0"/>
                    <a:pt x="6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92" name="Google Shape;1192;p72">
              <a:extLst>
                <a:ext uri="{FF2B5EF4-FFF2-40B4-BE49-F238E27FC236}">
                  <a16:creationId xmlns:a16="http://schemas.microsoft.com/office/drawing/2014/main" id="{5CE3EDDE-C4FA-42F1-6D69-ED596BC4A433}"/>
                </a:ext>
              </a:extLst>
            </p:cNvPr>
            <p:cNvSpPr/>
            <p:nvPr/>
          </p:nvSpPr>
          <p:spPr>
            <a:xfrm>
              <a:off x="2012200" y="1490300"/>
              <a:ext cx="16000" cy="24800"/>
            </a:xfrm>
            <a:custGeom>
              <a:avLst/>
              <a:gdLst/>
              <a:ahLst/>
              <a:cxnLst/>
              <a:rect l="l" t="t" r="r" b="b"/>
              <a:pathLst>
                <a:path w="640" h="992" extrusionOk="0">
                  <a:moveTo>
                    <a:pt x="33" y="1"/>
                  </a:moveTo>
                  <a:cubicBezTo>
                    <a:pt x="28" y="1"/>
                    <a:pt x="24" y="3"/>
                    <a:pt x="24" y="10"/>
                  </a:cubicBezTo>
                  <a:cubicBezTo>
                    <a:pt x="1" y="398"/>
                    <a:pt x="161" y="992"/>
                    <a:pt x="617" y="992"/>
                  </a:cubicBezTo>
                  <a:cubicBezTo>
                    <a:pt x="640" y="992"/>
                    <a:pt x="640" y="969"/>
                    <a:pt x="617" y="969"/>
                  </a:cubicBezTo>
                  <a:cubicBezTo>
                    <a:pt x="229" y="900"/>
                    <a:pt x="115" y="444"/>
                    <a:pt x="69" y="33"/>
                  </a:cubicBezTo>
                  <a:cubicBezTo>
                    <a:pt x="69" y="17"/>
                    <a:pt x="47" y="1"/>
                    <a:pt x="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93" name="Google Shape;1193;p72">
              <a:extLst>
                <a:ext uri="{FF2B5EF4-FFF2-40B4-BE49-F238E27FC236}">
                  <a16:creationId xmlns:a16="http://schemas.microsoft.com/office/drawing/2014/main" id="{B3E99AF1-CF3F-C241-05BE-D9AEB0508F95}"/>
                </a:ext>
              </a:extLst>
            </p:cNvPr>
            <p:cNvSpPr/>
            <p:nvPr/>
          </p:nvSpPr>
          <p:spPr>
            <a:xfrm>
              <a:off x="2007725" y="1478300"/>
              <a:ext cx="34000" cy="32500"/>
            </a:xfrm>
            <a:custGeom>
              <a:avLst/>
              <a:gdLst/>
              <a:ahLst/>
              <a:cxnLst/>
              <a:rect l="l" t="t" r="r" b="b"/>
              <a:pathLst>
                <a:path w="1360" h="1300" extrusionOk="0">
                  <a:moveTo>
                    <a:pt x="597" y="1"/>
                  </a:moveTo>
                  <a:cubicBezTo>
                    <a:pt x="565" y="1"/>
                    <a:pt x="533" y="4"/>
                    <a:pt x="499" y="11"/>
                  </a:cubicBezTo>
                  <a:cubicBezTo>
                    <a:pt x="1" y="119"/>
                    <a:pt x="182" y="1299"/>
                    <a:pt x="710" y="1299"/>
                  </a:cubicBezTo>
                  <a:cubicBezTo>
                    <a:pt x="738" y="1299"/>
                    <a:pt x="767" y="1296"/>
                    <a:pt x="796" y="1289"/>
                  </a:cubicBezTo>
                  <a:cubicBezTo>
                    <a:pt x="1360" y="1159"/>
                    <a:pt x="1182" y="1"/>
                    <a:pt x="5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94" name="Google Shape;1194;p72">
              <a:extLst>
                <a:ext uri="{FF2B5EF4-FFF2-40B4-BE49-F238E27FC236}">
                  <a16:creationId xmlns:a16="http://schemas.microsoft.com/office/drawing/2014/main" id="{A2524041-A511-DA3C-46A3-13DE7645F838}"/>
                </a:ext>
              </a:extLst>
            </p:cNvPr>
            <p:cNvSpPr/>
            <p:nvPr/>
          </p:nvSpPr>
          <p:spPr>
            <a:xfrm>
              <a:off x="1919075" y="1452250"/>
              <a:ext cx="36675" cy="25700"/>
            </a:xfrm>
            <a:custGeom>
              <a:avLst/>
              <a:gdLst/>
              <a:ahLst/>
              <a:cxnLst/>
              <a:rect l="l" t="t" r="r" b="b"/>
              <a:pathLst>
                <a:path w="1467" h="1028" extrusionOk="0">
                  <a:moveTo>
                    <a:pt x="1028" y="0"/>
                  </a:moveTo>
                  <a:cubicBezTo>
                    <a:pt x="894" y="0"/>
                    <a:pt x="754" y="51"/>
                    <a:pt x="622" y="117"/>
                  </a:cubicBezTo>
                  <a:cubicBezTo>
                    <a:pt x="371" y="231"/>
                    <a:pt x="211" y="391"/>
                    <a:pt x="97" y="642"/>
                  </a:cubicBezTo>
                  <a:cubicBezTo>
                    <a:pt x="0" y="835"/>
                    <a:pt x="181" y="1028"/>
                    <a:pt x="377" y="1028"/>
                  </a:cubicBezTo>
                  <a:cubicBezTo>
                    <a:pt x="413" y="1028"/>
                    <a:pt x="449" y="1021"/>
                    <a:pt x="485" y="1007"/>
                  </a:cubicBezTo>
                  <a:cubicBezTo>
                    <a:pt x="667" y="939"/>
                    <a:pt x="804" y="847"/>
                    <a:pt x="964" y="756"/>
                  </a:cubicBezTo>
                  <a:cubicBezTo>
                    <a:pt x="1147" y="665"/>
                    <a:pt x="1306" y="596"/>
                    <a:pt x="1398" y="414"/>
                  </a:cubicBezTo>
                  <a:cubicBezTo>
                    <a:pt x="1466" y="322"/>
                    <a:pt x="1398" y="140"/>
                    <a:pt x="1306" y="94"/>
                  </a:cubicBezTo>
                  <a:cubicBezTo>
                    <a:pt x="1220" y="27"/>
                    <a:pt x="1125" y="0"/>
                    <a:pt x="10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95" name="Google Shape;1195;p72">
              <a:extLst>
                <a:ext uri="{FF2B5EF4-FFF2-40B4-BE49-F238E27FC236}">
                  <a16:creationId xmlns:a16="http://schemas.microsoft.com/office/drawing/2014/main" id="{25290EFD-05BB-425B-8960-2E46CCFF1673}"/>
                </a:ext>
              </a:extLst>
            </p:cNvPr>
            <p:cNvSpPr/>
            <p:nvPr/>
          </p:nvSpPr>
          <p:spPr>
            <a:xfrm>
              <a:off x="2001375" y="1440325"/>
              <a:ext cx="39400" cy="20000"/>
            </a:xfrm>
            <a:custGeom>
              <a:avLst/>
              <a:gdLst/>
              <a:ahLst/>
              <a:cxnLst/>
              <a:rect l="l" t="t" r="r" b="b"/>
              <a:pathLst>
                <a:path w="1576" h="800" extrusionOk="0">
                  <a:moveTo>
                    <a:pt x="731" y="0"/>
                  </a:moveTo>
                  <a:cubicBezTo>
                    <a:pt x="480" y="0"/>
                    <a:pt x="228" y="23"/>
                    <a:pt x="69" y="229"/>
                  </a:cubicBezTo>
                  <a:cubicBezTo>
                    <a:pt x="0" y="320"/>
                    <a:pt x="0" y="503"/>
                    <a:pt x="91" y="571"/>
                  </a:cubicBezTo>
                  <a:cubicBezTo>
                    <a:pt x="274" y="708"/>
                    <a:pt x="434" y="708"/>
                    <a:pt x="639" y="731"/>
                  </a:cubicBezTo>
                  <a:cubicBezTo>
                    <a:pt x="822" y="754"/>
                    <a:pt x="982" y="799"/>
                    <a:pt x="1164" y="799"/>
                  </a:cubicBezTo>
                  <a:cubicBezTo>
                    <a:pt x="1415" y="799"/>
                    <a:pt x="1575" y="480"/>
                    <a:pt x="1393" y="297"/>
                  </a:cubicBezTo>
                  <a:cubicBezTo>
                    <a:pt x="1210" y="115"/>
                    <a:pt x="1005" y="23"/>
                    <a:pt x="7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96" name="Google Shape;1196;p72">
              <a:extLst>
                <a:ext uri="{FF2B5EF4-FFF2-40B4-BE49-F238E27FC236}">
                  <a16:creationId xmlns:a16="http://schemas.microsoft.com/office/drawing/2014/main" id="{4F63026E-2EF1-8005-23FE-DAD206DD88BE}"/>
                </a:ext>
              </a:extLst>
            </p:cNvPr>
            <p:cNvSpPr/>
            <p:nvPr/>
          </p:nvSpPr>
          <p:spPr>
            <a:xfrm>
              <a:off x="1957425" y="1592450"/>
              <a:ext cx="21725" cy="8250"/>
            </a:xfrm>
            <a:custGeom>
              <a:avLst/>
              <a:gdLst/>
              <a:ahLst/>
              <a:cxnLst/>
              <a:rect l="l" t="t" r="r" b="b"/>
              <a:pathLst>
                <a:path w="869" h="330" extrusionOk="0">
                  <a:moveTo>
                    <a:pt x="27" y="0"/>
                  </a:moveTo>
                  <a:cubicBezTo>
                    <a:pt x="12" y="0"/>
                    <a:pt x="1" y="16"/>
                    <a:pt x="1" y="33"/>
                  </a:cubicBezTo>
                  <a:cubicBezTo>
                    <a:pt x="69" y="192"/>
                    <a:pt x="183" y="329"/>
                    <a:pt x="389" y="329"/>
                  </a:cubicBezTo>
                  <a:cubicBezTo>
                    <a:pt x="571" y="329"/>
                    <a:pt x="777" y="215"/>
                    <a:pt x="868" y="33"/>
                  </a:cubicBezTo>
                  <a:cubicBezTo>
                    <a:pt x="868" y="33"/>
                    <a:pt x="858" y="22"/>
                    <a:pt x="851" y="22"/>
                  </a:cubicBezTo>
                  <a:cubicBezTo>
                    <a:pt x="848" y="22"/>
                    <a:pt x="845" y="25"/>
                    <a:pt x="845" y="33"/>
                  </a:cubicBezTo>
                  <a:cubicBezTo>
                    <a:pt x="708" y="101"/>
                    <a:pt x="571" y="170"/>
                    <a:pt x="412" y="192"/>
                  </a:cubicBezTo>
                  <a:cubicBezTo>
                    <a:pt x="275" y="192"/>
                    <a:pt x="160" y="78"/>
                    <a:pt x="46" y="10"/>
                  </a:cubicBezTo>
                  <a:cubicBezTo>
                    <a:pt x="40" y="3"/>
                    <a:pt x="33" y="0"/>
                    <a:pt x="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97" name="Google Shape;1197;p72">
              <a:extLst>
                <a:ext uri="{FF2B5EF4-FFF2-40B4-BE49-F238E27FC236}">
                  <a16:creationId xmlns:a16="http://schemas.microsoft.com/office/drawing/2014/main" id="{34E42C66-30C4-178D-90E6-1DFE83122C5B}"/>
                </a:ext>
              </a:extLst>
            </p:cNvPr>
            <p:cNvSpPr/>
            <p:nvPr/>
          </p:nvSpPr>
          <p:spPr>
            <a:xfrm>
              <a:off x="1964375" y="1444850"/>
              <a:ext cx="58300" cy="127875"/>
            </a:xfrm>
            <a:custGeom>
              <a:avLst/>
              <a:gdLst/>
              <a:ahLst/>
              <a:cxnLst/>
              <a:rect l="l" t="t" r="r" b="b"/>
              <a:pathLst>
                <a:path w="2332" h="5115" extrusionOk="0">
                  <a:moveTo>
                    <a:pt x="1145" y="0"/>
                  </a:moveTo>
                  <a:cubicBezTo>
                    <a:pt x="1122" y="0"/>
                    <a:pt x="1101" y="20"/>
                    <a:pt x="1115" y="48"/>
                  </a:cubicBezTo>
                  <a:cubicBezTo>
                    <a:pt x="1320" y="1349"/>
                    <a:pt x="1754" y="2581"/>
                    <a:pt x="2005" y="3882"/>
                  </a:cubicBezTo>
                  <a:cubicBezTo>
                    <a:pt x="1822" y="3842"/>
                    <a:pt x="1548" y="3765"/>
                    <a:pt x="1378" y="3765"/>
                  </a:cubicBezTo>
                  <a:cubicBezTo>
                    <a:pt x="1357" y="3765"/>
                    <a:pt x="1338" y="3766"/>
                    <a:pt x="1320" y="3768"/>
                  </a:cubicBezTo>
                  <a:cubicBezTo>
                    <a:pt x="1275" y="3791"/>
                    <a:pt x="1526" y="4681"/>
                    <a:pt x="1526" y="4818"/>
                  </a:cubicBezTo>
                  <a:cubicBezTo>
                    <a:pt x="1526" y="4818"/>
                    <a:pt x="1526" y="4818"/>
                    <a:pt x="1526" y="4841"/>
                  </a:cubicBezTo>
                  <a:cubicBezTo>
                    <a:pt x="1381" y="4880"/>
                    <a:pt x="1244" y="4899"/>
                    <a:pt x="1109" y="4899"/>
                  </a:cubicBezTo>
                  <a:cubicBezTo>
                    <a:pt x="774" y="4899"/>
                    <a:pt x="449" y="4785"/>
                    <a:pt x="42" y="4590"/>
                  </a:cubicBezTo>
                  <a:cubicBezTo>
                    <a:pt x="38" y="4586"/>
                    <a:pt x="33" y="4584"/>
                    <a:pt x="29" y="4584"/>
                  </a:cubicBezTo>
                  <a:cubicBezTo>
                    <a:pt x="12" y="4584"/>
                    <a:pt x="1" y="4617"/>
                    <a:pt x="19" y="4636"/>
                  </a:cubicBezTo>
                  <a:cubicBezTo>
                    <a:pt x="293" y="4955"/>
                    <a:pt x="658" y="5092"/>
                    <a:pt x="1024" y="5115"/>
                  </a:cubicBezTo>
                  <a:cubicBezTo>
                    <a:pt x="1183" y="5115"/>
                    <a:pt x="1343" y="5115"/>
                    <a:pt x="1526" y="5069"/>
                  </a:cubicBezTo>
                  <a:cubicBezTo>
                    <a:pt x="1549" y="5069"/>
                    <a:pt x="1571" y="5046"/>
                    <a:pt x="1617" y="5046"/>
                  </a:cubicBezTo>
                  <a:cubicBezTo>
                    <a:pt x="1640" y="5024"/>
                    <a:pt x="1663" y="5024"/>
                    <a:pt x="1686" y="5024"/>
                  </a:cubicBezTo>
                  <a:cubicBezTo>
                    <a:pt x="1731" y="5001"/>
                    <a:pt x="1754" y="4955"/>
                    <a:pt x="1754" y="4910"/>
                  </a:cubicBezTo>
                  <a:cubicBezTo>
                    <a:pt x="1754" y="4887"/>
                    <a:pt x="1754" y="4887"/>
                    <a:pt x="1754" y="4864"/>
                  </a:cubicBezTo>
                  <a:lnTo>
                    <a:pt x="1754" y="4841"/>
                  </a:lnTo>
                  <a:cubicBezTo>
                    <a:pt x="1708" y="4521"/>
                    <a:pt x="1617" y="4042"/>
                    <a:pt x="1617" y="4042"/>
                  </a:cubicBezTo>
                  <a:lnTo>
                    <a:pt x="1617" y="4042"/>
                  </a:lnTo>
                  <a:cubicBezTo>
                    <a:pt x="1698" y="4074"/>
                    <a:pt x="2029" y="4175"/>
                    <a:pt x="2208" y="4175"/>
                  </a:cubicBezTo>
                  <a:cubicBezTo>
                    <a:pt x="2283" y="4175"/>
                    <a:pt x="2331" y="4158"/>
                    <a:pt x="2325" y="4111"/>
                  </a:cubicBezTo>
                  <a:cubicBezTo>
                    <a:pt x="2051" y="2787"/>
                    <a:pt x="1731" y="1303"/>
                    <a:pt x="1183" y="25"/>
                  </a:cubicBezTo>
                  <a:cubicBezTo>
                    <a:pt x="1175" y="7"/>
                    <a:pt x="1159" y="0"/>
                    <a:pt x="11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98" name="Google Shape;1198;p72">
              <a:extLst>
                <a:ext uri="{FF2B5EF4-FFF2-40B4-BE49-F238E27FC236}">
                  <a16:creationId xmlns:a16="http://schemas.microsoft.com/office/drawing/2014/main" id="{E314FA4A-E907-7E66-964E-93C0FD131824}"/>
                </a:ext>
              </a:extLst>
            </p:cNvPr>
            <p:cNvSpPr/>
            <p:nvPr/>
          </p:nvSpPr>
          <p:spPr>
            <a:xfrm>
              <a:off x="1962575" y="1560725"/>
              <a:ext cx="35400" cy="25350"/>
            </a:xfrm>
            <a:custGeom>
              <a:avLst/>
              <a:gdLst/>
              <a:ahLst/>
              <a:cxnLst/>
              <a:rect l="l" t="t" r="r" b="b"/>
              <a:pathLst>
                <a:path w="1416" h="1014" extrusionOk="0">
                  <a:moveTo>
                    <a:pt x="160" y="1"/>
                  </a:moveTo>
                  <a:cubicBezTo>
                    <a:pt x="160" y="1"/>
                    <a:pt x="69" y="183"/>
                    <a:pt x="46" y="411"/>
                  </a:cubicBezTo>
                  <a:cubicBezTo>
                    <a:pt x="0" y="663"/>
                    <a:pt x="46" y="936"/>
                    <a:pt x="365" y="1005"/>
                  </a:cubicBezTo>
                  <a:cubicBezTo>
                    <a:pt x="405" y="1011"/>
                    <a:pt x="444" y="1013"/>
                    <a:pt x="481" y="1013"/>
                  </a:cubicBezTo>
                  <a:cubicBezTo>
                    <a:pt x="594" y="1013"/>
                    <a:pt x="696" y="988"/>
                    <a:pt x="799" y="936"/>
                  </a:cubicBezTo>
                  <a:cubicBezTo>
                    <a:pt x="1164" y="777"/>
                    <a:pt x="1415" y="389"/>
                    <a:pt x="1415" y="389"/>
                  </a:cubicBezTo>
                  <a:lnTo>
                    <a:pt x="1415" y="389"/>
                  </a:lnTo>
                  <a:cubicBezTo>
                    <a:pt x="1395" y="389"/>
                    <a:pt x="1375" y="390"/>
                    <a:pt x="1355" y="390"/>
                  </a:cubicBezTo>
                  <a:cubicBezTo>
                    <a:pt x="635" y="390"/>
                    <a:pt x="160" y="1"/>
                    <a:pt x="1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99" name="Google Shape;1199;p72">
              <a:extLst>
                <a:ext uri="{FF2B5EF4-FFF2-40B4-BE49-F238E27FC236}">
                  <a16:creationId xmlns:a16="http://schemas.microsoft.com/office/drawing/2014/main" id="{6EE09444-789D-C3E4-B3CF-65DD5C571985}"/>
                </a:ext>
              </a:extLst>
            </p:cNvPr>
            <p:cNvSpPr/>
            <p:nvPr/>
          </p:nvSpPr>
          <p:spPr>
            <a:xfrm>
              <a:off x="1962575" y="1571000"/>
              <a:ext cx="19975" cy="15075"/>
            </a:xfrm>
            <a:custGeom>
              <a:avLst/>
              <a:gdLst/>
              <a:ahLst/>
              <a:cxnLst/>
              <a:rect l="l" t="t" r="r" b="b"/>
              <a:pathLst>
                <a:path w="799" h="603" extrusionOk="0">
                  <a:moveTo>
                    <a:pt x="46" y="0"/>
                  </a:moveTo>
                  <a:cubicBezTo>
                    <a:pt x="0" y="252"/>
                    <a:pt x="46" y="525"/>
                    <a:pt x="365" y="594"/>
                  </a:cubicBezTo>
                  <a:cubicBezTo>
                    <a:pt x="405" y="600"/>
                    <a:pt x="444" y="602"/>
                    <a:pt x="481" y="602"/>
                  </a:cubicBezTo>
                  <a:cubicBezTo>
                    <a:pt x="594" y="602"/>
                    <a:pt x="696" y="577"/>
                    <a:pt x="799" y="525"/>
                  </a:cubicBezTo>
                  <a:cubicBezTo>
                    <a:pt x="753" y="206"/>
                    <a:pt x="388" y="0"/>
                    <a:pt x="46" y="0"/>
                  </a:cubicBezTo>
                  <a:close/>
                </a:path>
              </a:pathLst>
            </a:custGeom>
            <a:solidFill>
              <a:srgbClr val="FFA8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200" name="Google Shape;1200;p72">
              <a:extLst>
                <a:ext uri="{FF2B5EF4-FFF2-40B4-BE49-F238E27FC236}">
                  <a16:creationId xmlns:a16="http://schemas.microsoft.com/office/drawing/2014/main" id="{DEBF3995-7F7D-8453-3E81-58D5FBB3F76F}"/>
                </a:ext>
              </a:extLst>
            </p:cNvPr>
            <p:cNvSpPr/>
            <p:nvPr/>
          </p:nvSpPr>
          <p:spPr>
            <a:xfrm>
              <a:off x="1769700" y="1491275"/>
              <a:ext cx="87900" cy="94750"/>
            </a:xfrm>
            <a:custGeom>
              <a:avLst/>
              <a:gdLst/>
              <a:ahLst/>
              <a:cxnLst/>
              <a:rect l="l" t="t" r="r" b="b"/>
              <a:pathLst>
                <a:path w="3516" h="3790" extrusionOk="0">
                  <a:moveTo>
                    <a:pt x="1190" y="1"/>
                  </a:moveTo>
                  <a:cubicBezTo>
                    <a:pt x="1078" y="1"/>
                    <a:pt x="969" y="26"/>
                    <a:pt x="867" y="85"/>
                  </a:cubicBezTo>
                  <a:cubicBezTo>
                    <a:pt x="0" y="587"/>
                    <a:pt x="1096" y="3349"/>
                    <a:pt x="2123" y="3714"/>
                  </a:cubicBezTo>
                  <a:cubicBezTo>
                    <a:pt x="2285" y="3767"/>
                    <a:pt x="2431" y="3790"/>
                    <a:pt x="2561" y="3790"/>
                  </a:cubicBezTo>
                  <a:cubicBezTo>
                    <a:pt x="3271" y="3790"/>
                    <a:pt x="3515" y="3121"/>
                    <a:pt x="3515" y="3121"/>
                  </a:cubicBezTo>
                  <a:lnTo>
                    <a:pt x="3127" y="1478"/>
                  </a:lnTo>
                  <a:cubicBezTo>
                    <a:pt x="3127" y="1478"/>
                    <a:pt x="2042" y="1"/>
                    <a:pt x="1190" y="1"/>
                  </a:cubicBezTo>
                  <a:close/>
                </a:path>
              </a:pathLst>
            </a:custGeom>
            <a:solidFill>
              <a:srgbClr val="BA7B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201" name="Google Shape;1201;p72">
              <a:extLst>
                <a:ext uri="{FF2B5EF4-FFF2-40B4-BE49-F238E27FC236}">
                  <a16:creationId xmlns:a16="http://schemas.microsoft.com/office/drawing/2014/main" id="{5B5E0BF0-C674-33BE-FE8B-0B6CD36E4879}"/>
                </a:ext>
              </a:extLst>
            </p:cNvPr>
            <p:cNvSpPr/>
            <p:nvPr/>
          </p:nvSpPr>
          <p:spPr>
            <a:xfrm>
              <a:off x="1799375" y="1513375"/>
              <a:ext cx="44325" cy="58500"/>
            </a:xfrm>
            <a:custGeom>
              <a:avLst/>
              <a:gdLst/>
              <a:ahLst/>
              <a:cxnLst/>
              <a:rect l="l" t="t" r="r" b="b"/>
              <a:pathLst>
                <a:path w="1773" h="2340" extrusionOk="0">
                  <a:moveTo>
                    <a:pt x="0" y="0"/>
                  </a:moveTo>
                  <a:cubicBezTo>
                    <a:pt x="0" y="0"/>
                    <a:pt x="0" y="23"/>
                    <a:pt x="0" y="23"/>
                  </a:cubicBezTo>
                  <a:cubicBezTo>
                    <a:pt x="730" y="297"/>
                    <a:pt x="1118" y="959"/>
                    <a:pt x="1415" y="1621"/>
                  </a:cubicBezTo>
                  <a:cubicBezTo>
                    <a:pt x="1275" y="1467"/>
                    <a:pt x="1110" y="1356"/>
                    <a:pt x="924" y="1356"/>
                  </a:cubicBezTo>
                  <a:cubicBezTo>
                    <a:pt x="806" y="1356"/>
                    <a:pt x="681" y="1400"/>
                    <a:pt x="548" y="1507"/>
                  </a:cubicBezTo>
                  <a:cubicBezTo>
                    <a:pt x="525" y="1507"/>
                    <a:pt x="548" y="1529"/>
                    <a:pt x="571" y="1529"/>
                  </a:cubicBezTo>
                  <a:cubicBezTo>
                    <a:pt x="653" y="1510"/>
                    <a:pt x="728" y="1500"/>
                    <a:pt x="798" y="1500"/>
                  </a:cubicBezTo>
                  <a:cubicBezTo>
                    <a:pt x="981" y="1500"/>
                    <a:pt x="1130" y="1570"/>
                    <a:pt x="1278" y="1735"/>
                  </a:cubicBezTo>
                  <a:cubicBezTo>
                    <a:pt x="1415" y="1895"/>
                    <a:pt x="1529" y="2100"/>
                    <a:pt x="1621" y="2305"/>
                  </a:cubicBezTo>
                  <a:cubicBezTo>
                    <a:pt x="1637" y="2329"/>
                    <a:pt x="1661" y="2339"/>
                    <a:pt x="1685" y="2339"/>
                  </a:cubicBezTo>
                  <a:cubicBezTo>
                    <a:pt x="1729" y="2339"/>
                    <a:pt x="1772" y="2304"/>
                    <a:pt x="1758" y="2260"/>
                  </a:cubicBezTo>
                  <a:cubicBezTo>
                    <a:pt x="1758" y="2237"/>
                    <a:pt x="1758" y="2237"/>
                    <a:pt x="1758" y="2237"/>
                  </a:cubicBezTo>
                  <a:cubicBezTo>
                    <a:pt x="1735" y="1324"/>
                    <a:pt x="1004" y="69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202" name="Google Shape;1202;p72">
              <a:extLst>
                <a:ext uri="{FF2B5EF4-FFF2-40B4-BE49-F238E27FC236}">
                  <a16:creationId xmlns:a16="http://schemas.microsoft.com/office/drawing/2014/main" id="{9DBCF0F6-9D09-63BC-E29B-3CB99E4DE3A5}"/>
                </a:ext>
              </a:extLst>
            </p:cNvPr>
            <p:cNvSpPr/>
            <p:nvPr/>
          </p:nvSpPr>
          <p:spPr>
            <a:xfrm>
              <a:off x="1789200" y="1311425"/>
              <a:ext cx="270325" cy="231175"/>
            </a:xfrm>
            <a:custGeom>
              <a:avLst/>
              <a:gdLst/>
              <a:ahLst/>
              <a:cxnLst/>
              <a:rect l="l" t="t" r="r" b="b"/>
              <a:pathLst>
                <a:path w="10813" h="9247" extrusionOk="0">
                  <a:moveTo>
                    <a:pt x="5420" y="0"/>
                  </a:moveTo>
                  <a:cubicBezTo>
                    <a:pt x="4723" y="0"/>
                    <a:pt x="3944" y="163"/>
                    <a:pt x="3078" y="591"/>
                  </a:cubicBezTo>
                  <a:cubicBezTo>
                    <a:pt x="909" y="1664"/>
                    <a:pt x="453" y="3148"/>
                    <a:pt x="224" y="4289"/>
                  </a:cubicBezTo>
                  <a:cubicBezTo>
                    <a:pt x="1" y="5430"/>
                    <a:pt x="720" y="9247"/>
                    <a:pt x="1114" y="9247"/>
                  </a:cubicBezTo>
                  <a:cubicBezTo>
                    <a:pt x="1122" y="9247"/>
                    <a:pt x="1130" y="9245"/>
                    <a:pt x="1137" y="9242"/>
                  </a:cubicBezTo>
                  <a:cubicBezTo>
                    <a:pt x="2210" y="8831"/>
                    <a:pt x="2416" y="5156"/>
                    <a:pt x="2416" y="5156"/>
                  </a:cubicBezTo>
                  <a:lnTo>
                    <a:pt x="2804" y="7119"/>
                  </a:lnTo>
                  <a:cubicBezTo>
                    <a:pt x="2804" y="7119"/>
                    <a:pt x="3580" y="6389"/>
                    <a:pt x="3899" y="5453"/>
                  </a:cubicBezTo>
                  <a:cubicBezTo>
                    <a:pt x="4128" y="4791"/>
                    <a:pt x="3945" y="3901"/>
                    <a:pt x="3808" y="3467"/>
                  </a:cubicBezTo>
                  <a:lnTo>
                    <a:pt x="3808" y="3467"/>
                  </a:lnTo>
                  <a:cubicBezTo>
                    <a:pt x="3808" y="3468"/>
                    <a:pt x="5109" y="4609"/>
                    <a:pt x="6547" y="4860"/>
                  </a:cubicBezTo>
                  <a:cubicBezTo>
                    <a:pt x="6603" y="4870"/>
                    <a:pt x="6697" y="4874"/>
                    <a:pt x="6819" y="4874"/>
                  </a:cubicBezTo>
                  <a:cubicBezTo>
                    <a:pt x="7833" y="4874"/>
                    <a:pt x="10813" y="4561"/>
                    <a:pt x="10793" y="4358"/>
                  </a:cubicBezTo>
                  <a:cubicBezTo>
                    <a:pt x="10724" y="3650"/>
                    <a:pt x="9035" y="1299"/>
                    <a:pt x="8031" y="751"/>
                  </a:cubicBezTo>
                  <a:cubicBezTo>
                    <a:pt x="7332" y="367"/>
                    <a:pt x="6468" y="0"/>
                    <a:pt x="54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203" name="Google Shape;1203;p72">
              <a:extLst>
                <a:ext uri="{FF2B5EF4-FFF2-40B4-BE49-F238E27FC236}">
                  <a16:creationId xmlns:a16="http://schemas.microsoft.com/office/drawing/2014/main" id="{A8AD32B1-F720-8C45-E423-B8706F483A91}"/>
                </a:ext>
              </a:extLst>
            </p:cNvPr>
            <p:cNvSpPr/>
            <p:nvPr/>
          </p:nvSpPr>
          <p:spPr>
            <a:xfrm>
              <a:off x="1746875" y="1298175"/>
              <a:ext cx="190600" cy="208275"/>
            </a:xfrm>
            <a:custGeom>
              <a:avLst/>
              <a:gdLst/>
              <a:ahLst/>
              <a:cxnLst/>
              <a:rect l="l" t="t" r="r" b="b"/>
              <a:pathLst>
                <a:path w="7624" h="8331" extrusionOk="0">
                  <a:moveTo>
                    <a:pt x="5027" y="0"/>
                  </a:moveTo>
                  <a:cubicBezTo>
                    <a:pt x="3959" y="0"/>
                    <a:pt x="1274" y="487"/>
                    <a:pt x="662" y="1121"/>
                  </a:cubicBezTo>
                  <a:cubicBezTo>
                    <a:pt x="0" y="1761"/>
                    <a:pt x="69" y="4545"/>
                    <a:pt x="91" y="4956"/>
                  </a:cubicBezTo>
                  <a:cubicBezTo>
                    <a:pt x="114" y="5367"/>
                    <a:pt x="525" y="7786"/>
                    <a:pt x="1461" y="8289"/>
                  </a:cubicBezTo>
                  <a:cubicBezTo>
                    <a:pt x="1514" y="8317"/>
                    <a:pt x="1563" y="8330"/>
                    <a:pt x="1608" y="8330"/>
                  </a:cubicBezTo>
                  <a:cubicBezTo>
                    <a:pt x="2368" y="8330"/>
                    <a:pt x="2171" y="4552"/>
                    <a:pt x="3355" y="3130"/>
                  </a:cubicBezTo>
                  <a:cubicBezTo>
                    <a:pt x="4634" y="1624"/>
                    <a:pt x="7624" y="482"/>
                    <a:pt x="7624" y="482"/>
                  </a:cubicBezTo>
                  <a:cubicBezTo>
                    <a:pt x="6916" y="254"/>
                    <a:pt x="6094" y="26"/>
                    <a:pt x="5159" y="3"/>
                  </a:cubicBezTo>
                  <a:cubicBezTo>
                    <a:pt x="5118" y="1"/>
                    <a:pt x="5074" y="0"/>
                    <a:pt x="50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204" name="Google Shape;1204;p72">
              <a:extLst>
                <a:ext uri="{FF2B5EF4-FFF2-40B4-BE49-F238E27FC236}">
                  <a16:creationId xmlns:a16="http://schemas.microsoft.com/office/drawing/2014/main" id="{C34C7C4E-74EE-FADC-80FA-422CDE41828E}"/>
                </a:ext>
              </a:extLst>
            </p:cNvPr>
            <p:cNvSpPr/>
            <p:nvPr/>
          </p:nvSpPr>
          <p:spPr>
            <a:xfrm>
              <a:off x="1761700" y="1299950"/>
              <a:ext cx="175775" cy="206500"/>
            </a:xfrm>
            <a:custGeom>
              <a:avLst/>
              <a:gdLst/>
              <a:ahLst/>
              <a:cxnLst/>
              <a:rect l="l" t="t" r="r" b="b"/>
              <a:pathLst>
                <a:path w="7031" h="8260" extrusionOk="0">
                  <a:moveTo>
                    <a:pt x="5410" y="0"/>
                  </a:moveTo>
                  <a:cubicBezTo>
                    <a:pt x="3698" y="366"/>
                    <a:pt x="2123" y="1142"/>
                    <a:pt x="1279" y="2443"/>
                  </a:cubicBezTo>
                  <a:cubicBezTo>
                    <a:pt x="389" y="3835"/>
                    <a:pt x="92" y="5775"/>
                    <a:pt x="1" y="6985"/>
                  </a:cubicBezTo>
                  <a:cubicBezTo>
                    <a:pt x="229" y="7624"/>
                    <a:pt x="457" y="7989"/>
                    <a:pt x="868" y="8218"/>
                  </a:cubicBezTo>
                  <a:cubicBezTo>
                    <a:pt x="921" y="8246"/>
                    <a:pt x="970" y="8259"/>
                    <a:pt x="1015" y="8259"/>
                  </a:cubicBezTo>
                  <a:cubicBezTo>
                    <a:pt x="1775" y="8259"/>
                    <a:pt x="1579" y="4481"/>
                    <a:pt x="2785" y="3059"/>
                  </a:cubicBezTo>
                  <a:cubicBezTo>
                    <a:pt x="4041" y="1553"/>
                    <a:pt x="7031" y="411"/>
                    <a:pt x="7031" y="411"/>
                  </a:cubicBezTo>
                  <a:cubicBezTo>
                    <a:pt x="6551" y="252"/>
                    <a:pt x="6004" y="92"/>
                    <a:pt x="54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205" name="Google Shape;1205;p72">
              <a:extLst>
                <a:ext uri="{FF2B5EF4-FFF2-40B4-BE49-F238E27FC236}">
                  <a16:creationId xmlns:a16="http://schemas.microsoft.com/office/drawing/2014/main" id="{3AB92AC9-B773-BCC7-B405-FA8023592D65}"/>
                </a:ext>
              </a:extLst>
            </p:cNvPr>
            <p:cNvSpPr/>
            <p:nvPr/>
          </p:nvSpPr>
          <p:spPr>
            <a:xfrm>
              <a:off x="1753150" y="1303275"/>
              <a:ext cx="259650" cy="264050"/>
            </a:xfrm>
            <a:custGeom>
              <a:avLst/>
              <a:gdLst/>
              <a:ahLst/>
              <a:cxnLst/>
              <a:rect l="l" t="t" r="r" b="b"/>
              <a:pathLst>
                <a:path w="10386" h="10562" extrusionOk="0">
                  <a:moveTo>
                    <a:pt x="7031" y="0"/>
                  </a:moveTo>
                  <a:cubicBezTo>
                    <a:pt x="6999" y="0"/>
                    <a:pt x="6968" y="2"/>
                    <a:pt x="6939" y="4"/>
                  </a:cubicBezTo>
                  <a:cubicBezTo>
                    <a:pt x="6437" y="73"/>
                    <a:pt x="3310" y="666"/>
                    <a:pt x="2283" y="2127"/>
                  </a:cubicBezTo>
                  <a:cubicBezTo>
                    <a:pt x="1256" y="3588"/>
                    <a:pt x="0" y="7491"/>
                    <a:pt x="388" y="8427"/>
                  </a:cubicBezTo>
                  <a:cubicBezTo>
                    <a:pt x="480" y="8655"/>
                    <a:pt x="799" y="8769"/>
                    <a:pt x="913" y="9089"/>
                  </a:cubicBezTo>
                  <a:cubicBezTo>
                    <a:pt x="1096" y="9523"/>
                    <a:pt x="1233" y="10002"/>
                    <a:pt x="1393" y="10299"/>
                  </a:cubicBezTo>
                  <a:cubicBezTo>
                    <a:pt x="1477" y="10468"/>
                    <a:pt x="1599" y="10562"/>
                    <a:pt x="1657" y="10562"/>
                  </a:cubicBezTo>
                  <a:cubicBezTo>
                    <a:pt x="1677" y="10562"/>
                    <a:pt x="1689" y="10550"/>
                    <a:pt x="1689" y="10527"/>
                  </a:cubicBezTo>
                  <a:cubicBezTo>
                    <a:pt x="1666" y="9408"/>
                    <a:pt x="2511" y="6350"/>
                    <a:pt x="3515" y="4547"/>
                  </a:cubicBezTo>
                  <a:cubicBezTo>
                    <a:pt x="4542" y="2743"/>
                    <a:pt x="7921" y="1420"/>
                    <a:pt x="8400" y="1397"/>
                  </a:cubicBezTo>
                  <a:cubicBezTo>
                    <a:pt x="8441" y="1396"/>
                    <a:pt x="8481" y="1396"/>
                    <a:pt x="8521" y="1396"/>
                  </a:cubicBezTo>
                  <a:cubicBezTo>
                    <a:pt x="9415" y="1396"/>
                    <a:pt x="9853" y="1591"/>
                    <a:pt x="10079" y="1591"/>
                  </a:cubicBezTo>
                  <a:cubicBezTo>
                    <a:pt x="10130" y="1591"/>
                    <a:pt x="10171" y="1581"/>
                    <a:pt x="10203" y="1557"/>
                  </a:cubicBezTo>
                  <a:cubicBezTo>
                    <a:pt x="10386" y="1442"/>
                    <a:pt x="9085" y="666"/>
                    <a:pt x="8742" y="507"/>
                  </a:cubicBezTo>
                  <a:cubicBezTo>
                    <a:pt x="8398" y="335"/>
                    <a:pt x="7548" y="0"/>
                    <a:pt x="70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206" name="Google Shape;1206;p72">
              <a:extLst>
                <a:ext uri="{FF2B5EF4-FFF2-40B4-BE49-F238E27FC236}">
                  <a16:creationId xmlns:a16="http://schemas.microsoft.com/office/drawing/2014/main" id="{E6576EF2-C364-A49F-F41F-E0208BFF9243}"/>
                </a:ext>
              </a:extLst>
            </p:cNvPr>
            <p:cNvSpPr/>
            <p:nvPr/>
          </p:nvSpPr>
          <p:spPr>
            <a:xfrm>
              <a:off x="1806950" y="1368750"/>
              <a:ext cx="40375" cy="29950"/>
            </a:xfrm>
            <a:custGeom>
              <a:avLst/>
              <a:gdLst/>
              <a:ahLst/>
              <a:cxnLst/>
              <a:rect l="l" t="t" r="r" b="b"/>
              <a:pathLst>
                <a:path w="1615" h="1198" extrusionOk="0">
                  <a:moveTo>
                    <a:pt x="21" y="1"/>
                  </a:moveTo>
                  <a:cubicBezTo>
                    <a:pt x="7" y="1"/>
                    <a:pt x="0" y="17"/>
                    <a:pt x="17" y="33"/>
                  </a:cubicBezTo>
                  <a:cubicBezTo>
                    <a:pt x="199" y="307"/>
                    <a:pt x="405" y="558"/>
                    <a:pt x="679" y="764"/>
                  </a:cubicBezTo>
                  <a:cubicBezTo>
                    <a:pt x="930" y="946"/>
                    <a:pt x="1249" y="1106"/>
                    <a:pt x="1546" y="1197"/>
                  </a:cubicBezTo>
                  <a:cubicBezTo>
                    <a:pt x="1592" y="1197"/>
                    <a:pt x="1614" y="1152"/>
                    <a:pt x="1569" y="1129"/>
                  </a:cubicBezTo>
                  <a:cubicBezTo>
                    <a:pt x="1295" y="992"/>
                    <a:pt x="1021" y="832"/>
                    <a:pt x="747" y="649"/>
                  </a:cubicBezTo>
                  <a:cubicBezTo>
                    <a:pt x="496" y="467"/>
                    <a:pt x="245" y="261"/>
                    <a:pt x="39" y="10"/>
                  </a:cubicBezTo>
                  <a:cubicBezTo>
                    <a:pt x="33" y="4"/>
                    <a:pt x="26" y="1"/>
                    <a:pt x="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207" name="Google Shape;1207;p72">
              <a:extLst>
                <a:ext uri="{FF2B5EF4-FFF2-40B4-BE49-F238E27FC236}">
                  <a16:creationId xmlns:a16="http://schemas.microsoft.com/office/drawing/2014/main" id="{D6DB28DD-F966-D924-0EA7-27E74F26C199}"/>
                </a:ext>
              </a:extLst>
            </p:cNvPr>
            <p:cNvSpPr/>
            <p:nvPr/>
          </p:nvSpPr>
          <p:spPr>
            <a:xfrm>
              <a:off x="1766275" y="1494100"/>
              <a:ext cx="26275" cy="45775"/>
            </a:xfrm>
            <a:custGeom>
              <a:avLst/>
              <a:gdLst/>
              <a:ahLst/>
              <a:cxnLst/>
              <a:rect l="l" t="t" r="r" b="b"/>
              <a:pathLst>
                <a:path w="1051" h="1831" extrusionOk="0">
                  <a:moveTo>
                    <a:pt x="23" y="1"/>
                  </a:moveTo>
                  <a:cubicBezTo>
                    <a:pt x="12" y="1"/>
                    <a:pt x="0" y="6"/>
                    <a:pt x="0" y="18"/>
                  </a:cubicBezTo>
                  <a:cubicBezTo>
                    <a:pt x="46" y="360"/>
                    <a:pt x="274" y="566"/>
                    <a:pt x="457" y="840"/>
                  </a:cubicBezTo>
                  <a:cubicBezTo>
                    <a:pt x="571" y="999"/>
                    <a:pt x="594" y="1205"/>
                    <a:pt x="662" y="1387"/>
                  </a:cubicBezTo>
                  <a:cubicBezTo>
                    <a:pt x="731" y="1547"/>
                    <a:pt x="845" y="1753"/>
                    <a:pt x="1004" y="1821"/>
                  </a:cubicBezTo>
                  <a:cubicBezTo>
                    <a:pt x="1011" y="1828"/>
                    <a:pt x="1018" y="1831"/>
                    <a:pt x="1024" y="1831"/>
                  </a:cubicBezTo>
                  <a:cubicBezTo>
                    <a:pt x="1039" y="1831"/>
                    <a:pt x="1050" y="1814"/>
                    <a:pt x="1050" y="1798"/>
                  </a:cubicBezTo>
                  <a:cubicBezTo>
                    <a:pt x="1004" y="1707"/>
                    <a:pt x="936" y="1638"/>
                    <a:pt x="890" y="1570"/>
                  </a:cubicBezTo>
                  <a:cubicBezTo>
                    <a:pt x="845" y="1502"/>
                    <a:pt x="799" y="1410"/>
                    <a:pt x="776" y="1319"/>
                  </a:cubicBezTo>
                  <a:cubicBezTo>
                    <a:pt x="708" y="1136"/>
                    <a:pt x="708" y="954"/>
                    <a:pt x="594" y="794"/>
                  </a:cubicBezTo>
                  <a:cubicBezTo>
                    <a:pt x="525" y="657"/>
                    <a:pt x="411" y="543"/>
                    <a:pt x="297" y="452"/>
                  </a:cubicBezTo>
                  <a:cubicBezTo>
                    <a:pt x="183" y="315"/>
                    <a:pt x="69" y="200"/>
                    <a:pt x="46" y="18"/>
                  </a:cubicBezTo>
                  <a:cubicBezTo>
                    <a:pt x="46" y="6"/>
                    <a:pt x="34" y="1"/>
                    <a:pt x="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208" name="Google Shape;1208;p72">
              <a:extLst>
                <a:ext uri="{FF2B5EF4-FFF2-40B4-BE49-F238E27FC236}">
                  <a16:creationId xmlns:a16="http://schemas.microsoft.com/office/drawing/2014/main" id="{5528ED82-E22B-22C3-5B8A-4448EC8A8F6E}"/>
                </a:ext>
              </a:extLst>
            </p:cNvPr>
            <p:cNvSpPr/>
            <p:nvPr/>
          </p:nvSpPr>
          <p:spPr>
            <a:xfrm>
              <a:off x="1769275" y="1467475"/>
              <a:ext cx="30125" cy="41025"/>
            </a:xfrm>
            <a:custGeom>
              <a:avLst/>
              <a:gdLst/>
              <a:ahLst/>
              <a:cxnLst/>
              <a:rect l="l" t="t" r="r" b="b"/>
              <a:pathLst>
                <a:path w="1205" h="1641" extrusionOk="0">
                  <a:moveTo>
                    <a:pt x="31" y="1"/>
                  </a:moveTo>
                  <a:cubicBezTo>
                    <a:pt x="19" y="1"/>
                    <a:pt x="1" y="17"/>
                    <a:pt x="17" y="33"/>
                  </a:cubicBezTo>
                  <a:cubicBezTo>
                    <a:pt x="108" y="193"/>
                    <a:pt x="154" y="375"/>
                    <a:pt x="245" y="558"/>
                  </a:cubicBezTo>
                  <a:cubicBezTo>
                    <a:pt x="314" y="695"/>
                    <a:pt x="405" y="855"/>
                    <a:pt x="496" y="992"/>
                  </a:cubicBezTo>
                  <a:cubicBezTo>
                    <a:pt x="588" y="1129"/>
                    <a:pt x="679" y="1243"/>
                    <a:pt x="793" y="1357"/>
                  </a:cubicBezTo>
                  <a:cubicBezTo>
                    <a:pt x="907" y="1471"/>
                    <a:pt x="1044" y="1585"/>
                    <a:pt x="1181" y="1631"/>
                  </a:cubicBezTo>
                  <a:cubicBezTo>
                    <a:pt x="1189" y="1638"/>
                    <a:pt x="1194" y="1641"/>
                    <a:pt x="1197" y="1641"/>
                  </a:cubicBezTo>
                  <a:cubicBezTo>
                    <a:pt x="1204" y="1641"/>
                    <a:pt x="1204" y="1631"/>
                    <a:pt x="1204" y="1631"/>
                  </a:cubicBezTo>
                  <a:cubicBezTo>
                    <a:pt x="1067" y="1517"/>
                    <a:pt x="953" y="1402"/>
                    <a:pt x="839" y="1288"/>
                  </a:cubicBezTo>
                  <a:cubicBezTo>
                    <a:pt x="748" y="1151"/>
                    <a:pt x="656" y="1014"/>
                    <a:pt x="565" y="877"/>
                  </a:cubicBezTo>
                  <a:cubicBezTo>
                    <a:pt x="496" y="763"/>
                    <a:pt x="428" y="604"/>
                    <a:pt x="337" y="467"/>
                  </a:cubicBezTo>
                  <a:cubicBezTo>
                    <a:pt x="245" y="307"/>
                    <a:pt x="131" y="170"/>
                    <a:pt x="40" y="10"/>
                  </a:cubicBezTo>
                  <a:cubicBezTo>
                    <a:pt x="40" y="3"/>
                    <a:pt x="36" y="1"/>
                    <a:pt x="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209" name="Google Shape;1209;p72">
              <a:extLst>
                <a:ext uri="{FF2B5EF4-FFF2-40B4-BE49-F238E27FC236}">
                  <a16:creationId xmlns:a16="http://schemas.microsoft.com/office/drawing/2014/main" id="{2D922E00-64B5-344F-6FB5-A79ACECD7AD7}"/>
                </a:ext>
              </a:extLst>
            </p:cNvPr>
            <p:cNvSpPr/>
            <p:nvPr/>
          </p:nvSpPr>
          <p:spPr>
            <a:xfrm>
              <a:off x="1775975" y="1446350"/>
              <a:ext cx="31300" cy="34675"/>
            </a:xfrm>
            <a:custGeom>
              <a:avLst/>
              <a:gdLst/>
              <a:ahLst/>
              <a:cxnLst/>
              <a:rect l="l" t="t" r="r" b="b"/>
              <a:pathLst>
                <a:path w="1252" h="1387" extrusionOk="0">
                  <a:moveTo>
                    <a:pt x="24" y="0"/>
                  </a:moveTo>
                  <a:cubicBezTo>
                    <a:pt x="10" y="0"/>
                    <a:pt x="0" y="11"/>
                    <a:pt x="0" y="11"/>
                  </a:cubicBezTo>
                  <a:cubicBezTo>
                    <a:pt x="137" y="307"/>
                    <a:pt x="274" y="581"/>
                    <a:pt x="457" y="832"/>
                  </a:cubicBezTo>
                  <a:cubicBezTo>
                    <a:pt x="571" y="946"/>
                    <a:pt x="662" y="1061"/>
                    <a:pt x="776" y="1152"/>
                  </a:cubicBezTo>
                  <a:cubicBezTo>
                    <a:pt x="913" y="1243"/>
                    <a:pt x="1050" y="1312"/>
                    <a:pt x="1210" y="1380"/>
                  </a:cubicBezTo>
                  <a:cubicBezTo>
                    <a:pt x="1215" y="1385"/>
                    <a:pt x="1219" y="1386"/>
                    <a:pt x="1223" y="1386"/>
                  </a:cubicBezTo>
                  <a:cubicBezTo>
                    <a:pt x="1240" y="1386"/>
                    <a:pt x="1251" y="1357"/>
                    <a:pt x="1233" y="1357"/>
                  </a:cubicBezTo>
                  <a:cubicBezTo>
                    <a:pt x="982" y="1175"/>
                    <a:pt x="753" y="969"/>
                    <a:pt x="571" y="718"/>
                  </a:cubicBezTo>
                  <a:cubicBezTo>
                    <a:pt x="388" y="490"/>
                    <a:pt x="206" y="239"/>
                    <a:pt x="46" y="11"/>
                  </a:cubicBezTo>
                  <a:cubicBezTo>
                    <a:pt x="38" y="3"/>
                    <a:pt x="31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210" name="Google Shape;1210;p72">
              <a:extLst>
                <a:ext uri="{FF2B5EF4-FFF2-40B4-BE49-F238E27FC236}">
                  <a16:creationId xmlns:a16="http://schemas.microsoft.com/office/drawing/2014/main" id="{6C63587F-8C79-057B-CD7D-BD980C4FBCC9}"/>
                </a:ext>
              </a:extLst>
            </p:cNvPr>
            <p:cNvSpPr/>
            <p:nvPr/>
          </p:nvSpPr>
          <p:spPr>
            <a:xfrm>
              <a:off x="1785100" y="1418975"/>
              <a:ext cx="30825" cy="35650"/>
            </a:xfrm>
            <a:custGeom>
              <a:avLst/>
              <a:gdLst/>
              <a:ahLst/>
              <a:cxnLst/>
              <a:rect l="l" t="t" r="r" b="b"/>
              <a:pathLst>
                <a:path w="1233" h="1426" extrusionOk="0">
                  <a:moveTo>
                    <a:pt x="27" y="0"/>
                  </a:moveTo>
                  <a:cubicBezTo>
                    <a:pt x="12" y="0"/>
                    <a:pt x="0" y="17"/>
                    <a:pt x="0" y="33"/>
                  </a:cubicBezTo>
                  <a:cubicBezTo>
                    <a:pt x="23" y="170"/>
                    <a:pt x="92" y="307"/>
                    <a:pt x="160" y="444"/>
                  </a:cubicBezTo>
                  <a:cubicBezTo>
                    <a:pt x="251" y="581"/>
                    <a:pt x="343" y="718"/>
                    <a:pt x="457" y="854"/>
                  </a:cubicBezTo>
                  <a:cubicBezTo>
                    <a:pt x="571" y="969"/>
                    <a:pt x="685" y="1106"/>
                    <a:pt x="799" y="1220"/>
                  </a:cubicBezTo>
                  <a:cubicBezTo>
                    <a:pt x="913" y="1311"/>
                    <a:pt x="1028" y="1402"/>
                    <a:pt x="1187" y="1425"/>
                  </a:cubicBezTo>
                  <a:cubicBezTo>
                    <a:pt x="1210" y="1425"/>
                    <a:pt x="1233" y="1379"/>
                    <a:pt x="1210" y="1379"/>
                  </a:cubicBezTo>
                  <a:cubicBezTo>
                    <a:pt x="1073" y="1311"/>
                    <a:pt x="982" y="1197"/>
                    <a:pt x="891" y="1106"/>
                  </a:cubicBezTo>
                  <a:cubicBezTo>
                    <a:pt x="776" y="991"/>
                    <a:pt x="662" y="877"/>
                    <a:pt x="571" y="740"/>
                  </a:cubicBezTo>
                  <a:cubicBezTo>
                    <a:pt x="480" y="626"/>
                    <a:pt x="366" y="512"/>
                    <a:pt x="274" y="398"/>
                  </a:cubicBezTo>
                  <a:cubicBezTo>
                    <a:pt x="183" y="284"/>
                    <a:pt x="92" y="170"/>
                    <a:pt x="46" y="10"/>
                  </a:cubicBezTo>
                  <a:cubicBezTo>
                    <a:pt x="39" y="3"/>
                    <a:pt x="33" y="0"/>
                    <a:pt x="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211" name="Google Shape;1211;p72">
              <a:extLst>
                <a:ext uri="{FF2B5EF4-FFF2-40B4-BE49-F238E27FC236}">
                  <a16:creationId xmlns:a16="http://schemas.microsoft.com/office/drawing/2014/main" id="{7AF839B1-B08F-A8C1-5FB4-3E16EE3FB47E}"/>
                </a:ext>
              </a:extLst>
            </p:cNvPr>
            <p:cNvSpPr/>
            <p:nvPr/>
          </p:nvSpPr>
          <p:spPr>
            <a:xfrm>
              <a:off x="1795950" y="1396150"/>
              <a:ext cx="32550" cy="31650"/>
            </a:xfrm>
            <a:custGeom>
              <a:avLst/>
              <a:gdLst/>
              <a:ahLst/>
              <a:cxnLst/>
              <a:rect l="l" t="t" r="r" b="b"/>
              <a:pathLst>
                <a:path w="1302" h="1266" extrusionOk="0">
                  <a:moveTo>
                    <a:pt x="18" y="0"/>
                  </a:moveTo>
                  <a:cubicBezTo>
                    <a:pt x="12" y="0"/>
                    <a:pt x="0" y="17"/>
                    <a:pt x="0" y="33"/>
                  </a:cubicBezTo>
                  <a:cubicBezTo>
                    <a:pt x="69" y="170"/>
                    <a:pt x="160" y="307"/>
                    <a:pt x="251" y="421"/>
                  </a:cubicBezTo>
                  <a:cubicBezTo>
                    <a:pt x="342" y="535"/>
                    <a:pt x="434" y="649"/>
                    <a:pt x="548" y="740"/>
                  </a:cubicBezTo>
                  <a:cubicBezTo>
                    <a:pt x="639" y="854"/>
                    <a:pt x="753" y="946"/>
                    <a:pt x="867" y="1037"/>
                  </a:cubicBezTo>
                  <a:cubicBezTo>
                    <a:pt x="982" y="1128"/>
                    <a:pt x="1119" y="1220"/>
                    <a:pt x="1255" y="1265"/>
                  </a:cubicBezTo>
                  <a:cubicBezTo>
                    <a:pt x="1278" y="1265"/>
                    <a:pt x="1301" y="1242"/>
                    <a:pt x="1278" y="1220"/>
                  </a:cubicBezTo>
                  <a:cubicBezTo>
                    <a:pt x="1187" y="1106"/>
                    <a:pt x="1073" y="1037"/>
                    <a:pt x="959" y="946"/>
                  </a:cubicBezTo>
                  <a:cubicBezTo>
                    <a:pt x="845" y="854"/>
                    <a:pt x="730" y="763"/>
                    <a:pt x="639" y="672"/>
                  </a:cubicBezTo>
                  <a:cubicBezTo>
                    <a:pt x="525" y="558"/>
                    <a:pt x="434" y="466"/>
                    <a:pt x="342" y="352"/>
                  </a:cubicBezTo>
                  <a:cubicBezTo>
                    <a:pt x="228" y="238"/>
                    <a:pt x="137" y="124"/>
                    <a:pt x="23" y="10"/>
                  </a:cubicBezTo>
                  <a:cubicBezTo>
                    <a:pt x="23" y="3"/>
                    <a:pt x="21" y="0"/>
                    <a:pt x="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212" name="Google Shape;1212;p72">
              <a:extLst>
                <a:ext uri="{FF2B5EF4-FFF2-40B4-BE49-F238E27FC236}">
                  <a16:creationId xmlns:a16="http://schemas.microsoft.com/office/drawing/2014/main" id="{D1BD25C2-8C11-7D4F-6BA3-23E6B02920E9}"/>
                </a:ext>
              </a:extLst>
            </p:cNvPr>
            <p:cNvSpPr/>
            <p:nvPr/>
          </p:nvSpPr>
          <p:spPr>
            <a:xfrm>
              <a:off x="1822350" y="1349925"/>
              <a:ext cx="44375" cy="30500"/>
            </a:xfrm>
            <a:custGeom>
              <a:avLst/>
              <a:gdLst/>
              <a:ahLst/>
              <a:cxnLst/>
              <a:rect l="l" t="t" r="r" b="b"/>
              <a:pathLst>
                <a:path w="1775" h="1220" extrusionOk="0">
                  <a:moveTo>
                    <a:pt x="21" y="1"/>
                  </a:moveTo>
                  <a:cubicBezTo>
                    <a:pt x="7" y="1"/>
                    <a:pt x="1" y="17"/>
                    <a:pt x="17" y="33"/>
                  </a:cubicBezTo>
                  <a:cubicBezTo>
                    <a:pt x="588" y="421"/>
                    <a:pt x="1158" y="809"/>
                    <a:pt x="1729" y="1220"/>
                  </a:cubicBezTo>
                  <a:cubicBezTo>
                    <a:pt x="1752" y="1220"/>
                    <a:pt x="1774" y="1197"/>
                    <a:pt x="1752" y="1174"/>
                  </a:cubicBezTo>
                  <a:cubicBezTo>
                    <a:pt x="1615" y="1060"/>
                    <a:pt x="1501" y="946"/>
                    <a:pt x="1364" y="832"/>
                  </a:cubicBezTo>
                  <a:cubicBezTo>
                    <a:pt x="1249" y="718"/>
                    <a:pt x="1090" y="604"/>
                    <a:pt x="953" y="489"/>
                  </a:cubicBezTo>
                  <a:cubicBezTo>
                    <a:pt x="656" y="307"/>
                    <a:pt x="359" y="124"/>
                    <a:pt x="40" y="10"/>
                  </a:cubicBezTo>
                  <a:cubicBezTo>
                    <a:pt x="33" y="3"/>
                    <a:pt x="26" y="1"/>
                    <a:pt x="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213" name="Google Shape;1213;p72">
              <a:extLst>
                <a:ext uri="{FF2B5EF4-FFF2-40B4-BE49-F238E27FC236}">
                  <a16:creationId xmlns:a16="http://schemas.microsoft.com/office/drawing/2014/main" id="{777B7FCF-1202-816A-F918-62CFF4F2C46C}"/>
                </a:ext>
              </a:extLst>
            </p:cNvPr>
            <p:cNvSpPr/>
            <p:nvPr/>
          </p:nvSpPr>
          <p:spPr>
            <a:xfrm>
              <a:off x="1844450" y="1335325"/>
              <a:ext cx="43950" cy="29375"/>
            </a:xfrm>
            <a:custGeom>
              <a:avLst/>
              <a:gdLst/>
              <a:ahLst/>
              <a:cxnLst/>
              <a:rect l="l" t="t" r="r" b="b"/>
              <a:pathLst>
                <a:path w="1758" h="1175" extrusionOk="0">
                  <a:moveTo>
                    <a:pt x="46" y="1"/>
                  </a:moveTo>
                  <a:cubicBezTo>
                    <a:pt x="23" y="1"/>
                    <a:pt x="0" y="23"/>
                    <a:pt x="23" y="23"/>
                  </a:cubicBezTo>
                  <a:cubicBezTo>
                    <a:pt x="320" y="206"/>
                    <a:pt x="639" y="366"/>
                    <a:pt x="936" y="548"/>
                  </a:cubicBezTo>
                  <a:cubicBezTo>
                    <a:pt x="1073" y="617"/>
                    <a:pt x="1210" y="708"/>
                    <a:pt x="1347" y="822"/>
                  </a:cubicBezTo>
                  <a:cubicBezTo>
                    <a:pt x="1484" y="936"/>
                    <a:pt x="1598" y="1051"/>
                    <a:pt x="1735" y="1165"/>
                  </a:cubicBezTo>
                  <a:cubicBezTo>
                    <a:pt x="1735" y="1172"/>
                    <a:pt x="1737" y="1175"/>
                    <a:pt x="1741" y="1175"/>
                  </a:cubicBezTo>
                  <a:cubicBezTo>
                    <a:pt x="1748" y="1175"/>
                    <a:pt x="1758" y="1165"/>
                    <a:pt x="1758" y="1165"/>
                  </a:cubicBezTo>
                  <a:cubicBezTo>
                    <a:pt x="1689" y="1005"/>
                    <a:pt x="1552" y="868"/>
                    <a:pt x="1438" y="754"/>
                  </a:cubicBezTo>
                  <a:cubicBezTo>
                    <a:pt x="1324" y="640"/>
                    <a:pt x="1187" y="526"/>
                    <a:pt x="1027" y="434"/>
                  </a:cubicBezTo>
                  <a:cubicBezTo>
                    <a:pt x="731" y="252"/>
                    <a:pt x="388" y="115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214" name="Google Shape;1214;p72">
              <a:extLst>
                <a:ext uri="{FF2B5EF4-FFF2-40B4-BE49-F238E27FC236}">
                  <a16:creationId xmlns:a16="http://schemas.microsoft.com/office/drawing/2014/main" id="{ECAF97C7-161C-A6A2-DC01-54B8C4B5FD7E}"/>
                </a:ext>
              </a:extLst>
            </p:cNvPr>
            <p:cNvSpPr/>
            <p:nvPr/>
          </p:nvSpPr>
          <p:spPr>
            <a:xfrm>
              <a:off x="1871275" y="1323350"/>
              <a:ext cx="39375" cy="27400"/>
            </a:xfrm>
            <a:custGeom>
              <a:avLst/>
              <a:gdLst/>
              <a:ahLst/>
              <a:cxnLst/>
              <a:rect l="l" t="t" r="r" b="b"/>
              <a:pathLst>
                <a:path w="1575" h="1096" extrusionOk="0">
                  <a:moveTo>
                    <a:pt x="23" y="0"/>
                  </a:moveTo>
                  <a:cubicBezTo>
                    <a:pt x="0" y="0"/>
                    <a:pt x="0" y="23"/>
                    <a:pt x="0" y="23"/>
                  </a:cubicBezTo>
                  <a:cubicBezTo>
                    <a:pt x="297" y="160"/>
                    <a:pt x="571" y="343"/>
                    <a:pt x="822" y="525"/>
                  </a:cubicBezTo>
                  <a:cubicBezTo>
                    <a:pt x="959" y="617"/>
                    <a:pt x="1073" y="708"/>
                    <a:pt x="1187" y="799"/>
                  </a:cubicBezTo>
                  <a:cubicBezTo>
                    <a:pt x="1324" y="890"/>
                    <a:pt x="1438" y="1027"/>
                    <a:pt x="1575" y="1096"/>
                  </a:cubicBezTo>
                  <a:cubicBezTo>
                    <a:pt x="1484" y="959"/>
                    <a:pt x="1370" y="845"/>
                    <a:pt x="1255" y="731"/>
                  </a:cubicBezTo>
                  <a:cubicBezTo>
                    <a:pt x="1141" y="594"/>
                    <a:pt x="1004" y="502"/>
                    <a:pt x="867" y="388"/>
                  </a:cubicBezTo>
                  <a:cubicBezTo>
                    <a:pt x="616" y="206"/>
                    <a:pt x="320" y="92"/>
                    <a:pt x="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215" name="Google Shape;1215;p72">
              <a:extLst>
                <a:ext uri="{FF2B5EF4-FFF2-40B4-BE49-F238E27FC236}">
                  <a16:creationId xmlns:a16="http://schemas.microsoft.com/office/drawing/2014/main" id="{E82B7477-41FE-8C1D-DA82-B9B03341AADC}"/>
                </a:ext>
              </a:extLst>
            </p:cNvPr>
            <p:cNvSpPr/>
            <p:nvPr/>
          </p:nvSpPr>
          <p:spPr>
            <a:xfrm>
              <a:off x="1897500" y="1315350"/>
              <a:ext cx="33125" cy="27425"/>
            </a:xfrm>
            <a:custGeom>
              <a:avLst/>
              <a:gdLst/>
              <a:ahLst/>
              <a:cxnLst/>
              <a:rect l="l" t="t" r="r" b="b"/>
              <a:pathLst>
                <a:path w="1325" h="1097" extrusionOk="0">
                  <a:moveTo>
                    <a:pt x="24" y="1"/>
                  </a:moveTo>
                  <a:cubicBezTo>
                    <a:pt x="1" y="1"/>
                    <a:pt x="1" y="24"/>
                    <a:pt x="24" y="46"/>
                  </a:cubicBezTo>
                  <a:cubicBezTo>
                    <a:pt x="252" y="206"/>
                    <a:pt x="503" y="366"/>
                    <a:pt x="731" y="526"/>
                  </a:cubicBezTo>
                  <a:cubicBezTo>
                    <a:pt x="960" y="685"/>
                    <a:pt x="1119" y="891"/>
                    <a:pt x="1302" y="1096"/>
                  </a:cubicBezTo>
                  <a:cubicBezTo>
                    <a:pt x="1325" y="1096"/>
                    <a:pt x="1325" y="1096"/>
                    <a:pt x="1325" y="1074"/>
                  </a:cubicBezTo>
                  <a:cubicBezTo>
                    <a:pt x="1211" y="822"/>
                    <a:pt x="1051" y="594"/>
                    <a:pt x="823" y="434"/>
                  </a:cubicBezTo>
                  <a:cubicBezTo>
                    <a:pt x="686" y="343"/>
                    <a:pt x="572" y="275"/>
                    <a:pt x="435" y="183"/>
                  </a:cubicBezTo>
                  <a:cubicBezTo>
                    <a:pt x="298" y="115"/>
                    <a:pt x="184" y="46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216" name="Google Shape;1216;p72">
              <a:extLst>
                <a:ext uri="{FF2B5EF4-FFF2-40B4-BE49-F238E27FC236}">
                  <a16:creationId xmlns:a16="http://schemas.microsoft.com/office/drawing/2014/main" id="{9EB0F8F7-5CB3-60C8-13CC-31493FA03143}"/>
                </a:ext>
              </a:extLst>
            </p:cNvPr>
            <p:cNvSpPr/>
            <p:nvPr/>
          </p:nvSpPr>
          <p:spPr>
            <a:xfrm>
              <a:off x="1918050" y="1309650"/>
              <a:ext cx="33700" cy="27425"/>
            </a:xfrm>
            <a:custGeom>
              <a:avLst/>
              <a:gdLst/>
              <a:ahLst/>
              <a:cxnLst/>
              <a:rect l="l" t="t" r="r" b="b"/>
              <a:pathLst>
                <a:path w="1348" h="1097" extrusionOk="0">
                  <a:moveTo>
                    <a:pt x="24" y="0"/>
                  </a:moveTo>
                  <a:cubicBezTo>
                    <a:pt x="1" y="0"/>
                    <a:pt x="1" y="46"/>
                    <a:pt x="24" y="46"/>
                  </a:cubicBezTo>
                  <a:cubicBezTo>
                    <a:pt x="275" y="137"/>
                    <a:pt x="503" y="320"/>
                    <a:pt x="731" y="480"/>
                  </a:cubicBezTo>
                  <a:cubicBezTo>
                    <a:pt x="959" y="662"/>
                    <a:pt x="1142" y="868"/>
                    <a:pt x="1325" y="1096"/>
                  </a:cubicBezTo>
                  <a:cubicBezTo>
                    <a:pt x="1325" y="1096"/>
                    <a:pt x="1347" y="1096"/>
                    <a:pt x="1347" y="1073"/>
                  </a:cubicBezTo>
                  <a:cubicBezTo>
                    <a:pt x="1233" y="822"/>
                    <a:pt x="1028" y="594"/>
                    <a:pt x="800" y="389"/>
                  </a:cubicBezTo>
                  <a:cubicBezTo>
                    <a:pt x="571" y="206"/>
                    <a:pt x="297" y="92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217" name="Google Shape;1217;p72">
              <a:extLst>
                <a:ext uri="{FF2B5EF4-FFF2-40B4-BE49-F238E27FC236}">
                  <a16:creationId xmlns:a16="http://schemas.microsoft.com/office/drawing/2014/main" id="{61701AD4-F91C-219F-8EC2-0C5196C68A0A}"/>
                </a:ext>
              </a:extLst>
            </p:cNvPr>
            <p:cNvSpPr/>
            <p:nvPr/>
          </p:nvSpPr>
          <p:spPr>
            <a:xfrm>
              <a:off x="1939175" y="1307950"/>
              <a:ext cx="29125" cy="26250"/>
            </a:xfrm>
            <a:custGeom>
              <a:avLst/>
              <a:gdLst/>
              <a:ahLst/>
              <a:cxnLst/>
              <a:rect l="l" t="t" r="r" b="b"/>
              <a:pathLst>
                <a:path w="1165" h="1050" extrusionOk="0">
                  <a:moveTo>
                    <a:pt x="46" y="0"/>
                  </a:moveTo>
                  <a:cubicBezTo>
                    <a:pt x="23" y="0"/>
                    <a:pt x="0" y="23"/>
                    <a:pt x="23" y="23"/>
                  </a:cubicBezTo>
                  <a:cubicBezTo>
                    <a:pt x="251" y="160"/>
                    <a:pt x="457" y="297"/>
                    <a:pt x="662" y="479"/>
                  </a:cubicBezTo>
                  <a:cubicBezTo>
                    <a:pt x="753" y="548"/>
                    <a:pt x="845" y="639"/>
                    <a:pt x="913" y="753"/>
                  </a:cubicBezTo>
                  <a:cubicBezTo>
                    <a:pt x="959" y="799"/>
                    <a:pt x="1005" y="845"/>
                    <a:pt x="1027" y="890"/>
                  </a:cubicBezTo>
                  <a:cubicBezTo>
                    <a:pt x="1073" y="936"/>
                    <a:pt x="1096" y="1004"/>
                    <a:pt x="1142" y="1050"/>
                  </a:cubicBezTo>
                  <a:cubicBezTo>
                    <a:pt x="1142" y="1050"/>
                    <a:pt x="1164" y="1050"/>
                    <a:pt x="1164" y="1027"/>
                  </a:cubicBezTo>
                  <a:cubicBezTo>
                    <a:pt x="1164" y="959"/>
                    <a:pt x="1119" y="913"/>
                    <a:pt x="1096" y="867"/>
                  </a:cubicBezTo>
                  <a:cubicBezTo>
                    <a:pt x="1050" y="799"/>
                    <a:pt x="1027" y="753"/>
                    <a:pt x="982" y="708"/>
                  </a:cubicBezTo>
                  <a:cubicBezTo>
                    <a:pt x="913" y="593"/>
                    <a:pt x="799" y="502"/>
                    <a:pt x="708" y="434"/>
                  </a:cubicBezTo>
                  <a:cubicBezTo>
                    <a:pt x="502" y="251"/>
                    <a:pt x="274" y="137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218" name="Google Shape;1218;p72">
              <a:extLst>
                <a:ext uri="{FF2B5EF4-FFF2-40B4-BE49-F238E27FC236}">
                  <a16:creationId xmlns:a16="http://schemas.microsoft.com/office/drawing/2014/main" id="{0A1CCC19-5056-A4C9-B7D3-0B2CEEB1A9AB}"/>
                </a:ext>
              </a:extLst>
            </p:cNvPr>
            <p:cNvSpPr/>
            <p:nvPr/>
          </p:nvSpPr>
          <p:spPr>
            <a:xfrm>
              <a:off x="1963875" y="1313975"/>
              <a:ext cx="24400" cy="22200"/>
            </a:xfrm>
            <a:custGeom>
              <a:avLst/>
              <a:gdLst/>
              <a:ahLst/>
              <a:cxnLst/>
              <a:rect l="l" t="t" r="r" b="b"/>
              <a:pathLst>
                <a:path w="976" h="888" extrusionOk="0">
                  <a:moveTo>
                    <a:pt x="20" y="1"/>
                  </a:moveTo>
                  <a:cubicBezTo>
                    <a:pt x="7" y="1"/>
                    <a:pt x="0" y="17"/>
                    <a:pt x="17" y="33"/>
                  </a:cubicBezTo>
                  <a:cubicBezTo>
                    <a:pt x="108" y="101"/>
                    <a:pt x="176" y="170"/>
                    <a:pt x="268" y="238"/>
                  </a:cubicBezTo>
                  <a:cubicBezTo>
                    <a:pt x="336" y="307"/>
                    <a:pt x="427" y="375"/>
                    <a:pt x="496" y="444"/>
                  </a:cubicBezTo>
                  <a:cubicBezTo>
                    <a:pt x="564" y="535"/>
                    <a:pt x="656" y="604"/>
                    <a:pt x="724" y="672"/>
                  </a:cubicBezTo>
                  <a:cubicBezTo>
                    <a:pt x="793" y="740"/>
                    <a:pt x="861" y="832"/>
                    <a:pt x="952" y="877"/>
                  </a:cubicBezTo>
                  <a:cubicBezTo>
                    <a:pt x="960" y="885"/>
                    <a:pt x="965" y="888"/>
                    <a:pt x="968" y="888"/>
                  </a:cubicBezTo>
                  <a:cubicBezTo>
                    <a:pt x="975" y="888"/>
                    <a:pt x="975" y="877"/>
                    <a:pt x="975" y="877"/>
                  </a:cubicBezTo>
                  <a:cubicBezTo>
                    <a:pt x="930" y="786"/>
                    <a:pt x="838" y="695"/>
                    <a:pt x="770" y="626"/>
                  </a:cubicBezTo>
                  <a:cubicBezTo>
                    <a:pt x="701" y="535"/>
                    <a:pt x="633" y="467"/>
                    <a:pt x="542" y="398"/>
                  </a:cubicBezTo>
                  <a:cubicBezTo>
                    <a:pt x="473" y="307"/>
                    <a:pt x="382" y="261"/>
                    <a:pt x="290" y="193"/>
                  </a:cubicBezTo>
                  <a:cubicBezTo>
                    <a:pt x="199" y="124"/>
                    <a:pt x="108" y="56"/>
                    <a:pt x="39" y="10"/>
                  </a:cubicBezTo>
                  <a:cubicBezTo>
                    <a:pt x="33" y="3"/>
                    <a:pt x="26" y="1"/>
                    <a:pt x="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</p:grpSp>
      <p:cxnSp>
        <p:nvCxnSpPr>
          <p:cNvPr id="1219" name="Google Shape;1219;p72">
            <a:extLst>
              <a:ext uri="{FF2B5EF4-FFF2-40B4-BE49-F238E27FC236}">
                <a16:creationId xmlns:a16="http://schemas.microsoft.com/office/drawing/2014/main" id="{19EFC5F0-893A-EA26-5800-BD3C91032C7B}"/>
              </a:ext>
            </a:extLst>
          </p:cNvPr>
          <p:cNvCxnSpPr/>
          <p:nvPr/>
        </p:nvCxnSpPr>
        <p:spPr>
          <a:xfrm>
            <a:off x="4569875" y="4446750"/>
            <a:ext cx="3859800" cy="0"/>
          </a:xfrm>
          <a:prstGeom prst="straightConnector1">
            <a:avLst/>
          </a:prstGeom>
          <a:noFill/>
          <a:ln w="1905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26" name="Google Shape;1226;p72">
            <a:extLst>
              <a:ext uri="{FF2B5EF4-FFF2-40B4-BE49-F238E27FC236}">
                <a16:creationId xmlns:a16="http://schemas.microsoft.com/office/drawing/2014/main" id="{F9C363BD-B43C-CD6E-D01C-DD3042D4E92B}"/>
              </a:ext>
            </a:extLst>
          </p:cNvPr>
          <p:cNvSpPr/>
          <p:nvPr/>
        </p:nvSpPr>
        <p:spPr>
          <a:xfrm rot="-5400000">
            <a:off x="3191917" y="-489658"/>
            <a:ext cx="1171200" cy="6702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 pitchFamily="2" charset="0"/>
            </a:endParaRPr>
          </a:p>
        </p:txBody>
      </p:sp>
      <p:sp>
        <p:nvSpPr>
          <p:cNvPr id="1227" name="Google Shape;1227;p72">
            <a:extLst>
              <a:ext uri="{FF2B5EF4-FFF2-40B4-BE49-F238E27FC236}">
                <a16:creationId xmlns:a16="http://schemas.microsoft.com/office/drawing/2014/main" id="{DBC20095-88EB-066C-5771-C23F7E098BF9}"/>
              </a:ext>
            </a:extLst>
          </p:cNvPr>
          <p:cNvSpPr/>
          <p:nvPr/>
        </p:nvSpPr>
        <p:spPr>
          <a:xfrm rot="-5400000">
            <a:off x="3986400" y="-489658"/>
            <a:ext cx="1171200" cy="6702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 pitchFamily="2" charset="0"/>
            </a:endParaRPr>
          </a:p>
        </p:txBody>
      </p:sp>
      <p:sp>
        <p:nvSpPr>
          <p:cNvPr id="1228" name="Google Shape;1228;p72">
            <a:extLst>
              <a:ext uri="{FF2B5EF4-FFF2-40B4-BE49-F238E27FC236}">
                <a16:creationId xmlns:a16="http://schemas.microsoft.com/office/drawing/2014/main" id="{13F9FC79-BF24-6DD6-5207-5037EFAD1823}"/>
              </a:ext>
            </a:extLst>
          </p:cNvPr>
          <p:cNvSpPr/>
          <p:nvPr/>
        </p:nvSpPr>
        <p:spPr>
          <a:xfrm rot="-5400000">
            <a:off x="4780883" y="-489658"/>
            <a:ext cx="1171200" cy="6702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132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8">
          <a:extLst>
            <a:ext uri="{FF2B5EF4-FFF2-40B4-BE49-F238E27FC236}">
              <a16:creationId xmlns:a16="http://schemas.microsoft.com/office/drawing/2014/main" id="{E1315DC7-B011-BCD5-8392-057C2507F5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Google Shape;1112;p72">
            <a:extLst>
              <a:ext uri="{FF2B5EF4-FFF2-40B4-BE49-F238E27FC236}">
                <a16:creationId xmlns:a16="http://schemas.microsoft.com/office/drawing/2014/main" id="{4D552F48-4E7A-507E-FA26-B21643AE5B97}"/>
              </a:ext>
            </a:extLst>
          </p:cNvPr>
          <p:cNvSpPr txBox="1">
            <a:spLocks noGrp="1"/>
          </p:cNvSpPr>
          <p:nvPr>
            <p:ph type="subTitle" idx="4"/>
          </p:nvPr>
        </p:nvSpPr>
        <p:spPr>
          <a:xfrm>
            <a:off x="722125" y="1514758"/>
            <a:ext cx="5165108" cy="29679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DM Sans" pitchFamily="2" charset="0"/>
              </a:rPr>
              <a:t>Penerapan</a:t>
            </a:r>
            <a:r>
              <a:rPr lang="en-US" dirty="0">
                <a:latin typeface="DM Sans" pitchFamily="2" charset="0"/>
              </a:rPr>
              <a:t> SKKNI </a:t>
            </a:r>
            <a:r>
              <a:rPr lang="en-US" dirty="0" err="1">
                <a:latin typeface="DM Sans" pitchFamily="2" charset="0"/>
              </a:rPr>
              <a:t>dilakukan</a:t>
            </a:r>
            <a:r>
              <a:rPr lang="en-US" dirty="0">
                <a:latin typeface="DM Sans" pitchFamily="2" charset="0"/>
              </a:rPr>
              <a:t> oleh </a:t>
            </a:r>
            <a:r>
              <a:rPr lang="en-US" b="1" dirty="0">
                <a:latin typeface="DM Sans" pitchFamily="2" charset="0"/>
              </a:rPr>
              <a:t>BNSP</a:t>
            </a:r>
            <a:r>
              <a:rPr lang="en-US" dirty="0">
                <a:latin typeface="DM Sans" pitchFamily="2" charset="0"/>
              </a:rPr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 err="1">
                <a:latin typeface="DM Sans" pitchFamily="2" charset="0"/>
              </a:rPr>
              <a:t>Pedoman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penerapan</a:t>
            </a:r>
            <a:r>
              <a:rPr lang="en-US" dirty="0">
                <a:latin typeface="DM Sans" pitchFamily="2" charset="0"/>
              </a:rPr>
              <a:t> SKKNI </a:t>
            </a:r>
            <a:r>
              <a:rPr lang="en-US" dirty="0" err="1">
                <a:latin typeface="DM Sans" pitchFamily="2" charset="0"/>
              </a:rPr>
              <a:t>dalam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kaitannya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dengan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sertifikasi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kompetensi</a:t>
            </a:r>
            <a:r>
              <a:rPr lang="en-US" dirty="0">
                <a:latin typeface="DM Sans" pitchFamily="2" charset="0"/>
              </a:rPr>
              <a:t>, </a:t>
            </a:r>
            <a:r>
              <a:rPr lang="en-US" dirty="0" err="1">
                <a:latin typeface="DM Sans" pitchFamily="2" charset="0"/>
              </a:rPr>
              <a:t>disusun</a:t>
            </a:r>
            <a:r>
              <a:rPr lang="en-US" dirty="0">
                <a:latin typeface="DM Sans" pitchFamily="2" charset="0"/>
              </a:rPr>
              <a:t> oleh BNSP.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DM Sans" pitchFamily="2" charset="0"/>
              </a:rPr>
              <a:t>SKKNI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dapat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digunakan</a:t>
            </a:r>
            <a:r>
              <a:rPr lang="en-US" dirty="0">
                <a:latin typeface="DM Sans" pitchFamily="2" charset="0"/>
              </a:rPr>
              <a:t> oleh </a:t>
            </a:r>
            <a:r>
              <a:rPr lang="en-US" dirty="0" err="1">
                <a:latin typeface="DM Sans" pitchFamily="2" charset="0"/>
              </a:rPr>
              <a:t>perusahaan</a:t>
            </a:r>
            <a:r>
              <a:rPr lang="en-US" dirty="0">
                <a:latin typeface="DM Sans" pitchFamily="2" charset="0"/>
              </a:rPr>
              <a:t> atau </a:t>
            </a:r>
            <a:r>
              <a:rPr lang="en-US" dirty="0" err="1">
                <a:latin typeface="DM Sans" pitchFamily="2" charset="0"/>
              </a:rPr>
              <a:t>organisasi</a:t>
            </a:r>
            <a:r>
              <a:rPr lang="en-US" dirty="0">
                <a:latin typeface="DM Sans" pitchFamily="2" charset="0"/>
              </a:rPr>
              <a:t> untuk </a:t>
            </a:r>
            <a:r>
              <a:rPr lang="en-US" b="1" dirty="0" err="1">
                <a:latin typeface="DM Sans" pitchFamily="2" charset="0"/>
              </a:rPr>
              <a:t>acuan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evaluasi</a:t>
            </a:r>
            <a:r>
              <a:rPr lang="en-US" dirty="0">
                <a:latin typeface="DM Sans" pitchFamily="2" charset="0"/>
              </a:rPr>
              <a:t> dan </a:t>
            </a:r>
            <a:r>
              <a:rPr lang="en-US" dirty="0" err="1">
                <a:latin typeface="DM Sans" pitchFamily="2" charset="0"/>
              </a:rPr>
              <a:t>asesmen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kompetensi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tenaga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kerja</a:t>
            </a:r>
            <a:r>
              <a:rPr lang="en-US" dirty="0">
                <a:latin typeface="DM Sans" pitchFamily="2" charset="0"/>
              </a:rPr>
              <a:t>, baik </a:t>
            </a:r>
            <a:r>
              <a:rPr lang="en-US" dirty="0" err="1">
                <a:latin typeface="DM Sans" pitchFamily="2" charset="0"/>
              </a:rPr>
              <a:t>dalam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kaitannya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dengan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rekrutmen</a:t>
            </a:r>
            <a:r>
              <a:rPr lang="en-US" dirty="0">
                <a:latin typeface="DM Sans" pitchFamily="2" charset="0"/>
              </a:rPr>
              <a:t>, </a:t>
            </a:r>
            <a:r>
              <a:rPr lang="en-US" dirty="0" err="1">
                <a:latin typeface="DM Sans" pitchFamily="2" charset="0"/>
              </a:rPr>
              <a:t>pengembangan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karier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maupun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remunerasi</a:t>
            </a:r>
            <a:r>
              <a:rPr lang="en-US" dirty="0">
                <a:latin typeface="DM Sans" pitchFamily="2" charset="0"/>
              </a:rPr>
              <a:t>.</a:t>
            </a:r>
            <a:endParaRPr i="1" dirty="0">
              <a:latin typeface="DM Sans" pitchFamily="2" charset="0"/>
            </a:endParaRPr>
          </a:p>
        </p:txBody>
      </p:sp>
      <p:sp>
        <p:nvSpPr>
          <p:cNvPr id="1113" name="Google Shape;1113;p72">
            <a:extLst>
              <a:ext uri="{FF2B5EF4-FFF2-40B4-BE49-F238E27FC236}">
                <a16:creationId xmlns:a16="http://schemas.microsoft.com/office/drawing/2014/main" id="{B27F0F1C-5FF1-4027-096B-A9E02FCD86B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7875" y="1277796"/>
            <a:ext cx="7704000" cy="9308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DM Sans" pitchFamily="2" charset="0"/>
              </a:rPr>
              <a:t>PERMENAKERTRANS NO. 5 TAHUN 2012 </a:t>
            </a:r>
            <a:endParaRPr sz="2800" dirty="0">
              <a:solidFill>
                <a:schemeClr val="accent1"/>
              </a:solidFill>
              <a:latin typeface="DM Sans" pitchFamily="2" charset="0"/>
            </a:endParaRPr>
          </a:p>
        </p:txBody>
      </p:sp>
      <p:sp>
        <p:nvSpPr>
          <p:cNvPr id="1114" name="Google Shape;1114;p72">
            <a:extLst>
              <a:ext uri="{FF2B5EF4-FFF2-40B4-BE49-F238E27FC236}">
                <a16:creationId xmlns:a16="http://schemas.microsoft.com/office/drawing/2014/main" id="{DD9DDC57-E143-D404-655E-ACBD79CA26D9}"/>
              </a:ext>
            </a:extLst>
          </p:cNvPr>
          <p:cNvSpPr/>
          <p:nvPr/>
        </p:nvSpPr>
        <p:spPr>
          <a:xfrm>
            <a:off x="-333750" y="3447403"/>
            <a:ext cx="667500" cy="2412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 pitchFamily="2" charset="0"/>
            </a:endParaRPr>
          </a:p>
        </p:txBody>
      </p:sp>
      <p:sp>
        <p:nvSpPr>
          <p:cNvPr id="1115" name="Google Shape;1115;p72">
            <a:extLst>
              <a:ext uri="{FF2B5EF4-FFF2-40B4-BE49-F238E27FC236}">
                <a16:creationId xmlns:a16="http://schemas.microsoft.com/office/drawing/2014/main" id="{66107311-B7F0-B59C-D5F5-41CE3A7AB68A}"/>
              </a:ext>
            </a:extLst>
          </p:cNvPr>
          <p:cNvSpPr/>
          <p:nvPr/>
        </p:nvSpPr>
        <p:spPr>
          <a:xfrm>
            <a:off x="-333750" y="1970652"/>
            <a:ext cx="667500" cy="10281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 pitchFamily="2" charset="0"/>
            </a:endParaRPr>
          </a:p>
        </p:txBody>
      </p:sp>
      <p:grpSp>
        <p:nvGrpSpPr>
          <p:cNvPr id="1116" name="Google Shape;1116;p72">
            <a:extLst>
              <a:ext uri="{FF2B5EF4-FFF2-40B4-BE49-F238E27FC236}">
                <a16:creationId xmlns:a16="http://schemas.microsoft.com/office/drawing/2014/main" id="{73BD10BA-35D0-6B12-6BBA-47AC48D2B25F}"/>
              </a:ext>
            </a:extLst>
          </p:cNvPr>
          <p:cNvGrpSpPr/>
          <p:nvPr/>
        </p:nvGrpSpPr>
        <p:grpSpPr>
          <a:xfrm flipH="1">
            <a:off x="7757284" y="1262245"/>
            <a:ext cx="1708570" cy="3184505"/>
            <a:chOff x="811025" y="1298175"/>
            <a:chExt cx="1828325" cy="3408075"/>
          </a:xfrm>
        </p:grpSpPr>
        <p:sp>
          <p:nvSpPr>
            <p:cNvPr id="1117" name="Google Shape;1117;p72">
              <a:extLst>
                <a:ext uri="{FF2B5EF4-FFF2-40B4-BE49-F238E27FC236}">
                  <a16:creationId xmlns:a16="http://schemas.microsoft.com/office/drawing/2014/main" id="{D3922321-4CA8-8587-1D10-27B53B2EF85A}"/>
                </a:ext>
              </a:extLst>
            </p:cNvPr>
            <p:cNvSpPr/>
            <p:nvPr/>
          </p:nvSpPr>
          <p:spPr>
            <a:xfrm>
              <a:off x="1770825" y="4080075"/>
              <a:ext cx="688225" cy="624875"/>
            </a:xfrm>
            <a:custGeom>
              <a:avLst/>
              <a:gdLst/>
              <a:ahLst/>
              <a:cxnLst/>
              <a:rect l="l" t="t" r="r" b="b"/>
              <a:pathLst>
                <a:path w="27529" h="24995" extrusionOk="0">
                  <a:moveTo>
                    <a:pt x="1142" y="0"/>
                  </a:moveTo>
                  <a:cubicBezTo>
                    <a:pt x="1142" y="0"/>
                    <a:pt x="24" y="15613"/>
                    <a:pt x="24" y="15635"/>
                  </a:cubicBezTo>
                  <a:cubicBezTo>
                    <a:pt x="1" y="18694"/>
                    <a:pt x="46" y="21365"/>
                    <a:pt x="206" y="22757"/>
                  </a:cubicBezTo>
                  <a:cubicBezTo>
                    <a:pt x="206" y="22757"/>
                    <a:pt x="206" y="22780"/>
                    <a:pt x="206" y="22780"/>
                  </a:cubicBezTo>
                  <a:cubicBezTo>
                    <a:pt x="252" y="23305"/>
                    <a:pt x="320" y="23647"/>
                    <a:pt x="434" y="23716"/>
                  </a:cubicBezTo>
                  <a:cubicBezTo>
                    <a:pt x="434" y="23738"/>
                    <a:pt x="434" y="23738"/>
                    <a:pt x="434" y="23738"/>
                  </a:cubicBezTo>
                  <a:cubicBezTo>
                    <a:pt x="1232" y="24297"/>
                    <a:pt x="19991" y="24994"/>
                    <a:pt x="25297" y="24994"/>
                  </a:cubicBezTo>
                  <a:cubicBezTo>
                    <a:pt x="26065" y="24994"/>
                    <a:pt x="26551" y="24980"/>
                    <a:pt x="26661" y="24948"/>
                  </a:cubicBezTo>
                  <a:cubicBezTo>
                    <a:pt x="27528" y="24697"/>
                    <a:pt x="26866" y="22209"/>
                    <a:pt x="25930" y="21410"/>
                  </a:cubicBezTo>
                  <a:cubicBezTo>
                    <a:pt x="24994" y="20634"/>
                    <a:pt x="15796" y="16115"/>
                    <a:pt x="15796" y="16115"/>
                  </a:cubicBezTo>
                  <a:lnTo>
                    <a:pt x="16755" y="502"/>
                  </a:lnTo>
                  <a:lnTo>
                    <a:pt x="1142" y="0"/>
                  </a:lnTo>
                  <a:close/>
                </a:path>
              </a:pathLst>
            </a:custGeom>
            <a:solidFill>
              <a:srgbClr val="C36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18" name="Google Shape;1118;p72">
              <a:extLst>
                <a:ext uri="{FF2B5EF4-FFF2-40B4-BE49-F238E27FC236}">
                  <a16:creationId xmlns:a16="http://schemas.microsoft.com/office/drawing/2014/main" id="{1816BF05-99C7-A8F3-B6A2-A7D1B94A1B03}"/>
                </a:ext>
              </a:extLst>
            </p:cNvPr>
            <p:cNvSpPr/>
            <p:nvPr/>
          </p:nvSpPr>
          <p:spPr>
            <a:xfrm>
              <a:off x="1770825" y="4323725"/>
              <a:ext cx="688225" cy="381225"/>
            </a:xfrm>
            <a:custGeom>
              <a:avLst/>
              <a:gdLst/>
              <a:ahLst/>
              <a:cxnLst/>
              <a:rect l="l" t="t" r="r" b="b"/>
              <a:pathLst>
                <a:path w="27529" h="15249" extrusionOk="0">
                  <a:moveTo>
                    <a:pt x="434" y="1"/>
                  </a:moveTo>
                  <a:cubicBezTo>
                    <a:pt x="206" y="3173"/>
                    <a:pt x="24" y="5867"/>
                    <a:pt x="24" y="5889"/>
                  </a:cubicBezTo>
                  <a:cubicBezTo>
                    <a:pt x="1" y="8948"/>
                    <a:pt x="46" y="11619"/>
                    <a:pt x="206" y="13011"/>
                  </a:cubicBezTo>
                  <a:cubicBezTo>
                    <a:pt x="206" y="13011"/>
                    <a:pt x="206" y="13034"/>
                    <a:pt x="206" y="13034"/>
                  </a:cubicBezTo>
                  <a:cubicBezTo>
                    <a:pt x="252" y="13559"/>
                    <a:pt x="320" y="13901"/>
                    <a:pt x="412" y="13970"/>
                  </a:cubicBezTo>
                  <a:cubicBezTo>
                    <a:pt x="434" y="13992"/>
                    <a:pt x="434" y="13992"/>
                    <a:pt x="434" y="13992"/>
                  </a:cubicBezTo>
                  <a:cubicBezTo>
                    <a:pt x="1232" y="14551"/>
                    <a:pt x="19991" y="15248"/>
                    <a:pt x="25297" y="15248"/>
                  </a:cubicBezTo>
                  <a:cubicBezTo>
                    <a:pt x="26065" y="15248"/>
                    <a:pt x="26551" y="15234"/>
                    <a:pt x="26661" y="15202"/>
                  </a:cubicBezTo>
                  <a:cubicBezTo>
                    <a:pt x="27528" y="14951"/>
                    <a:pt x="26866" y="12463"/>
                    <a:pt x="25930" y="11664"/>
                  </a:cubicBezTo>
                  <a:cubicBezTo>
                    <a:pt x="24994" y="10888"/>
                    <a:pt x="15796" y="6369"/>
                    <a:pt x="15796" y="6369"/>
                  </a:cubicBezTo>
                  <a:lnTo>
                    <a:pt x="16138" y="754"/>
                  </a:lnTo>
                  <a:lnTo>
                    <a:pt x="434" y="1"/>
                  </a:lnTo>
                  <a:close/>
                </a:path>
              </a:pathLst>
            </a:custGeom>
            <a:solidFill>
              <a:srgbClr val="892B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19" name="Google Shape;1119;p72">
              <a:extLst>
                <a:ext uri="{FF2B5EF4-FFF2-40B4-BE49-F238E27FC236}">
                  <a16:creationId xmlns:a16="http://schemas.microsoft.com/office/drawing/2014/main" id="{DD36D562-5620-CE96-CD27-9CE1E19DE616}"/>
                </a:ext>
              </a:extLst>
            </p:cNvPr>
            <p:cNvSpPr/>
            <p:nvPr/>
          </p:nvSpPr>
          <p:spPr>
            <a:xfrm>
              <a:off x="1763425" y="4358525"/>
              <a:ext cx="698475" cy="347725"/>
            </a:xfrm>
            <a:custGeom>
              <a:avLst/>
              <a:gdLst/>
              <a:ahLst/>
              <a:cxnLst/>
              <a:rect l="l" t="t" r="r" b="b"/>
              <a:pathLst>
                <a:path w="27939" h="13909" extrusionOk="0">
                  <a:moveTo>
                    <a:pt x="502" y="1"/>
                  </a:moveTo>
                  <a:cubicBezTo>
                    <a:pt x="0" y="4224"/>
                    <a:pt x="91" y="12555"/>
                    <a:pt x="434" y="12783"/>
                  </a:cubicBezTo>
                  <a:cubicBezTo>
                    <a:pt x="1214" y="13329"/>
                    <a:pt x="19473" y="13909"/>
                    <a:pt x="25315" y="13909"/>
                  </a:cubicBezTo>
                  <a:cubicBezTo>
                    <a:pt x="26308" y="13909"/>
                    <a:pt x="26942" y="13892"/>
                    <a:pt x="27071" y="13856"/>
                  </a:cubicBezTo>
                  <a:cubicBezTo>
                    <a:pt x="27938" y="13582"/>
                    <a:pt x="27276" y="11071"/>
                    <a:pt x="26340" y="10272"/>
                  </a:cubicBezTo>
                  <a:cubicBezTo>
                    <a:pt x="25496" y="9542"/>
                    <a:pt x="18237" y="5821"/>
                    <a:pt x="16663" y="5022"/>
                  </a:cubicBezTo>
                  <a:cubicBezTo>
                    <a:pt x="16480" y="4908"/>
                    <a:pt x="16503" y="617"/>
                    <a:pt x="16503" y="617"/>
                  </a:cubicBezTo>
                  <a:lnTo>
                    <a:pt x="5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20" name="Google Shape;1120;p72">
              <a:extLst>
                <a:ext uri="{FF2B5EF4-FFF2-40B4-BE49-F238E27FC236}">
                  <a16:creationId xmlns:a16="http://schemas.microsoft.com/office/drawing/2014/main" id="{4DE888FC-B8A9-512A-017F-37D555EE53BE}"/>
                </a:ext>
              </a:extLst>
            </p:cNvPr>
            <p:cNvSpPr/>
            <p:nvPr/>
          </p:nvSpPr>
          <p:spPr>
            <a:xfrm>
              <a:off x="1804500" y="4658050"/>
              <a:ext cx="630000" cy="23475"/>
            </a:xfrm>
            <a:custGeom>
              <a:avLst/>
              <a:gdLst/>
              <a:ahLst/>
              <a:cxnLst/>
              <a:rect l="l" t="t" r="r" b="b"/>
              <a:pathLst>
                <a:path w="25200" h="939" extrusionOk="0">
                  <a:moveTo>
                    <a:pt x="512" y="1"/>
                  </a:moveTo>
                  <a:cubicBezTo>
                    <a:pt x="342" y="1"/>
                    <a:pt x="187" y="2"/>
                    <a:pt x="46" y="3"/>
                  </a:cubicBezTo>
                  <a:cubicBezTo>
                    <a:pt x="0" y="3"/>
                    <a:pt x="0" y="26"/>
                    <a:pt x="23" y="26"/>
                  </a:cubicBezTo>
                  <a:cubicBezTo>
                    <a:pt x="4155" y="391"/>
                    <a:pt x="20931" y="893"/>
                    <a:pt x="25108" y="939"/>
                  </a:cubicBezTo>
                  <a:cubicBezTo>
                    <a:pt x="25200" y="939"/>
                    <a:pt x="25200" y="870"/>
                    <a:pt x="25108" y="870"/>
                  </a:cubicBezTo>
                  <a:cubicBezTo>
                    <a:pt x="21096" y="606"/>
                    <a:pt x="5290" y="1"/>
                    <a:pt x="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21" name="Google Shape;1121;p72">
              <a:extLst>
                <a:ext uri="{FF2B5EF4-FFF2-40B4-BE49-F238E27FC236}">
                  <a16:creationId xmlns:a16="http://schemas.microsoft.com/office/drawing/2014/main" id="{BC9C9127-D250-DE9B-B651-C6A44B3FD84C}"/>
                </a:ext>
              </a:extLst>
            </p:cNvPr>
            <p:cNvSpPr/>
            <p:nvPr/>
          </p:nvSpPr>
          <p:spPr>
            <a:xfrm>
              <a:off x="2294100" y="4591175"/>
              <a:ext cx="89625" cy="78225"/>
            </a:xfrm>
            <a:custGeom>
              <a:avLst/>
              <a:gdLst/>
              <a:ahLst/>
              <a:cxnLst/>
              <a:rect l="l" t="t" r="r" b="b"/>
              <a:pathLst>
                <a:path w="3585" h="3129" extrusionOk="0">
                  <a:moveTo>
                    <a:pt x="3341" y="0"/>
                  </a:moveTo>
                  <a:cubicBezTo>
                    <a:pt x="2416" y="0"/>
                    <a:pt x="1535" y="392"/>
                    <a:pt x="1028" y="921"/>
                  </a:cubicBezTo>
                  <a:cubicBezTo>
                    <a:pt x="480" y="1468"/>
                    <a:pt x="23" y="2244"/>
                    <a:pt x="1" y="3112"/>
                  </a:cubicBezTo>
                  <a:cubicBezTo>
                    <a:pt x="1" y="3123"/>
                    <a:pt x="12" y="3129"/>
                    <a:pt x="26" y="3129"/>
                  </a:cubicBezTo>
                  <a:cubicBezTo>
                    <a:pt x="41" y="3129"/>
                    <a:pt x="58" y="3123"/>
                    <a:pt x="69" y="3112"/>
                  </a:cubicBezTo>
                  <a:cubicBezTo>
                    <a:pt x="366" y="1491"/>
                    <a:pt x="1895" y="122"/>
                    <a:pt x="3539" y="53"/>
                  </a:cubicBezTo>
                  <a:cubicBezTo>
                    <a:pt x="3584" y="53"/>
                    <a:pt x="3584" y="8"/>
                    <a:pt x="3561" y="8"/>
                  </a:cubicBezTo>
                  <a:cubicBezTo>
                    <a:pt x="3488" y="3"/>
                    <a:pt x="3414" y="0"/>
                    <a:pt x="33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22" name="Google Shape;1122;p72">
              <a:extLst>
                <a:ext uri="{FF2B5EF4-FFF2-40B4-BE49-F238E27FC236}">
                  <a16:creationId xmlns:a16="http://schemas.microsoft.com/office/drawing/2014/main" id="{E1526962-9379-C19A-BC5D-58936C1BB7B2}"/>
                </a:ext>
              </a:extLst>
            </p:cNvPr>
            <p:cNvSpPr/>
            <p:nvPr/>
          </p:nvSpPr>
          <p:spPr>
            <a:xfrm>
              <a:off x="2086550" y="4491350"/>
              <a:ext cx="121975" cy="46500"/>
            </a:xfrm>
            <a:custGeom>
              <a:avLst/>
              <a:gdLst/>
              <a:ahLst/>
              <a:cxnLst/>
              <a:rect l="l" t="t" r="r" b="b"/>
              <a:pathLst>
                <a:path w="4879" h="1860" extrusionOk="0">
                  <a:moveTo>
                    <a:pt x="4443" y="0"/>
                  </a:moveTo>
                  <a:cubicBezTo>
                    <a:pt x="2846" y="0"/>
                    <a:pt x="1049" y="518"/>
                    <a:pt x="40" y="1764"/>
                  </a:cubicBezTo>
                  <a:cubicBezTo>
                    <a:pt x="0" y="1803"/>
                    <a:pt x="46" y="1860"/>
                    <a:pt x="89" y="1860"/>
                  </a:cubicBezTo>
                  <a:cubicBezTo>
                    <a:pt x="95" y="1860"/>
                    <a:pt x="102" y="1858"/>
                    <a:pt x="108" y="1855"/>
                  </a:cubicBezTo>
                  <a:cubicBezTo>
                    <a:pt x="1638" y="1125"/>
                    <a:pt x="3098" y="600"/>
                    <a:pt x="4765" y="212"/>
                  </a:cubicBezTo>
                  <a:cubicBezTo>
                    <a:pt x="4879" y="189"/>
                    <a:pt x="4856" y="29"/>
                    <a:pt x="4742" y="6"/>
                  </a:cubicBezTo>
                  <a:cubicBezTo>
                    <a:pt x="4643" y="2"/>
                    <a:pt x="4543" y="0"/>
                    <a:pt x="44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23" name="Google Shape;1123;p72">
              <a:extLst>
                <a:ext uri="{FF2B5EF4-FFF2-40B4-BE49-F238E27FC236}">
                  <a16:creationId xmlns:a16="http://schemas.microsoft.com/office/drawing/2014/main" id="{19A57F0C-D937-1E1E-54D1-F360BC23D879}"/>
                </a:ext>
              </a:extLst>
            </p:cNvPr>
            <p:cNvSpPr/>
            <p:nvPr/>
          </p:nvSpPr>
          <p:spPr>
            <a:xfrm>
              <a:off x="2117925" y="4505025"/>
              <a:ext cx="122000" cy="46525"/>
            </a:xfrm>
            <a:custGeom>
              <a:avLst/>
              <a:gdLst/>
              <a:ahLst/>
              <a:cxnLst/>
              <a:rect l="l" t="t" r="r" b="b"/>
              <a:pathLst>
                <a:path w="4880" h="1861" extrusionOk="0">
                  <a:moveTo>
                    <a:pt x="4444" y="1"/>
                  </a:moveTo>
                  <a:cubicBezTo>
                    <a:pt x="2849" y="1"/>
                    <a:pt x="1071" y="519"/>
                    <a:pt x="40" y="1764"/>
                  </a:cubicBezTo>
                  <a:cubicBezTo>
                    <a:pt x="1" y="1804"/>
                    <a:pt x="46" y="1860"/>
                    <a:pt x="104" y="1860"/>
                  </a:cubicBezTo>
                  <a:cubicBezTo>
                    <a:pt x="113" y="1860"/>
                    <a:pt x="122" y="1859"/>
                    <a:pt x="132" y="1856"/>
                  </a:cubicBezTo>
                  <a:cubicBezTo>
                    <a:pt x="1661" y="1125"/>
                    <a:pt x="3122" y="600"/>
                    <a:pt x="4765" y="212"/>
                  </a:cubicBezTo>
                  <a:cubicBezTo>
                    <a:pt x="4879" y="190"/>
                    <a:pt x="4856" y="30"/>
                    <a:pt x="4742" y="7"/>
                  </a:cubicBezTo>
                  <a:cubicBezTo>
                    <a:pt x="4644" y="3"/>
                    <a:pt x="4544" y="1"/>
                    <a:pt x="44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24" name="Google Shape;1124;p72">
              <a:extLst>
                <a:ext uri="{FF2B5EF4-FFF2-40B4-BE49-F238E27FC236}">
                  <a16:creationId xmlns:a16="http://schemas.microsoft.com/office/drawing/2014/main" id="{AAC35691-0BF7-A1DF-9511-4F1E962B7898}"/>
                </a:ext>
              </a:extLst>
            </p:cNvPr>
            <p:cNvSpPr/>
            <p:nvPr/>
          </p:nvSpPr>
          <p:spPr>
            <a:xfrm>
              <a:off x="2149900" y="4518725"/>
              <a:ext cx="121975" cy="46525"/>
            </a:xfrm>
            <a:custGeom>
              <a:avLst/>
              <a:gdLst/>
              <a:ahLst/>
              <a:cxnLst/>
              <a:rect l="l" t="t" r="r" b="b"/>
              <a:pathLst>
                <a:path w="4879" h="1861" extrusionOk="0">
                  <a:moveTo>
                    <a:pt x="4442" y="1"/>
                  </a:moveTo>
                  <a:cubicBezTo>
                    <a:pt x="2846" y="1"/>
                    <a:pt x="1049" y="519"/>
                    <a:pt x="39" y="1764"/>
                  </a:cubicBezTo>
                  <a:cubicBezTo>
                    <a:pt x="0" y="1804"/>
                    <a:pt x="46" y="1860"/>
                    <a:pt x="88" y="1860"/>
                  </a:cubicBezTo>
                  <a:cubicBezTo>
                    <a:pt x="95" y="1860"/>
                    <a:pt x="102" y="1859"/>
                    <a:pt x="108" y="1856"/>
                  </a:cubicBezTo>
                  <a:cubicBezTo>
                    <a:pt x="1637" y="1148"/>
                    <a:pt x="3098" y="623"/>
                    <a:pt x="4764" y="235"/>
                  </a:cubicBezTo>
                  <a:cubicBezTo>
                    <a:pt x="4878" y="189"/>
                    <a:pt x="4856" y="30"/>
                    <a:pt x="4741" y="7"/>
                  </a:cubicBezTo>
                  <a:cubicBezTo>
                    <a:pt x="4643" y="3"/>
                    <a:pt x="4543" y="1"/>
                    <a:pt x="4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25" name="Google Shape;1125;p72">
              <a:extLst>
                <a:ext uri="{FF2B5EF4-FFF2-40B4-BE49-F238E27FC236}">
                  <a16:creationId xmlns:a16="http://schemas.microsoft.com/office/drawing/2014/main" id="{D4D1EB00-5C30-F903-C76D-2A2A7AA1D179}"/>
                </a:ext>
              </a:extLst>
            </p:cNvPr>
            <p:cNvSpPr/>
            <p:nvPr/>
          </p:nvSpPr>
          <p:spPr>
            <a:xfrm>
              <a:off x="2181325" y="4532875"/>
              <a:ext cx="121925" cy="46100"/>
            </a:xfrm>
            <a:custGeom>
              <a:avLst/>
              <a:gdLst/>
              <a:ahLst/>
              <a:cxnLst/>
              <a:rect l="l" t="t" r="r" b="b"/>
              <a:pathLst>
                <a:path w="4877" h="1844" extrusionOk="0">
                  <a:moveTo>
                    <a:pt x="4357" y="1"/>
                  </a:moveTo>
                  <a:cubicBezTo>
                    <a:pt x="2784" y="1"/>
                    <a:pt x="1050" y="523"/>
                    <a:pt x="38" y="1746"/>
                  </a:cubicBezTo>
                  <a:cubicBezTo>
                    <a:pt x="0" y="1802"/>
                    <a:pt x="40" y="1843"/>
                    <a:pt x="93" y="1843"/>
                  </a:cubicBezTo>
                  <a:cubicBezTo>
                    <a:pt x="105" y="1843"/>
                    <a:pt x="117" y="1841"/>
                    <a:pt x="129" y="1837"/>
                  </a:cubicBezTo>
                  <a:cubicBezTo>
                    <a:pt x="1658" y="1130"/>
                    <a:pt x="3096" y="605"/>
                    <a:pt x="4763" y="217"/>
                  </a:cubicBezTo>
                  <a:cubicBezTo>
                    <a:pt x="4877" y="171"/>
                    <a:pt x="4854" y="11"/>
                    <a:pt x="4740" y="11"/>
                  </a:cubicBezTo>
                  <a:cubicBezTo>
                    <a:pt x="4614" y="4"/>
                    <a:pt x="4486" y="1"/>
                    <a:pt x="4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26" name="Google Shape;1126;p72">
              <a:extLst>
                <a:ext uri="{FF2B5EF4-FFF2-40B4-BE49-F238E27FC236}">
                  <a16:creationId xmlns:a16="http://schemas.microsoft.com/office/drawing/2014/main" id="{B75CBD9F-4780-8D07-E12E-4F83AF6F1C93}"/>
                </a:ext>
              </a:extLst>
            </p:cNvPr>
            <p:cNvSpPr/>
            <p:nvPr/>
          </p:nvSpPr>
          <p:spPr>
            <a:xfrm>
              <a:off x="1791925" y="4399600"/>
              <a:ext cx="94800" cy="72550"/>
            </a:xfrm>
            <a:custGeom>
              <a:avLst/>
              <a:gdLst/>
              <a:ahLst/>
              <a:cxnLst/>
              <a:rect l="l" t="t" r="r" b="b"/>
              <a:pathLst>
                <a:path w="3792" h="2902" extrusionOk="0">
                  <a:moveTo>
                    <a:pt x="1877" y="0"/>
                  </a:moveTo>
                  <a:cubicBezTo>
                    <a:pt x="68" y="0"/>
                    <a:pt x="0" y="2832"/>
                    <a:pt x="1850" y="2900"/>
                  </a:cubicBezTo>
                  <a:cubicBezTo>
                    <a:pt x="1872" y="2901"/>
                    <a:pt x="1894" y="2901"/>
                    <a:pt x="1915" y="2901"/>
                  </a:cubicBezTo>
                  <a:cubicBezTo>
                    <a:pt x="3724" y="2901"/>
                    <a:pt x="3791" y="69"/>
                    <a:pt x="1941" y="1"/>
                  </a:cubicBezTo>
                  <a:cubicBezTo>
                    <a:pt x="1920" y="0"/>
                    <a:pt x="1898" y="0"/>
                    <a:pt x="1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27" name="Google Shape;1127;p72">
              <a:extLst>
                <a:ext uri="{FF2B5EF4-FFF2-40B4-BE49-F238E27FC236}">
                  <a16:creationId xmlns:a16="http://schemas.microsoft.com/office/drawing/2014/main" id="{AF9AD6DE-AB3E-A4F3-1B79-782298A9E3D1}"/>
                </a:ext>
              </a:extLst>
            </p:cNvPr>
            <p:cNvSpPr/>
            <p:nvPr/>
          </p:nvSpPr>
          <p:spPr>
            <a:xfrm>
              <a:off x="2150875" y="4374425"/>
              <a:ext cx="122700" cy="134025"/>
            </a:xfrm>
            <a:custGeom>
              <a:avLst/>
              <a:gdLst/>
              <a:ahLst/>
              <a:cxnLst/>
              <a:rect l="l" t="t" r="r" b="b"/>
              <a:pathLst>
                <a:path w="4908" h="5361" extrusionOk="0">
                  <a:moveTo>
                    <a:pt x="3394" y="447"/>
                  </a:moveTo>
                  <a:cubicBezTo>
                    <a:pt x="3730" y="447"/>
                    <a:pt x="3997" y="684"/>
                    <a:pt x="4041" y="1373"/>
                  </a:cubicBezTo>
                  <a:cubicBezTo>
                    <a:pt x="4086" y="2378"/>
                    <a:pt x="2648" y="3314"/>
                    <a:pt x="1963" y="3770"/>
                  </a:cubicBezTo>
                  <a:cubicBezTo>
                    <a:pt x="1690" y="3953"/>
                    <a:pt x="1416" y="4135"/>
                    <a:pt x="1142" y="4318"/>
                  </a:cubicBezTo>
                  <a:cubicBezTo>
                    <a:pt x="868" y="4478"/>
                    <a:pt x="617" y="4637"/>
                    <a:pt x="366" y="4820"/>
                  </a:cubicBezTo>
                  <a:cubicBezTo>
                    <a:pt x="343" y="4843"/>
                    <a:pt x="297" y="4866"/>
                    <a:pt x="274" y="4889"/>
                  </a:cubicBezTo>
                  <a:cubicBezTo>
                    <a:pt x="252" y="4911"/>
                    <a:pt x="206" y="4934"/>
                    <a:pt x="183" y="4957"/>
                  </a:cubicBezTo>
                  <a:cubicBezTo>
                    <a:pt x="206" y="4911"/>
                    <a:pt x="206" y="4889"/>
                    <a:pt x="229" y="4866"/>
                  </a:cubicBezTo>
                  <a:cubicBezTo>
                    <a:pt x="229" y="4843"/>
                    <a:pt x="229" y="4843"/>
                    <a:pt x="229" y="4843"/>
                  </a:cubicBezTo>
                  <a:cubicBezTo>
                    <a:pt x="480" y="4204"/>
                    <a:pt x="731" y="3542"/>
                    <a:pt x="1028" y="2903"/>
                  </a:cubicBezTo>
                  <a:cubicBezTo>
                    <a:pt x="1096" y="2766"/>
                    <a:pt x="1142" y="2652"/>
                    <a:pt x="1210" y="2515"/>
                  </a:cubicBezTo>
                  <a:cubicBezTo>
                    <a:pt x="1416" y="2150"/>
                    <a:pt x="1621" y="1762"/>
                    <a:pt x="1872" y="1419"/>
                  </a:cubicBezTo>
                  <a:cubicBezTo>
                    <a:pt x="2099" y="1092"/>
                    <a:pt x="2840" y="447"/>
                    <a:pt x="3394" y="447"/>
                  </a:cubicBezTo>
                  <a:close/>
                  <a:moveTo>
                    <a:pt x="3305" y="0"/>
                  </a:moveTo>
                  <a:cubicBezTo>
                    <a:pt x="2680" y="0"/>
                    <a:pt x="2050" y="454"/>
                    <a:pt x="1690" y="940"/>
                  </a:cubicBezTo>
                  <a:cubicBezTo>
                    <a:pt x="1438" y="1259"/>
                    <a:pt x="1210" y="1602"/>
                    <a:pt x="1005" y="1990"/>
                  </a:cubicBezTo>
                  <a:cubicBezTo>
                    <a:pt x="548" y="2834"/>
                    <a:pt x="206" y="3793"/>
                    <a:pt x="69" y="4683"/>
                  </a:cubicBezTo>
                  <a:cubicBezTo>
                    <a:pt x="46" y="4774"/>
                    <a:pt x="46" y="4843"/>
                    <a:pt x="46" y="4911"/>
                  </a:cubicBezTo>
                  <a:cubicBezTo>
                    <a:pt x="23" y="4934"/>
                    <a:pt x="23" y="4957"/>
                    <a:pt x="23" y="4957"/>
                  </a:cubicBezTo>
                  <a:cubicBezTo>
                    <a:pt x="23" y="5026"/>
                    <a:pt x="0" y="5071"/>
                    <a:pt x="0" y="5140"/>
                  </a:cubicBezTo>
                  <a:cubicBezTo>
                    <a:pt x="0" y="5162"/>
                    <a:pt x="23" y="5185"/>
                    <a:pt x="46" y="5185"/>
                  </a:cubicBezTo>
                  <a:cubicBezTo>
                    <a:pt x="69" y="5254"/>
                    <a:pt x="137" y="5345"/>
                    <a:pt x="229" y="5345"/>
                  </a:cubicBezTo>
                  <a:cubicBezTo>
                    <a:pt x="238" y="5355"/>
                    <a:pt x="252" y="5360"/>
                    <a:pt x="267" y="5360"/>
                  </a:cubicBezTo>
                  <a:cubicBezTo>
                    <a:pt x="289" y="5360"/>
                    <a:pt x="316" y="5349"/>
                    <a:pt x="343" y="5322"/>
                  </a:cubicBezTo>
                  <a:cubicBezTo>
                    <a:pt x="685" y="5117"/>
                    <a:pt x="1028" y="4911"/>
                    <a:pt x="1393" y="4683"/>
                  </a:cubicBezTo>
                  <a:lnTo>
                    <a:pt x="1575" y="4592"/>
                  </a:lnTo>
                  <a:cubicBezTo>
                    <a:pt x="2420" y="4067"/>
                    <a:pt x="3264" y="3519"/>
                    <a:pt x="3904" y="2743"/>
                  </a:cubicBezTo>
                  <a:cubicBezTo>
                    <a:pt x="4451" y="2104"/>
                    <a:pt x="4908" y="1008"/>
                    <a:pt x="4132" y="324"/>
                  </a:cubicBezTo>
                  <a:cubicBezTo>
                    <a:pt x="3874" y="95"/>
                    <a:pt x="3590" y="0"/>
                    <a:pt x="33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28" name="Google Shape;1128;p72">
              <a:extLst>
                <a:ext uri="{FF2B5EF4-FFF2-40B4-BE49-F238E27FC236}">
                  <a16:creationId xmlns:a16="http://schemas.microsoft.com/office/drawing/2014/main" id="{6B90D50C-B014-FF5A-213B-1E3C8503A2B8}"/>
                </a:ext>
              </a:extLst>
            </p:cNvPr>
            <p:cNvSpPr/>
            <p:nvPr/>
          </p:nvSpPr>
          <p:spPr>
            <a:xfrm>
              <a:off x="2000225" y="4442275"/>
              <a:ext cx="160950" cy="74650"/>
            </a:xfrm>
            <a:custGeom>
              <a:avLst/>
              <a:gdLst/>
              <a:ahLst/>
              <a:cxnLst/>
              <a:rect l="l" t="t" r="r" b="b"/>
              <a:pathLst>
                <a:path w="6438" h="2986" extrusionOk="0">
                  <a:moveTo>
                    <a:pt x="1955" y="488"/>
                  </a:moveTo>
                  <a:cubicBezTo>
                    <a:pt x="2213" y="488"/>
                    <a:pt x="2450" y="516"/>
                    <a:pt x="2603" y="554"/>
                  </a:cubicBezTo>
                  <a:cubicBezTo>
                    <a:pt x="3013" y="668"/>
                    <a:pt x="3424" y="828"/>
                    <a:pt x="3812" y="1010"/>
                  </a:cubicBezTo>
                  <a:cubicBezTo>
                    <a:pt x="4588" y="1353"/>
                    <a:pt x="5319" y="1787"/>
                    <a:pt x="6049" y="2197"/>
                  </a:cubicBezTo>
                  <a:lnTo>
                    <a:pt x="6072" y="2197"/>
                  </a:lnTo>
                  <a:cubicBezTo>
                    <a:pt x="6095" y="2220"/>
                    <a:pt x="6118" y="2220"/>
                    <a:pt x="6141" y="2243"/>
                  </a:cubicBezTo>
                  <a:lnTo>
                    <a:pt x="6049" y="2243"/>
                  </a:lnTo>
                  <a:cubicBezTo>
                    <a:pt x="5981" y="2243"/>
                    <a:pt x="5889" y="2266"/>
                    <a:pt x="5798" y="2266"/>
                  </a:cubicBezTo>
                  <a:cubicBezTo>
                    <a:pt x="5205" y="2312"/>
                    <a:pt x="4634" y="2380"/>
                    <a:pt x="4018" y="2448"/>
                  </a:cubicBezTo>
                  <a:cubicBezTo>
                    <a:pt x="3710" y="2474"/>
                    <a:pt x="3276" y="2516"/>
                    <a:pt x="2824" y="2516"/>
                  </a:cubicBezTo>
                  <a:cubicBezTo>
                    <a:pt x="2069" y="2516"/>
                    <a:pt x="1262" y="2400"/>
                    <a:pt x="891" y="1901"/>
                  </a:cubicBezTo>
                  <a:cubicBezTo>
                    <a:pt x="91" y="771"/>
                    <a:pt x="1132" y="488"/>
                    <a:pt x="1955" y="488"/>
                  </a:cubicBezTo>
                  <a:close/>
                  <a:moveTo>
                    <a:pt x="1800" y="1"/>
                  </a:moveTo>
                  <a:cubicBezTo>
                    <a:pt x="1055" y="1"/>
                    <a:pt x="283" y="299"/>
                    <a:pt x="160" y="1125"/>
                  </a:cubicBezTo>
                  <a:cubicBezTo>
                    <a:pt x="1" y="2152"/>
                    <a:pt x="1028" y="2722"/>
                    <a:pt x="1872" y="2882"/>
                  </a:cubicBezTo>
                  <a:cubicBezTo>
                    <a:pt x="2260" y="2956"/>
                    <a:pt x="2653" y="2986"/>
                    <a:pt x="3048" y="2986"/>
                  </a:cubicBezTo>
                  <a:cubicBezTo>
                    <a:pt x="3513" y="2986"/>
                    <a:pt x="3982" y="2944"/>
                    <a:pt x="4451" y="2882"/>
                  </a:cubicBezTo>
                  <a:cubicBezTo>
                    <a:pt x="5045" y="2814"/>
                    <a:pt x="5661" y="2700"/>
                    <a:pt x="6255" y="2631"/>
                  </a:cubicBezTo>
                  <a:cubicBezTo>
                    <a:pt x="6392" y="2608"/>
                    <a:pt x="6437" y="2448"/>
                    <a:pt x="6392" y="2334"/>
                  </a:cubicBezTo>
                  <a:cubicBezTo>
                    <a:pt x="6414" y="2312"/>
                    <a:pt x="6414" y="2289"/>
                    <a:pt x="6392" y="2266"/>
                  </a:cubicBezTo>
                  <a:cubicBezTo>
                    <a:pt x="6369" y="2243"/>
                    <a:pt x="6346" y="2197"/>
                    <a:pt x="6300" y="2175"/>
                  </a:cubicBezTo>
                  <a:lnTo>
                    <a:pt x="6278" y="2129"/>
                  </a:lnTo>
                  <a:lnTo>
                    <a:pt x="6255" y="2129"/>
                  </a:lnTo>
                  <a:cubicBezTo>
                    <a:pt x="6209" y="2083"/>
                    <a:pt x="6141" y="2015"/>
                    <a:pt x="6095" y="1969"/>
                  </a:cubicBezTo>
                  <a:cubicBezTo>
                    <a:pt x="5091" y="1102"/>
                    <a:pt x="3721" y="371"/>
                    <a:pt x="2443" y="75"/>
                  </a:cubicBezTo>
                  <a:cubicBezTo>
                    <a:pt x="2243" y="27"/>
                    <a:pt x="2023" y="1"/>
                    <a:pt x="18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29" name="Google Shape;1129;p72">
              <a:extLst>
                <a:ext uri="{FF2B5EF4-FFF2-40B4-BE49-F238E27FC236}">
                  <a16:creationId xmlns:a16="http://schemas.microsoft.com/office/drawing/2014/main" id="{C440C2AD-B5A4-EEC8-31EA-3D38E9406F06}"/>
                </a:ext>
              </a:extLst>
            </p:cNvPr>
            <p:cNvSpPr/>
            <p:nvPr/>
          </p:nvSpPr>
          <p:spPr>
            <a:xfrm>
              <a:off x="1726325" y="2344200"/>
              <a:ext cx="501600" cy="2030325"/>
            </a:xfrm>
            <a:custGeom>
              <a:avLst/>
              <a:gdLst/>
              <a:ahLst/>
              <a:cxnLst/>
              <a:rect l="l" t="t" r="r" b="b"/>
              <a:pathLst>
                <a:path w="20064" h="81213" extrusionOk="0">
                  <a:moveTo>
                    <a:pt x="0" y="1"/>
                  </a:moveTo>
                  <a:cubicBezTo>
                    <a:pt x="0" y="1"/>
                    <a:pt x="3698" y="33303"/>
                    <a:pt x="3789" y="44464"/>
                  </a:cubicBezTo>
                  <a:cubicBezTo>
                    <a:pt x="3858" y="54804"/>
                    <a:pt x="1621" y="80505"/>
                    <a:pt x="1621" y="80505"/>
                  </a:cubicBezTo>
                  <a:lnTo>
                    <a:pt x="19105" y="81213"/>
                  </a:lnTo>
                  <a:cubicBezTo>
                    <a:pt x="19105" y="81213"/>
                    <a:pt x="20064" y="54599"/>
                    <a:pt x="19676" y="44327"/>
                  </a:cubicBezTo>
                  <a:cubicBezTo>
                    <a:pt x="19242" y="33166"/>
                    <a:pt x="14472" y="1"/>
                    <a:pt x="144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30" name="Google Shape;1130;p72">
              <a:extLst>
                <a:ext uri="{FF2B5EF4-FFF2-40B4-BE49-F238E27FC236}">
                  <a16:creationId xmlns:a16="http://schemas.microsoft.com/office/drawing/2014/main" id="{513F34DC-F216-7D0D-7768-E887A34ECC1A}"/>
                </a:ext>
              </a:extLst>
            </p:cNvPr>
            <p:cNvSpPr/>
            <p:nvPr/>
          </p:nvSpPr>
          <p:spPr>
            <a:xfrm>
              <a:off x="1726325" y="2344200"/>
              <a:ext cx="290475" cy="750975"/>
            </a:xfrm>
            <a:custGeom>
              <a:avLst/>
              <a:gdLst/>
              <a:ahLst/>
              <a:cxnLst/>
              <a:rect l="l" t="t" r="r" b="b"/>
              <a:pathLst>
                <a:path w="11619" h="30039" extrusionOk="0">
                  <a:moveTo>
                    <a:pt x="0" y="1"/>
                  </a:moveTo>
                  <a:cubicBezTo>
                    <a:pt x="0" y="1"/>
                    <a:pt x="1918" y="15819"/>
                    <a:pt x="2945" y="30039"/>
                  </a:cubicBezTo>
                  <a:lnTo>
                    <a:pt x="116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31" name="Google Shape;1131;p72">
              <a:extLst>
                <a:ext uri="{FF2B5EF4-FFF2-40B4-BE49-F238E27FC236}">
                  <a16:creationId xmlns:a16="http://schemas.microsoft.com/office/drawing/2014/main" id="{DA872588-88FB-0DCB-FF36-5EF4A97E0DC7}"/>
                </a:ext>
              </a:extLst>
            </p:cNvPr>
            <p:cNvSpPr/>
            <p:nvPr/>
          </p:nvSpPr>
          <p:spPr>
            <a:xfrm>
              <a:off x="1795375" y="2384725"/>
              <a:ext cx="83900" cy="1870550"/>
            </a:xfrm>
            <a:custGeom>
              <a:avLst/>
              <a:gdLst/>
              <a:ahLst/>
              <a:cxnLst/>
              <a:rect l="l" t="t" r="r" b="b"/>
              <a:pathLst>
                <a:path w="3356" h="74822" extrusionOk="0">
                  <a:moveTo>
                    <a:pt x="0" y="0"/>
                  </a:moveTo>
                  <a:lnTo>
                    <a:pt x="1461" y="19835"/>
                  </a:lnTo>
                  <a:cubicBezTo>
                    <a:pt x="1963" y="26455"/>
                    <a:pt x="2465" y="33074"/>
                    <a:pt x="2831" y="39693"/>
                  </a:cubicBezTo>
                  <a:cubicBezTo>
                    <a:pt x="2945" y="41337"/>
                    <a:pt x="2990" y="43003"/>
                    <a:pt x="2990" y="44646"/>
                  </a:cubicBezTo>
                  <a:cubicBezTo>
                    <a:pt x="2945" y="46313"/>
                    <a:pt x="2899" y="47956"/>
                    <a:pt x="2808" y="49622"/>
                  </a:cubicBezTo>
                  <a:cubicBezTo>
                    <a:pt x="2671" y="52932"/>
                    <a:pt x="2443" y="56242"/>
                    <a:pt x="2237" y="59551"/>
                  </a:cubicBezTo>
                  <a:cubicBezTo>
                    <a:pt x="2009" y="62838"/>
                    <a:pt x="1210" y="74821"/>
                    <a:pt x="1210" y="74821"/>
                  </a:cubicBezTo>
                  <a:cubicBezTo>
                    <a:pt x="1210" y="74821"/>
                    <a:pt x="2260" y="62861"/>
                    <a:pt x="2511" y="59551"/>
                  </a:cubicBezTo>
                  <a:cubicBezTo>
                    <a:pt x="2762" y="56265"/>
                    <a:pt x="2990" y="52955"/>
                    <a:pt x="3150" y="49622"/>
                  </a:cubicBezTo>
                  <a:cubicBezTo>
                    <a:pt x="3241" y="47979"/>
                    <a:pt x="3310" y="46313"/>
                    <a:pt x="3333" y="44646"/>
                  </a:cubicBezTo>
                  <a:cubicBezTo>
                    <a:pt x="3356" y="42980"/>
                    <a:pt x="3310" y="41337"/>
                    <a:pt x="3219" y="39671"/>
                  </a:cubicBezTo>
                  <a:cubicBezTo>
                    <a:pt x="2808" y="33051"/>
                    <a:pt x="2306" y="26432"/>
                    <a:pt x="1758" y="19813"/>
                  </a:cubicBezTo>
                  <a:lnTo>
                    <a:pt x="913" y="99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32" name="Google Shape;1132;p72">
              <a:extLst>
                <a:ext uri="{FF2B5EF4-FFF2-40B4-BE49-F238E27FC236}">
                  <a16:creationId xmlns:a16="http://schemas.microsoft.com/office/drawing/2014/main" id="{0CF1A8D9-917F-2D2E-648A-7D7CBA5599FE}"/>
                </a:ext>
              </a:extLst>
            </p:cNvPr>
            <p:cNvSpPr/>
            <p:nvPr/>
          </p:nvSpPr>
          <p:spPr>
            <a:xfrm>
              <a:off x="1797650" y="4273850"/>
              <a:ext cx="394325" cy="20800"/>
            </a:xfrm>
            <a:custGeom>
              <a:avLst/>
              <a:gdLst/>
              <a:ahLst/>
              <a:cxnLst/>
              <a:rect l="l" t="t" r="r" b="b"/>
              <a:pathLst>
                <a:path w="15773" h="832" extrusionOk="0">
                  <a:moveTo>
                    <a:pt x="942" y="0"/>
                  </a:moveTo>
                  <a:cubicBezTo>
                    <a:pt x="517" y="0"/>
                    <a:pt x="197" y="10"/>
                    <a:pt x="23" y="33"/>
                  </a:cubicBezTo>
                  <a:cubicBezTo>
                    <a:pt x="1" y="33"/>
                    <a:pt x="1" y="78"/>
                    <a:pt x="23" y="78"/>
                  </a:cubicBezTo>
                  <a:cubicBezTo>
                    <a:pt x="1233" y="329"/>
                    <a:pt x="9838" y="672"/>
                    <a:pt x="11139" y="717"/>
                  </a:cubicBezTo>
                  <a:cubicBezTo>
                    <a:pt x="13810" y="809"/>
                    <a:pt x="13034" y="763"/>
                    <a:pt x="15704" y="831"/>
                  </a:cubicBezTo>
                  <a:cubicBezTo>
                    <a:pt x="15750" y="831"/>
                    <a:pt x="15773" y="763"/>
                    <a:pt x="15704" y="763"/>
                  </a:cubicBezTo>
                  <a:cubicBezTo>
                    <a:pt x="13057" y="580"/>
                    <a:pt x="13810" y="580"/>
                    <a:pt x="11139" y="443"/>
                  </a:cubicBezTo>
                  <a:cubicBezTo>
                    <a:pt x="10022" y="365"/>
                    <a:pt x="3531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33" name="Google Shape;1133;p72">
              <a:extLst>
                <a:ext uri="{FF2B5EF4-FFF2-40B4-BE49-F238E27FC236}">
                  <a16:creationId xmlns:a16="http://schemas.microsoft.com/office/drawing/2014/main" id="{D114D231-FCDC-5A6F-E4EB-B0309EBD7BBE}"/>
                </a:ext>
              </a:extLst>
            </p:cNvPr>
            <p:cNvSpPr/>
            <p:nvPr/>
          </p:nvSpPr>
          <p:spPr>
            <a:xfrm>
              <a:off x="823575" y="3858100"/>
              <a:ext cx="625450" cy="843025"/>
            </a:xfrm>
            <a:custGeom>
              <a:avLst/>
              <a:gdLst/>
              <a:ahLst/>
              <a:cxnLst/>
              <a:rect l="l" t="t" r="r" b="b"/>
              <a:pathLst>
                <a:path w="25018" h="33721" extrusionOk="0">
                  <a:moveTo>
                    <a:pt x="11276" y="0"/>
                  </a:moveTo>
                  <a:cubicBezTo>
                    <a:pt x="11276" y="0"/>
                    <a:pt x="3288" y="13490"/>
                    <a:pt x="3288" y="13513"/>
                  </a:cubicBezTo>
                  <a:cubicBezTo>
                    <a:pt x="1918" y="16229"/>
                    <a:pt x="754" y="18648"/>
                    <a:pt x="275" y="19972"/>
                  </a:cubicBezTo>
                  <a:cubicBezTo>
                    <a:pt x="275" y="19972"/>
                    <a:pt x="275" y="19972"/>
                    <a:pt x="275" y="19995"/>
                  </a:cubicBezTo>
                  <a:cubicBezTo>
                    <a:pt x="92" y="20474"/>
                    <a:pt x="1" y="20817"/>
                    <a:pt x="46" y="20931"/>
                  </a:cubicBezTo>
                  <a:cubicBezTo>
                    <a:pt x="46" y="20954"/>
                    <a:pt x="46" y="20954"/>
                    <a:pt x="46" y="20954"/>
                  </a:cubicBezTo>
                  <a:cubicBezTo>
                    <a:pt x="594" y="21912"/>
                    <a:pt x="22096" y="33576"/>
                    <a:pt x="22986" y="33713"/>
                  </a:cubicBezTo>
                  <a:cubicBezTo>
                    <a:pt x="23013" y="33718"/>
                    <a:pt x="23040" y="33720"/>
                    <a:pt x="23067" y="33720"/>
                  </a:cubicBezTo>
                  <a:cubicBezTo>
                    <a:pt x="23906" y="33720"/>
                    <a:pt x="24364" y="31328"/>
                    <a:pt x="23899" y="30244"/>
                  </a:cubicBezTo>
                  <a:cubicBezTo>
                    <a:pt x="23420" y="29125"/>
                    <a:pt x="17188" y="20977"/>
                    <a:pt x="17188" y="20977"/>
                  </a:cubicBezTo>
                  <a:lnTo>
                    <a:pt x="25017" y="7418"/>
                  </a:lnTo>
                  <a:lnTo>
                    <a:pt x="11276" y="0"/>
                  </a:lnTo>
                  <a:close/>
                </a:path>
              </a:pathLst>
            </a:custGeom>
            <a:solidFill>
              <a:srgbClr val="C36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34" name="Google Shape;1134;p72">
              <a:extLst>
                <a:ext uri="{FF2B5EF4-FFF2-40B4-BE49-F238E27FC236}">
                  <a16:creationId xmlns:a16="http://schemas.microsoft.com/office/drawing/2014/main" id="{4C7B30C5-C98B-0437-B971-66FC0654D2F4}"/>
                </a:ext>
              </a:extLst>
            </p:cNvPr>
            <p:cNvSpPr/>
            <p:nvPr/>
          </p:nvSpPr>
          <p:spPr>
            <a:xfrm>
              <a:off x="823575" y="4069225"/>
              <a:ext cx="609100" cy="631900"/>
            </a:xfrm>
            <a:custGeom>
              <a:avLst/>
              <a:gdLst/>
              <a:ahLst/>
              <a:cxnLst/>
              <a:rect l="l" t="t" r="r" b="b"/>
              <a:pathLst>
                <a:path w="24364" h="25276" extrusionOk="0">
                  <a:moveTo>
                    <a:pt x="6278" y="0"/>
                  </a:moveTo>
                  <a:cubicBezTo>
                    <a:pt x="4680" y="2717"/>
                    <a:pt x="3288" y="5045"/>
                    <a:pt x="3288" y="5068"/>
                  </a:cubicBezTo>
                  <a:cubicBezTo>
                    <a:pt x="1918" y="7784"/>
                    <a:pt x="754" y="10203"/>
                    <a:pt x="275" y="11527"/>
                  </a:cubicBezTo>
                  <a:cubicBezTo>
                    <a:pt x="275" y="11527"/>
                    <a:pt x="275" y="11527"/>
                    <a:pt x="275" y="11550"/>
                  </a:cubicBezTo>
                  <a:cubicBezTo>
                    <a:pt x="92" y="12029"/>
                    <a:pt x="1" y="12372"/>
                    <a:pt x="46" y="12486"/>
                  </a:cubicBezTo>
                  <a:cubicBezTo>
                    <a:pt x="46" y="12509"/>
                    <a:pt x="46" y="12509"/>
                    <a:pt x="46" y="12509"/>
                  </a:cubicBezTo>
                  <a:cubicBezTo>
                    <a:pt x="594" y="13467"/>
                    <a:pt x="22096" y="25131"/>
                    <a:pt x="22986" y="25268"/>
                  </a:cubicBezTo>
                  <a:cubicBezTo>
                    <a:pt x="23013" y="25273"/>
                    <a:pt x="23040" y="25275"/>
                    <a:pt x="23067" y="25275"/>
                  </a:cubicBezTo>
                  <a:cubicBezTo>
                    <a:pt x="23906" y="25275"/>
                    <a:pt x="24364" y="22883"/>
                    <a:pt x="23899" y="21799"/>
                  </a:cubicBezTo>
                  <a:cubicBezTo>
                    <a:pt x="23420" y="20680"/>
                    <a:pt x="17188" y="12532"/>
                    <a:pt x="17188" y="12532"/>
                  </a:cubicBezTo>
                  <a:lnTo>
                    <a:pt x="20019" y="7647"/>
                  </a:lnTo>
                  <a:lnTo>
                    <a:pt x="6278" y="0"/>
                  </a:lnTo>
                  <a:close/>
                </a:path>
              </a:pathLst>
            </a:custGeom>
            <a:solidFill>
              <a:srgbClr val="892B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35" name="Google Shape;1135;p72">
              <a:extLst>
                <a:ext uri="{FF2B5EF4-FFF2-40B4-BE49-F238E27FC236}">
                  <a16:creationId xmlns:a16="http://schemas.microsoft.com/office/drawing/2014/main" id="{E4143BCF-2865-1036-A3BE-A000177688E8}"/>
                </a:ext>
              </a:extLst>
            </p:cNvPr>
            <p:cNvSpPr/>
            <p:nvPr/>
          </p:nvSpPr>
          <p:spPr>
            <a:xfrm>
              <a:off x="811025" y="4097175"/>
              <a:ext cx="624500" cy="606225"/>
            </a:xfrm>
            <a:custGeom>
              <a:avLst/>
              <a:gdLst/>
              <a:ahLst/>
              <a:cxnLst/>
              <a:rect l="l" t="t" r="r" b="b"/>
              <a:pathLst>
                <a:path w="24980" h="24249" extrusionOk="0">
                  <a:moveTo>
                    <a:pt x="5958" y="1"/>
                  </a:moveTo>
                  <a:cubicBezTo>
                    <a:pt x="3630" y="3562"/>
                    <a:pt x="1" y="11048"/>
                    <a:pt x="206" y="11414"/>
                  </a:cubicBezTo>
                  <a:cubicBezTo>
                    <a:pt x="754" y="12395"/>
                    <a:pt x="22666" y="24082"/>
                    <a:pt x="23579" y="24241"/>
                  </a:cubicBezTo>
                  <a:cubicBezTo>
                    <a:pt x="23606" y="24246"/>
                    <a:pt x="23632" y="24248"/>
                    <a:pt x="23659" y="24248"/>
                  </a:cubicBezTo>
                  <a:cubicBezTo>
                    <a:pt x="24500" y="24248"/>
                    <a:pt x="24980" y="21810"/>
                    <a:pt x="24515" y="20703"/>
                  </a:cubicBezTo>
                  <a:cubicBezTo>
                    <a:pt x="24081" y="19699"/>
                    <a:pt x="19242" y="13125"/>
                    <a:pt x="18192" y="11687"/>
                  </a:cubicBezTo>
                  <a:cubicBezTo>
                    <a:pt x="18078" y="11528"/>
                    <a:pt x="19996" y="7693"/>
                    <a:pt x="19996" y="7693"/>
                  </a:cubicBezTo>
                  <a:lnTo>
                    <a:pt x="59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36" name="Google Shape;1136;p72">
              <a:extLst>
                <a:ext uri="{FF2B5EF4-FFF2-40B4-BE49-F238E27FC236}">
                  <a16:creationId xmlns:a16="http://schemas.microsoft.com/office/drawing/2014/main" id="{96AD3FB7-35AF-8A67-8F67-509A6844EAC7}"/>
                </a:ext>
              </a:extLst>
            </p:cNvPr>
            <p:cNvSpPr/>
            <p:nvPr/>
          </p:nvSpPr>
          <p:spPr>
            <a:xfrm>
              <a:off x="851550" y="4378500"/>
              <a:ext cx="554275" cy="300550"/>
            </a:xfrm>
            <a:custGeom>
              <a:avLst/>
              <a:gdLst/>
              <a:ahLst/>
              <a:cxnLst/>
              <a:rect l="l" t="t" r="r" b="b"/>
              <a:pathLst>
                <a:path w="22171" h="12022" extrusionOk="0">
                  <a:moveTo>
                    <a:pt x="46" y="1"/>
                  </a:moveTo>
                  <a:cubicBezTo>
                    <a:pt x="23" y="1"/>
                    <a:pt x="0" y="24"/>
                    <a:pt x="46" y="24"/>
                  </a:cubicBezTo>
                  <a:cubicBezTo>
                    <a:pt x="3561" y="2169"/>
                    <a:pt x="18375" y="10112"/>
                    <a:pt x="22072" y="12007"/>
                  </a:cubicBezTo>
                  <a:cubicBezTo>
                    <a:pt x="22093" y="12017"/>
                    <a:pt x="22111" y="12022"/>
                    <a:pt x="22125" y="12022"/>
                  </a:cubicBezTo>
                  <a:cubicBezTo>
                    <a:pt x="22169" y="12022"/>
                    <a:pt x="22170" y="11973"/>
                    <a:pt x="22118" y="11938"/>
                  </a:cubicBezTo>
                  <a:cubicBezTo>
                    <a:pt x="18512" y="9861"/>
                    <a:pt x="3766" y="1804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37" name="Google Shape;1137;p72">
              <a:extLst>
                <a:ext uri="{FF2B5EF4-FFF2-40B4-BE49-F238E27FC236}">
                  <a16:creationId xmlns:a16="http://schemas.microsoft.com/office/drawing/2014/main" id="{1378BE0C-3EA0-DA97-7BCF-198A5EB3F12B}"/>
                </a:ext>
              </a:extLst>
            </p:cNvPr>
            <p:cNvSpPr/>
            <p:nvPr/>
          </p:nvSpPr>
          <p:spPr>
            <a:xfrm>
              <a:off x="1285400" y="4564800"/>
              <a:ext cx="114900" cy="42225"/>
            </a:xfrm>
            <a:custGeom>
              <a:avLst/>
              <a:gdLst/>
              <a:ahLst/>
              <a:cxnLst/>
              <a:rect l="l" t="t" r="r" b="b"/>
              <a:pathLst>
                <a:path w="4596" h="1689" extrusionOk="0">
                  <a:moveTo>
                    <a:pt x="2865" y="1"/>
                  </a:moveTo>
                  <a:cubicBezTo>
                    <a:pt x="2513" y="1"/>
                    <a:pt x="2177" y="53"/>
                    <a:pt x="1888" y="150"/>
                  </a:cubicBezTo>
                  <a:cubicBezTo>
                    <a:pt x="1158" y="401"/>
                    <a:pt x="404" y="880"/>
                    <a:pt x="16" y="1656"/>
                  </a:cubicBezTo>
                  <a:cubicBezTo>
                    <a:pt x="0" y="1672"/>
                    <a:pt x="18" y="1688"/>
                    <a:pt x="38" y="1688"/>
                  </a:cubicBezTo>
                  <a:cubicBezTo>
                    <a:pt x="47" y="1688"/>
                    <a:pt x="55" y="1686"/>
                    <a:pt x="62" y="1679"/>
                  </a:cubicBezTo>
                  <a:cubicBezTo>
                    <a:pt x="756" y="743"/>
                    <a:pt x="1952" y="206"/>
                    <a:pt x="3126" y="206"/>
                  </a:cubicBezTo>
                  <a:cubicBezTo>
                    <a:pt x="3612" y="206"/>
                    <a:pt x="4094" y="298"/>
                    <a:pt x="4536" y="492"/>
                  </a:cubicBezTo>
                  <a:cubicBezTo>
                    <a:pt x="4544" y="496"/>
                    <a:pt x="4552" y="498"/>
                    <a:pt x="4559" y="498"/>
                  </a:cubicBezTo>
                  <a:cubicBezTo>
                    <a:pt x="4588" y="498"/>
                    <a:pt x="4595" y="465"/>
                    <a:pt x="4558" y="446"/>
                  </a:cubicBezTo>
                  <a:cubicBezTo>
                    <a:pt x="4038" y="137"/>
                    <a:pt x="3430" y="1"/>
                    <a:pt x="28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38" name="Google Shape;1138;p72">
              <a:extLst>
                <a:ext uri="{FF2B5EF4-FFF2-40B4-BE49-F238E27FC236}">
                  <a16:creationId xmlns:a16="http://schemas.microsoft.com/office/drawing/2014/main" id="{FC0662B9-FE2E-F467-A784-CE733D461D8F}"/>
                </a:ext>
              </a:extLst>
            </p:cNvPr>
            <p:cNvSpPr/>
            <p:nvPr/>
          </p:nvSpPr>
          <p:spPr>
            <a:xfrm>
              <a:off x="1158550" y="4385425"/>
              <a:ext cx="128250" cy="27400"/>
            </a:xfrm>
            <a:custGeom>
              <a:avLst/>
              <a:gdLst/>
              <a:ahLst/>
              <a:cxnLst/>
              <a:rect l="l" t="t" r="r" b="b"/>
              <a:pathLst>
                <a:path w="5130" h="1096" extrusionOk="0">
                  <a:moveTo>
                    <a:pt x="1838" y="0"/>
                  </a:moveTo>
                  <a:cubicBezTo>
                    <a:pt x="1218" y="0"/>
                    <a:pt x="607" y="111"/>
                    <a:pt x="46" y="363"/>
                  </a:cubicBezTo>
                  <a:cubicBezTo>
                    <a:pt x="0" y="386"/>
                    <a:pt x="23" y="477"/>
                    <a:pt x="92" y="477"/>
                  </a:cubicBezTo>
                  <a:cubicBezTo>
                    <a:pt x="1781" y="523"/>
                    <a:pt x="3310" y="682"/>
                    <a:pt x="4976" y="1093"/>
                  </a:cubicBezTo>
                  <a:cubicBezTo>
                    <a:pt x="4984" y="1095"/>
                    <a:pt x="4991" y="1095"/>
                    <a:pt x="4998" y="1095"/>
                  </a:cubicBezTo>
                  <a:cubicBezTo>
                    <a:pt x="5096" y="1095"/>
                    <a:pt x="5130" y="952"/>
                    <a:pt x="5045" y="888"/>
                  </a:cubicBezTo>
                  <a:cubicBezTo>
                    <a:pt x="4105" y="359"/>
                    <a:pt x="2957" y="0"/>
                    <a:pt x="18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39" name="Google Shape;1139;p72">
              <a:extLst>
                <a:ext uri="{FF2B5EF4-FFF2-40B4-BE49-F238E27FC236}">
                  <a16:creationId xmlns:a16="http://schemas.microsoft.com/office/drawing/2014/main" id="{B966A957-9D78-0463-2CAF-9815E09F3CB3}"/>
                </a:ext>
              </a:extLst>
            </p:cNvPr>
            <p:cNvSpPr/>
            <p:nvPr/>
          </p:nvSpPr>
          <p:spPr>
            <a:xfrm>
              <a:off x="1180800" y="4411925"/>
              <a:ext cx="128275" cy="27150"/>
            </a:xfrm>
            <a:custGeom>
              <a:avLst/>
              <a:gdLst/>
              <a:ahLst/>
              <a:cxnLst/>
              <a:rect l="l" t="t" r="r" b="b"/>
              <a:pathLst>
                <a:path w="5131" h="1086" extrusionOk="0">
                  <a:moveTo>
                    <a:pt x="1841" y="1"/>
                  </a:moveTo>
                  <a:cubicBezTo>
                    <a:pt x="1221" y="1"/>
                    <a:pt x="609" y="108"/>
                    <a:pt x="46" y="353"/>
                  </a:cubicBezTo>
                  <a:cubicBezTo>
                    <a:pt x="0" y="376"/>
                    <a:pt x="23" y="467"/>
                    <a:pt x="92" y="467"/>
                  </a:cubicBezTo>
                  <a:cubicBezTo>
                    <a:pt x="1781" y="513"/>
                    <a:pt x="3310" y="695"/>
                    <a:pt x="4976" y="1083"/>
                  </a:cubicBezTo>
                  <a:cubicBezTo>
                    <a:pt x="4984" y="1085"/>
                    <a:pt x="4991" y="1085"/>
                    <a:pt x="4998" y="1085"/>
                  </a:cubicBezTo>
                  <a:cubicBezTo>
                    <a:pt x="5096" y="1085"/>
                    <a:pt x="5130" y="942"/>
                    <a:pt x="5045" y="878"/>
                  </a:cubicBezTo>
                  <a:cubicBezTo>
                    <a:pt x="4106" y="350"/>
                    <a:pt x="2959" y="1"/>
                    <a:pt x="18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40" name="Google Shape;1140;p72">
              <a:extLst>
                <a:ext uri="{FF2B5EF4-FFF2-40B4-BE49-F238E27FC236}">
                  <a16:creationId xmlns:a16="http://schemas.microsoft.com/office/drawing/2014/main" id="{9B51EE62-AD19-9E17-FD62-D4F953F20337}"/>
                </a:ext>
              </a:extLst>
            </p:cNvPr>
            <p:cNvSpPr/>
            <p:nvPr/>
          </p:nvSpPr>
          <p:spPr>
            <a:xfrm>
              <a:off x="1202475" y="4438350"/>
              <a:ext cx="128850" cy="26975"/>
            </a:xfrm>
            <a:custGeom>
              <a:avLst/>
              <a:gdLst/>
              <a:ahLst/>
              <a:cxnLst/>
              <a:rect l="l" t="t" r="r" b="b"/>
              <a:pathLst>
                <a:path w="5154" h="1079" extrusionOk="0">
                  <a:moveTo>
                    <a:pt x="1833" y="0"/>
                  </a:moveTo>
                  <a:cubicBezTo>
                    <a:pt x="1223" y="0"/>
                    <a:pt x="622" y="105"/>
                    <a:pt x="69" y="346"/>
                  </a:cubicBezTo>
                  <a:cubicBezTo>
                    <a:pt x="1" y="391"/>
                    <a:pt x="46" y="460"/>
                    <a:pt x="115" y="460"/>
                  </a:cubicBezTo>
                  <a:cubicBezTo>
                    <a:pt x="1804" y="506"/>
                    <a:pt x="3333" y="688"/>
                    <a:pt x="5000" y="1076"/>
                  </a:cubicBezTo>
                  <a:cubicBezTo>
                    <a:pt x="5007" y="1078"/>
                    <a:pt x="5014" y="1078"/>
                    <a:pt x="5021" y="1078"/>
                  </a:cubicBezTo>
                  <a:cubicBezTo>
                    <a:pt x="5119" y="1078"/>
                    <a:pt x="5153" y="936"/>
                    <a:pt x="5068" y="894"/>
                  </a:cubicBezTo>
                  <a:cubicBezTo>
                    <a:pt x="4120" y="360"/>
                    <a:pt x="2960" y="0"/>
                    <a:pt x="18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41" name="Google Shape;1141;p72">
              <a:extLst>
                <a:ext uri="{FF2B5EF4-FFF2-40B4-BE49-F238E27FC236}">
                  <a16:creationId xmlns:a16="http://schemas.microsoft.com/office/drawing/2014/main" id="{8B5A5F0A-3314-2C03-5D8E-16849E112B09}"/>
                </a:ext>
              </a:extLst>
            </p:cNvPr>
            <p:cNvSpPr/>
            <p:nvPr/>
          </p:nvSpPr>
          <p:spPr>
            <a:xfrm>
              <a:off x="1224725" y="4464750"/>
              <a:ext cx="128750" cy="26950"/>
            </a:xfrm>
            <a:custGeom>
              <a:avLst/>
              <a:gdLst/>
              <a:ahLst/>
              <a:cxnLst/>
              <a:rect l="l" t="t" r="r" b="b"/>
              <a:pathLst>
                <a:path w="5150" h="1078" extrusionOk="0">
                  <a:moveTo>
                    <a:pt x="1852" y="0"/>
                  </a:moveTo>
                  <a:cubicBezTo>
                    <a:pt x="1231" y="0"/>
                    <a:pt x="623" y="110"/>
                    <a:pt x="69" y="363"/>
                  </a:cubicBezTo>
                  <a:cubicBezTo>
                    <a:pt x="1" y="385"/>
                    <a:pt x="47" y="477"/>
                    <a:pt x="115" y="477"/>
                  </a:cubicBezTo>
                  <a:cubicBezTo>
                    <a:pt x="1804" y="522"/>
                    <a:pt x="3333" y="682"/>
                    <a:pt x="4977" y="1070"/>
                  </a:cubicBezTo>
                  <a:cubicBezTo>
                    <a:pt x="4992" y="1075"/>
                    <a:pt x="5006" y="1077"/>
                    <a:pt x="5019" y="1077"/>
                  </a:cubicBezTo>
                  <a:cubicBezTo>
                    <a:pt x="5122" y="1077"/>
                    <a:pt x="5149" y="928"/>
                    <a:pt x="5068" y="888"/>
                  </a:cubicBezTo>
                  <a:cubicBezTo>
                    <a:pt x="4128" y="359"/>
                    <a:pt x="2971" y="0"/>
                    <a:pt x="1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42" name="Google Shape;1142;p72">
              <a:extLst>
                <a:ext uri="{FF2B5EF4-FFF2-40B4-BE49-F238E27FC236}">
                  <a16:creationId xmlns:a16="http://schemas.microsoft.com/office/drawing/2014/main" id="{E9357681-846A-E6D6-A631-C46FB40A06BB}"/>
                </a:ext>
              </a:extLst>
            </p:cNvPr>
            <p:cNvSpPr/>
            <p:nvPr/>
          </p:nvSpPr>
          <p:spPr>
            <a:xfrm>
              <a:off x="929950" y="4158175"/>
              <a:ext cx="104550" cy="73200"/>
            </a:xfrm>
            <a:custGeom>
              <a:avLst/>
              <a:gdLst/>
              <a:ahLst/>
              <a:cxnLst/>
              <a:rect l="l" t="t" r="r" b="b"/>
              <a:pathLst>
                <a:path w="4182" h="2928" extrusionOk="0">
                  <a:moveTo>
                    <a:pt x="2088" y="0"/>
                  </a:moveTo>
                  <a:cubicBezTo>
                    <a:pt x="799" y="0"/>
                    <a:pt x="1" y="1981"/>
                    <a:pt x="1406" y="2742"/>
                  </a:cubicBezTo>
                  <a:cubicBezTo>
                    <a:pt x="1644" y="2871"/>
                    <a:pt x="1876" y="2928"/>
                    <a:pt x="2094" y="2928"/>
                  </a:cubicBezTo>
                  <a:cubicBezTo>
                    <a:pt x="3383" y="2928"/>
                    <a:pt x="4182" y="947"/>
                    <a:pt x="2776" y="186"/>
                  </a:cubicBezTo>
                  <a:cubicBezTo>
                    <a:pt x="2538" y="57"/>
                    <a:pt x="2306" y="0"/>
                    <a:pt x="20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43" name="Google Shape;1143;p72">
              <a:extLst>
                <a:ext uri="{FF2B5EF4-FFF2-40B4-BE49-F238E27FC236}">
                  <a16:creationId xmlns:a16="http://schemas.microsoft.com/office/drawing/2014/main" id="{530C029A-B9C0-B2FD-0577-A3A21908BB7A}"/>
                </a:ext>
              </a:extLst>
            </p:cNvPr>
            <p:cNvSpPr/>
            <p:nvPr/>
          </p:nvSpPr>
          <p:spPr>
            <a:xfrm>
              <a:off x="1231025" y="4311250"/>
              <a:ext cx="155800" cy="90675"/>
            </a:xfrm>
            <a:custGeom>
              <a:avLst/>
              <a:gdLst/>
              <a:ahLst/>
              <a:cxnLst/>
              <a:rect l="l" t="t" r="r" b="b"/>
              <a:pathLst>
                <a:path w="6232" h="3627" extrusionOk="0">
                  <a:moveTo>
                    <a:pt x="4603" y="506"/>
                  </a:moveTo>
                  <a:cubicBezTo>
                    <a:pt x="5214" y="506"/>
                    <a:pt x="5707" y="772"/>
                    <a:pt x="5296" y="1709"/>
                  </a:cubicBezTo>
                  <a:cubicBezTo>
                    <a:pt x="4885" y="2645"/>
                    <a:pt x="3196" y="2828"/>
                    <a:pt x="2374" y="2942"/>
                  </a:cubicBezTo>
                  <a:cubicBezTo>
                    <a:pt x="2031" y="2987"/>
                    <a:pt x="1712" y="3010"/>
                    <a:pt x="1392" y="3056"/>
                  </a:cubicBezTo>
                  <a:cubicBezTo>
                    <a:pt x="1096" y="3102"/>
                    <a:pt x="776" y="3124"/>
                    <a:pt x="479" y="3170"/>
                  </a:cubicBezTo>
                  <a:cubicBezTo>
                    <a:pt x="434" y="3170"/>
                    <a:pt x="411" y="3193"/>
                    <a:pt x="365" y="3193"/>
                  </a:cubicBezTo>
                  <a:cubicBezTo>
                    <a:pt x="342" y="3193"/>
                    <a:pt x="297" y="3193"/>
                    <a:pt x="251" y="3216"/>
                  </a:cubicBezTo>
                  <a:cubicBezTo>
                    <a:pt x="274" y="3193"/>
                    <a:pt x="297" y="3170"/>
                    <a:pt x="342" y="3147"/>
                  </a:cubicBezTo>
                  <a:cubicBezTo>
                    <a:pt x="342" y="3147"/>
                    <a:pt x="342" y="3124"/>
                    <a:pt x="342" y="3124"/>
                  </a:cubicBezTo>
                  <a:cubicBezTo>
                    <a:pt x="867" y="2668"/>
                    <a:pt x="1370" y="2189"/>
                    <a:pt x="1940" y="1755"/>
                  </a:cubicBezTo>
                  <a:cubicBezTo>
                    <a:pt x="2031" y="1664"/>
                    <a:pt x="2146" y="1572"/>
                    <a:pt x="2260" y="1504"/>
                  </a:cubicBezTo>
                  <a:cubicBezTo>
                    <a:pt x="2602" y="1253"/>
                    <a:pt x="2967" y="1002"/>
                    <a:pt x="3333" y="796"/>
                  </a:cubicBezTo>
                  <a:cubicBezTo>
                    <a:pt x="3582" y="666"/>
                    <a:pt x="4128" y="506"/>
                    <a:pt x="4603" y="506"/>
                  </a:cubicBezTo>
                  <a:close/>
                  <a:moveTo>
                    <a:pt x="4523" y="0"/>
                  </a:moveTo>
                  <a:cubicBezTo>
                    <a:pt x="4124" y="0"/>
                    <a:pt x="3710" y="110"/>
                    <a:pt x="3378" y="271"/>
                  </a:cubicBezTo>
                  <a:cubicBezTo>
                    <a:pt x="3036" y="454"/>
                    <a:pt x="2671" y="659"/>
                    <a:pt x="2305" y="910"/>
                  </a:cubicBezTo>
                  <a:cubicBezTo>
                    <a:pt x="1529" y="1458"/>
                    <a:pt x="799" y="2189"/>
                    <a:pt x="274" y="2919"/>
                  </a:cubicBezTo>
                  <a:cubicBezTo>
                    <a:pt x="228" y="2987"/>
                    <a:pt x="183" y="3033"/>
                    <a:pt x="137" y="3102"/>
                  </a:cubicBezTo>
                  <a:cubicBezTo>
                    <a:pt x="114" y="3124"/>
                    <a:pt x="114" y="3124"/>
                    <a:pt x="114" y="3147"/>
                  </a:cubicBezTo>
                  <a:cubicBezTo>
                    <a:pt x="69" y="3193"/>
                    <a:pt x="46" y="3239"/>
                    <a:pt x="0" y="3284"/>
                  </a:cubicBezTo>
                  <a:cubicBezTo>
                    <a:pt x="0" y="3330"/>
                    <a:pt x="23" y="3353"/>
                    <a:pt x="46" y="3353"/>
                  </a:cubicBezTo>
                  <a:cubicBezTo>
                    <a:pt x="23" y="3444"/>
                    <a:pt x="46" y="3535"/>
                    <a:pt x="114" y="3581"/>
                  </a:cubicBezTo>
                  <a:cubicBezTo>
                    <a:pt x="137" y="3604"/>
                    <a:pt x="183" y="3627"/>
                    <a:pt x="228" y="3627"/>
                  </a:cubicBezTo>
                  <a:cubicBezTo>
                    <a:pt x="616" y="3581"/>
                    <a:pt x="1027" y="3535"/>
                    <a:pt x="1438" y="3512"/>
                  </a:cubicBezTo>
                  <a:lnTo>
                    <a:pt x="1666" y="3490"/>
                  </a:lnTo>
                  <a:cubicBezTo>
                    <a:pt x="2648" y="3421"/>
                    <a:pt x="3652" y="3284"/>
                    <a:pt x="4565" y="2896"/>
                  </a:cubicBezTo>
                  <a:cubicBezTo>
                    <a:pt x="5364" y="2554"/>
                    <a:pt x="6231" y="1778"/>
                    <a:pt x="5843" y="819"/>
                  </a:cubicBezTo>
                  <a:cubicBezTo>
                    <a:pt x="5616" y="218"/>
                    <a:pt x="5085" y="0"/>
                    <a:pt x="45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44" name="Google Shape;1144;p72">
              <a:extLst>
                <a:ext uri="{FF2B5EF4-FFF2-40B4-BE49-F238E27FC236}">
                  <a16:creationId xmlns:a16="http://schemas.microsoft.com/office/drawing/2014/main" id="{6CA89BCB-4F0A-4209-7E81-F362A04E9225}"/>
                </a:ext>
              </a:extLst>
            </p:cNvPr>
            <p:cNvSpPr/>
            <p:nvPr/>
          </p:nvSpPr>
          <p:spPr>
            <a:xfrm>
              <a:off x="1099200" y="4286025"/>
              <a:ext cx="142675" cy="115025"/>
            </a:xfrm>
            <a:custGeom>
              <a:avLst/>
              <a:gdLst/>
              <a:ahLst/>
              <a:cxnLst/>
              <a:rect l="l" t="t" r="r" b="b"/>
              <a:pathLst>
                <a:path w="5707" h="4601" extrusionOk="0">
                  <a:moveTo>
                    <a:pt x="1542" y="481"/>
                  </a:moveTo>
                  <a:cubicBezTo>
                    <a:pt x="2073" y="481"/>
                    <a:pt x="2783" y="870"/>
                    <a:pt x="3059" y="1120"/>
                  </a:cubicBezTo>
                  <a:cubicBezTo>
                    <a:pt x="3379" y="1394"/>
                    <a:pt x="3652" y="1714"/>
                    <a:pt x="3926" y="2056"/>
                  </a:cubicBezTo>
                  <a:cubicBezTo>
                    <a:pt x="4474" y="2695"/>
                    <a:pt x="4931" y="3403"/>
                    <a:pt x="5410" y="4111"/>
                  </a:cubicBezTo>
                  <a:cubicBezTo>
                    <a:pt x="5433" y="4133"/>
                    <a:pt x="5456" y="4156"/>
                    <a:pt x="5478" y="4202"/>
                  </a:cubicBezTo>
                  <a:cubicBezTo>
                    <a:pt x="5456" y="4179"/>
                    <a:pt x="5410" y="4179"/>
                    <a:pt x="5387" y="4156"/>
                  </a:cubicBezTo>
                  <a:cubicBezTo>
                    <a:pt x="5319" y="4133"/>
                    <a:pt x="5227" y="4088"/>
                    <a:pt x="5159" y="4065"/>
                  </a:cubicBezTo>
                  <a:cubicBezTo>
                    <a:pt x="4611" y="3837"/>
                    <a:pt x="4040" y="3654"/>
                    <a:pt x="3493" y="3426"/>
                  </a:cubicBezTo>
                  <a:cubicBezTo>
                    <a:pt x="2694" y="3129"/>
                    <a:pt x="1096" y="2536"/>
                    <a:pt x="936" y="1554"/>
                  </a:cubicBezTo>
                  <a:cubicBezTo>
                    <a:pt x="792" y="742"/>
                    <a:pt x="1107" y="481"/>
                    <a:pt x="1542" y="481"/>
                  </a:cubicBezTo>
                  <a:close/>
                  <a:moveTo>
                    <a:pt x="1637" y="1"/>
                  </a:moveTo>
                  <a:cubicBezTo>
                    <a:pt x="1242" y="1"/>
                    <a:pt x="866" y="148"/>
                    <a:pt x="594" y="527"/>
                  </a:cubicBezTo>
                  <a:cubicBezTo>
                    <a:pt x="0" y="1372"/>
                    <a:pt x="685" y="2330"/>
                    <a:pt x="1370" y="2855"/>
                  </a:cubicBezTo>
                  <a:cubicBezTo>
                    <a:pt x="2032" y="3380"/>
                    <a:pt x="2854" y="3723"/>
                    <a:pt x="3675" y="4019"/>
                  </a:cubicBezTo>
                  <a:cubicBezTo>
                    <a:pt x="4246" y="4202"/>
                    <a:pt x="4817" y="4384"/>
                    <a:pt x="5387" y="4590"/>
                  </a:cubicBezTo>
                  <a:cubicBezTo>
                    <a:pt x="5408" y="4597"/>
                    <a:pt x="5428" y="4600"/>
                    <a:pt x="5448" y="4600"/>
                  </a:cubicBezTo>
                  <a:cubicBezTo>
                    <a:pt x="5556" y="4600"/>
                    <a:pt x="5638" y="4501"/>
                    <a:pt x="5638" y="4384"/>
                  </a:cubicBezTo>
                  <a:cubicBezTo>
                    <a:pt x="5684" y="4384"/>
                    <a:pt x="5707" y="4362"/>
                    <a:pt x="5684" y="4339"/>
                  </a:cubicBezTo>
                  <a:cubicBezTo>
                    <a:pt x="5684" y="4293"/>
                    <a:pt x="5661" y="4248"/>
                    <a:pt x="5638" y="4202"/>
                  </a:cubicBezTo>
                  <a:lnTo>
                    <a:pt x="5615" y="4156"/>
                  </a:lnTo>
                  <a:cubicBezTo>
                    <a:pt x="5615" y="4156"/>
                    <a:pt x="5615" y="4133"/>
                    <a:pt x="5615" y="4133"/>
                  </a:cubicBezTo>
                  <a:cubicBezTo>
                    <a:pt x="5593" y="4065"/>
                    <a:pt x="5570" y="3996"/>
                    <a:pt x="5547" y="3928"/>
                  </a:cubicBezTo>
                  <a:cubicBezTo>
                    <a:pt x="5045" y="2695"/>
                    <a:pt x="4132" y="1440"/>
                    <a:pt x="3127" y="596"/>
                  </a:cubicBezTo>
                  <a:cubicBezTo>
                    <a:pt x="2734" y="268"/>
                    <a:pt x="2168" y="1"/>
                    <a:pt x="16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45" name="Google Shape;1145;p72">
              <a:extLst>
                <a:ext uri="{FF2B5EF4-FFF2-40B4-BE49-F238E27FC236}">
                  <a16:creationId xmlns:a16="http://schemas.microsoft.com/office/drawing/2014/main" id="{E46B8C3B-CEE0-C673-8C46-DA00B777C650}"/>
                </a:ext>
              </a:extLst>
            </p:cNvPr>
            <p:cNvSpPr/>
            <p:nvPr/>
          </p:nvSpPr>
          <p:spPr>
            <a:xfrm>
              <a:off x="946275" y="2343625"/>
              <a:ext cx="1104750" cy="1971575"/>
            </a:xfrm>
            <a:custGeom>
              <a:avLst/>
              <a:gdLst/>
              <a:ahLst/>
              <a:cxnLst/>
              <a:rect l="l" t="t" r="r" b="b"/>
              <a:pathLst>
                <a:path w="44190" h="78863" extrusionOk="0">
                  <a:moveTo>
                    <a:pt x="24400" y="1"/>
                  </a:moveTo>
                  <a:cubicBezTo>
                    <a:pt x="21319" y="4018"/>
                    <a:pt x="21365" y="13217"/>
                    <a:pt x="21365" y="13217"/>
                  </a:cubicBezTo>
                  <a:cubicBezTo>
                    <a:pt x="21365" y="13217"/>
                    <a:pt x="13581" y="42593"/>
                    <a:pt x="11504" y="48596"/>
                  </a:cubicBezTo>
                  <a:cubicBezTo>
                    <a:pt x="10157" y="52499"/>
                    <a:pt x="0" y="70074"/>
                    <a:pt x="0" y="70074"/>
                  </a:cubicBezTo>
                  <a:lnTo>
                    <a:pt x="15887" y="78862"/>
                  </a:lnTo>
                  <a:cubicBezTo>
                    <a:pt x="15887" y="78862"/>
                    <a:pt x="24994" y="61058"/>
                    <a:pt x="27710" y="53070"/>
                  </a:cubicBezTo>
                  <a:cubicBezTo>
                    <a:pt x="30655" y="44442"/>
                    <a:pt x="36247" y="16572"/>
                    <a:pt x="36247" y="16572"/>
                  </a:cubicBezTo>
                  <a:cubicBezTo>
                    <a:pt x="37069" y="16230"/>
                    <a:pt x="39556" y="15134"/>
                    <a:pt x="40059" y="14814"/>
                  </a:cubicBezTo>
                  <a:cubicBezTo>
                    <a:pt x="40515" y="14563"/>
                    <a:pt x="41291" y="11961"/>
                    <a:pt x="42067" y="9040"/>
                  </a:cubicBezTo>
                  <a:cubicBezTo>
                    <a:pt x="43117" y="5000"/>
                    <a:pt x="44122" y="320"/>
                    <a:pt x="44190" y="24"/>
                  </a:cubicBezTo>
                  <a:cubicBezTo>
                    <a:pt x="44190" y="1"/>
                    <a:pt x="44190" y="1"/>
                    <a:pt x="44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46" name="Google Shape;1146;p72">
              <a:extLst>
                <a:ext uri="{FF2B5EF4-FFF2-40B4-BE49-F238E27FC236}">
                  <a16:creationId xmlns:a16="http://schemas.microsoft.com/office/drawing/2014/main" id="{4294BA9C-7ACF-D0F2-8B19-48B23ADBD6B1}"/>
                </a:ext>
              </a:extLst>
            </p:cNvPr>
            <p:cNvSpPr/>
            <p:nvPr/>
          </p:nvSpPr>
          <p:spPr>
            <a:xfrm>
              <a:off x="1012450" y="4040125"/>
              <a:ext cx="348525" cy="186150"/>
            </a:xfrm>
            <a:custGeom>
              <a:avLst/>
              <a:gdLst/>
              <a:ahLst/>
              <a:cxnLst/>
              <a:rect l="l" t="t" r="r" b="b"/>
              <a:pathLst>
                <a:path w="13941" h="7446" extrusionOk="0">
                  <a:moveTo>
                    <a:pt x="47" y="0"/>
                  </a:moveTo>
                  <a:cubicBezTo>
                    <a:pt x="24" y="0"/>
                    <a:pt x="1" y="46"/>
                    <a:pt x="24" y="46"/>
                  </a:cubicBezTo>
                  <a:cubicBezTo>
                    <a:pt x="1005" y="799"/>
                    <a:pt x="8629" y="4771"/>
                    <a:pt x="9793" y="5387"/>
                  </a:cubicBezTo>
                  <a:cubicBezTo>
                    <a:pt x="12167" y="6620"/>
                    <a:pt x="11482" y="6232"/>
                    <a:pt x="13879" y="7441"/>
                  </a:cubicBezTo>
                  <a:cubicBezTo>
                    <a:pt x="13885" y="7445"/>
                    <a:pt x="13891" y="7446"/>
                    <a:pt x="13896" y="7446"/>
                  </a:cubicBezTo>
                  <a:cubicBezTo>
                    <a:pt x="13929" y="7446"/>
                    <a:pt x="13941" y="7393"/>
                    <a:pt x="13902" y="7373"/>
                  </a:cubicBezTo>
                  <a:cubicBezTo>
                    <a:pt x="11573" y="6072"/>
                    <a:pt x="12258" y="6414"/>
                    <a:pt x="9907" y="5136"/>
                  </a:cubicBezTo>
                  <a:cubicBezTo>
                    <a:pt x="8766" y="4497"/>
                    <a:pt x="1211" y="411"/>
                    <a:pt x="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47" name="Google Shape;1147;p72">
              <a:extLst>
                <a:ext uri="{FF2B5EF4-FFF2-40B4-BE49-F238E27FC236}">
                  <a16:creationId xmlns:a16="http://schemas.microsoft.com/office/drawing/2014/main" id="{755AE942-BA7B-5BCE-2DDF-C15C7000225A}"/>
                </a:ext>
              </a:extLst>
            </p:cNvPr>
            <p:cNvSpPr/>
            <p:nvPr/>
          </p:nvSpPr>
          <p:spPr>
            <a:xfrm>
              <a:off x="1583675" y="2463975"/>
              <a:ext cx="174625" cy="149675"/>
            </a:xfrm>
            <a:custGeom>
              <a:avLst/>
              <a:gdLst/>
              <a:ahLst/>
              <a:cxnLst/>
              <a:rect l="l" t="t" r="r" b="b"/>
              <a:pathLst>
                <a:path w="6985" h="5987" extrusionOk="0">
                  <a:moveTo>
                    <a:pt x="6948" y="1"/>
                  </a:moveTo>
                  <a:cubicBezTo>
                    <a:pt x="6937" y="1"/>
                    <a:pt x="6925" y="8"/>
                    <a:pt x="6916" y="26"/>
                  </a:cubicBezTo>
                  <a:cubicBezTo>
                    <a:pt x="6848" y="277"/>
                    <a:pt x="6688" y="528"/>
                    <a:pt x="6574" y="756"/>
                  </a:cubicBezTo>
                  <a:cubicBezTo>
                    <a:pt x="6482" y="962"/>
                    <a:pt x="6391" y="1167"/>
                    <a:pt x="6300" y="1373"/>
                  </a:cubicBezTo>
                  <a:cubicBezTo>
                    <a:pt x="6117" y="1783"/>
                    <a:pt x="5912" y="2217"/>
                    <a:pt x="5729" y="2651"/>
                  </a:cubicBezTo>
                  <a:cubicBezTo>
                    <a:pt x="5432" y="3358"/>
                    <a:pt x="5113" y="4112"/>
                    <a:pt x="4474" y="4591"/>
                  </a:cubicBezTo>
                  <a:cubicBezTo>
                    <a:pt x="3926" y="5025"/>
                    <a:pt x="3218" y="5253"/>
                    <a:pt x="2534" y="5413"/>
                  </a:cubicBezTo>
                  <a:cubicBezTo>
                    <a:pt x="2168" y="5504"/>
                    <a:pt x="1803" y="5550"/>
                    <a:pt x="1438" y="5618"/>
                  </a:cubicBezTo>
                  <a:cubicBezTo>
                    <a:pt x="982" y="5686"/>
                    <a:pt x="502" y="5732"/>
                    <a:pt x="69" y="5846"/>
                  </a:cubicBezTo>
                  <a:cubicBezTo>
                    <a:pt x="0" y="5869"/>
                    <a:pt x="0" y="5960"/>
                    <a:pt x="69" y="5960"/>
                  </a:cubicBezTo>
                  <a:cubicBezTo>
                    <a:pt x="252" y="5980"/>
                    <a:pt x="439" y="5987"/>
                    <a:pt x="627" y="5987"/>
                  </a:cubicBezTo>
                  <a:cubicBezTo>
                    <a:pt x="884" y="5987"/>
                    <a:pt x="1142" y="5974"/>
                    <a:pt x="1392" y="5960"/>
                  </a:cubicBezTo>
                  <a:cubicBezTo>
                    <a:pt x="1735" y="5938"/>
                    <a:pt x="2077" y="5915"/>
                    <a:pt x="2442" y="5869"/>
                  </a:cubicBezTo>
                  <a:cubicBezTo>
                    <a:pt x="3629" y="5709"/>
                    <a:pt x="4839" y="5276"/>
                    <a:pt x="5524" y="4203"/>
                  </a:cubicBezTo>
                  <a:cubicBezTo>
                    <a:pt x="5889" y="3609"/>
                    <a:pt x="6072" y="2925"/>
                    <a:pt x="6300" y="2286"/>
                  </a:cubicBezTo>
                  <a:cubicBezTo>
                    <a:pt x="6414" y="1920"/>
                    <a:pt x="6528" y="1555"/>
                    <a:pt x="6642" y="1190"/>
                  </a:cubicBezTo>
                  <a:cubicBezTo>
                    <a:pt x="6711" y="984"/>
                    <a:pt x="6756" y="779"/>
                    <a:pt x="6825" y="574"/>
                  </a:cubicBezTo>
                  <a:cubicBezTo>
                    <a:pt x="6870" y="391"/>
                    <a:pt x="6916" y="208"/>
                    <a:pt x="6985" y="49"/>
                  </a:cubicBezTo>
                  <a:cubicBezTo>
                    <a:pt x="6985" y="20"/>
                    <a:pt x="6967" y="1"/>
                    <a:pt x="69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48" name="Google Shape;1148;p72">
              <a:extLst>
                <a:ext uri="{FF2B5EF4-FFF2-40B4-BE49-F238E27FC236}">
                  <a16:creationId xmlns:a16="http://schemas.microsoft.com/office/drawing/2014/main" id="{5FFC1986-6E35-C926-08A5-8003D5FCD24F}"/>
                </a:ext>
              </a:extLst>
            </p:cNvPr>
            <p:cNvSpPr/>
            <p:nvPr/>
          </p:nvSpPr>
          <p:spPr>
            <a:xfrm>
              <a:off x="1851475" y="2697825"/>
              <a:ext cx="134700" cy="62475"/>
            </a:xfrm>
            <a:custGeom>
              <a:avLst/>
              <a:gdLst/>
              <a:ahLst/>
              <a:cxnLst/>
              <a:rect l="l" t="t" r="r" b="b"/>
              <a:pathLst>
                <a:path w="5388" h="2499" extrusionOk="0">
                  <a:moveTo>
                    <a:pt x="5217" y="0"/>
                  </a:moveTo>
                  <a:cubicBezTo>
                    <a:pt x="5204" y="0"/>
                    <a:pt x="5189" y="2"/>
                    <a:pt x="5174" y="7"/>
                  </a:cubicBezTo>
                  <a:cubicBezTo>
                    <a:pt x="3417" y="601"/>
                    <a:pt x="1705" y="1468"/>
                    <a:pt x="62" y="2381"/>
                  </a:cubicBezTo>
                  <a:cubicBezTo>
                    <a:pt x="1" y="2422"/>
                    <a:pt x="30" y="2499"/>
                    <a:pt x="86" y="2499"/>
                  </a:cubicBezTo>
                  <a:cubicBezTo>
                    <a:pt x="93" y="2499"/>
                    <a:pt x="100" y="2498"/>
                    <a:pt x="107" y="2495"/>
                  </a:cubicBezTo>
                  <a:cubicBezTo>
                    <a:pt x="1842" y="1742"/>
                    <a:pt x="3600" y="1034"/>
                    <a:pt x="5266" y="213"/>
                  </a:cubicBezTo>
                  <a:cubicBezTo>
                    <a:pt x="5388" y="152"/>
                    <a:pt x="5329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49" name="Google Shape;1149;p72">
              <a:extLst>
                <a:ext uri="{FF2B5EF4-FFF2-40B4-BE49-F238E27FC236}">
                  <a16:creationId xmlns:a16="http://schemas.microsoft.com/office/drawing/2014/main" id="{E5776115-92BA-43DD-32D3-64E1DB99EF93}"/>
                </a:ext>
              </a:extLst>
            </p:cNvPr>
            <p:cNvSpPr/>
            <p:nvPr/>
          </p:nvSpPr>
          <p:spPr>
            <a:xfrm>
              <a:off x="1892950" y="2401325"/>
              <a:ext cx="105600" cy="288950"/>
            </a:xfrm>
            <a:custGeom>
              <a:avLst/>
              <a:gdLst/>
              <a:ahLst/>
              <a:cxnLst/>
              <a:rect l="l" t="t" r="r" b="b"/>
              <a:pathLst>
                <a:path w="4224" h="11558" extrusionOk="0">
                  <a:moveTo>
                    <a:pt x="3975" y="1"/>
                  </a:moveTo>
                  <a:cubicBezTo>
                    <a:pt x="3950" y="1"/>
                    <a:pt x="3926" y="13"/>
                    <a:pt x="3926" y="44"/>
                  </a:cubicBezTo>
                  <a:cubicBezTo>
                    <a:pt x="3949" y="2098"/>
                    <a:pt x="3812" y="3901"/>
                    <a:pt x="3630" y="5796"/>
                  </a:cubicBezTo>
                  <a:cubicBezTo>
                    <a:pt x="3563" y="6656"/>
                    <a:pt x="2900" y="11268"/>
                    <a:pt x="1455" y="11268"/>
                  </a:cubicBezTo>
                  <a:cubicBezTo>
                    <a:pt x="1405" y="11268"/>
                    <a:pt x="1354" y="11263"/>
                    <a:pt x="1301" y="11251"/>
                  </a:cubicBezTo>
                  <a:cubicBezTo>
                    <a:pt x="1050" y="11183"/>
                    <a:pt x="913" y="10932"/>
                    <a:pt x="868" y="10543"/>
                  </a:cubicBezTo>
                  <a:cubicBezTo>
                    <a:pt x="822" y="10064"/>
                    <a:pt x="1005" y="9494"/>
                    <a:pt x="1073" y="9037"/>
                  </a:cubicBezTo>
                  <a:cubicBezTo>
                    <a:pt x="1256" y="8010"/>
                    <a:pt x="1393" y="6983"/>
                    <a:pt x="1484" y="5933"/>
                  </a:cubicBezTo>
                  <a:cubicBezTo>
                    <a:pt x="1644" y="3993"/>
                    <a:pt x="1644" y="2075"/>
                    <a:pt x="1416" y="135"/>
                  </a:cubicBezTo>
                  <a:cubicBezTo>
                    <a:pt x="1416" y="101"/>
                    <a:pt x="1393" y="84"/>
                    <a:pt x="1370" y="84"/>
                  </a:cubicBezTo>
                  <a:cubicBezTo>
                    <a:pt x="1347" y="84"/>
                    <a:pt x="1324" y="101"/>
                    <a:pt x="1324" y="135"/>
                  </a:cubicBezTo>
                  <a:cubicBezTo>
                    <a:pt x="1324" y="2829"/>
                    <a:pt x="1256" y="5499"/>
                    <a:pt x="845" y="8147"/>
                  </a:cubicBezTo>
                  <a:cubicBezTo>
                    <a:pt x="662" y="9425"/>
                    <a:pt x="0" y="11342"/>
                    <a:pt x="1347" y="11548"/>
                  </a:cubicBezTo>
                  <a:cubicBezTo>
                    <a:pt x="1389" y="11554"/>
                    <a:pt x="1430" y="11557"/>
                    <a:pt x="1470" y="11557"/>
                  </a:cubicBezTo>
                  <a:cubicBezTo>
                    <a:pt x="2748" y="11557"/>
                    <a:pt x="3589" y="8507"/>
                    <a:pt x="3744" y="7645"/>
                  </a:cubicBezTo>
                  <a:cubicBezTo>
                    <a:pt x="4223" y="5202"/>
                    <a:pt x="4223" y="2532"/>
                    <a:pt x="4040" y="44"/>
                  </a:cubicBezTo>
                  <a:cubicBezTo>
                    <a:pt x="4040" y="19"/>
                    <a:pt x="4006" y="1"/>
                    <a:pt x="39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50" name="Google Shape;1150;p72">
              <a:extLst>
                <a:ext uri="{FF2B5EF4-FFF2-40B4-BE49-F238E27FC236}">
                  <a16:creationId xmlns:a16="http://schemas.microsoft.com/office/drawing/2014/main" id="{C04D06F8-87D2-3817-A93C-754C1B097F16}"/>
                </a:ext>
              </a:extLst>
            </p:cNvPr>
            <p:cNvSpPr/>
            <p:nvPr/>
          </p:nvSpPr>
          <p:spPr>
            <a:xfrm>
              <a:off x="1913500" y="2682750"/>
              <a:ext cx="22225" cy="50450"/>
            </a:xfrm>
            <a:custGeom>
              <a:avLst/>
              <a:gdLst/>
              <a:ahLst/>
              <a:cxnLst/>
              <a:rect l="l" t="t" r="r" b="b"/>
              <a:pathLst>
                <a:path w="889" h="2018" extrusionOk="0">
                  <a:moveTo>
                    <a:pt x="679" y="1"/>
                  </a:moveTo>
                  <a:cubicBezTo>
                    <a:pt x="619" y="1"/>
                    <a:pt x="558" y="33"/>
                    <a:pt x="525" y="108"/>
                  </a:cubicBezTo>
                  <a:cubicBezTo>
                    <a:pt x="388" y="451"/>
                    <a:pt x="274" y="793"/>
                    <a:pt x="183" y="1135"/>
                  </a:cubicBezTo>
                  <a:cubicBezTo>
                    <a:pt x="114" y="1409"/>
                    <a:pt x="0" y="1683"/>
                    <a:pt x="46" y="1980"/>
                  </a:cubicBezTo>
                  <a:cubicBezTo>
                    <a:pt x="46" y="2007"/>
                    <a:pt x="69" y="2018"/>
                    <a:pt x="93" y="2018"/>
                  </a:cubicBezTo>
                  <a:cubicBezTo>
                    <a:pt x="110" y="2018"/>
                    <a:pt x="128" y="2012"/>
                    <a:pt x="137" y="2003"/>
                  </a:cubicBezTo>
                  <a:cubicBezTo>
                    <a:pt x="320" y="1774"/>
                    <a:pt x="388" y="1455"/>
                    <a:pt x="502" y="1181"/>
                  </a:cubicBezTo>
                  <a:cubicBezTo>
                    <a:pt x="616" y="861"/>
                    <a:pt x="731" y="542"/>
                    <a:pt x="845" y="245"/>
                  </a:cubicBezTo>
                  <a:cubicBezTo>
                    <a:pt x="888" y="100"/>
                    <a:pt x="784" y="1"/>
                    <a:pt x="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51" name="Google Shape;1151;p72">
              <a:extLst>
                <a:ext uri="{FF2B5EF4-FFF2-40B4-BE49-F238E27FC236}">
                  <a16:creationId xmlns:a16="http://schemas.microsoft.com/office/drawing/2014/main" id="{CEE85234-B620-1B28-91AB-758DF3C17B1F}"/>
                </a:ext>
              </a:extLst>
            </p:cNvPr>
            <p:cNvSpPr/>
            <p:nvPr/>
          </p:nvSpPr>
          <p:spPr>
            <a:xfrm>
              <a:off x="1044975" y="2374550"/>
              <a:ext cx="527625" cy="1667550"/>
            </a:xfrm>
            <a:custGeom>
              <a:avLst/>
              <a:gdLst/>
              <a:ahLst/>
              <a:cxnLst/>
              <a:rect l="l" t="t" r="r" b="b"/>
              <a:pathLst>
                <a:path w="21105" h="66702" extrusionOk="0">
                  <a:moveTo>
                    <a:pt x="21052" y="1"/>
                  </a:moveTo>
                  <a:cubicBezTo>
                    <a:pt x="21031" y="1"/>
                    <a:pt x="21010" y="13"/>
                    <a:pt x="21000" y="42"/>
                  </a:cubicBezTo>
                  <a:cubicBezTo>
                    <a:pt x="20795" y="613"/>
                    <a:pt x="20612" y="1183"/>
                    <a:pt x="20430" y="1754"/>
                  </a:cubicBezTo>
                  <a:cubicBezTo>
                    <a:pt x="20087" y="2850"/>
                    <a:pt x="19813" y="3945"/>
                    <a:pt x="19631" y="5086"/>
                  </a:cubicBezTo>
                  <a:cubicBezTo>
                    <a:pt x="19448" y="6228"/>
                    <a:pt x="19494" y="7346"/>
                    <a:pt x="19654" y="8487"/>
                  </a:cubicBezTo>
                  <a:cubicBezTo>
                    <a:pt x="19836" y="9743"/>
                    <a:pt x="19905" y="10907"/>
                    <a:pt x="19654" y="12162"/>
                  </a:cubicBezTo>
                  <a:cubicBezTo>
                    <a:pt x="19425" y="13372"/>
                    <a:pt x="19129" y="14559"/>
                    <a:pt x="18832" y="15746"/>
                  </a:cubicBezTo>
                  <a:cubicBezTo>
                    <a:pt x="17713" y="20494"/>
                    <a:pt x="16504" y="25241"/>
                    <a:pt x="15225" y="29943"/>
                  </a:cubicBezTo>
                  <a:cubicBezTo>
                    <a:pt x="13924" y="34668"/>
                    <a:pt x="12578" y="39370"/>
                    <a:pt x="11140" y="44049"/>
                  </a:cubicBezTo>
                  <a:cubicBezTo>
                    <a:pt x="10432" y="46332"/>
                    <a:pt x="9656" y="48591"/>
                    <a:pt x="8560" y="50714"/>
                  </a:cubicBezTo>
                  <a:cubicBezTo>
                    <a:pt x="7419" y="52883"/>
                    <a:pt x="2329" y="62287"/>
                    <a:pt x="1" y="66669"/>
                  </a:cubicBezTo>
                  <a:cubicBezTo>
                    <a:pt x="1" y="66685"/>
                    <a:pt x="24" y="66701"/>
                    <a:pt x="45" y="66701"/>
                  </a:cubicBezTo>
                  <a:cubicBezTo>
                    <a:pt x="54" y="66701"/>
                    <a:pt x="63" y="66699"/>
                    <a:pt x="69" y="66692"/>
                  </a:cubicBezTo>
                  <a:cubicBezTo>
                    <a:pt x="389" y="66144"/>
                    <a:pt x="709" y="65619"/>
                    <a:pt x="1028" y="65071"/>
                  </a:cubicBezTo>
                  <a:cubicBezTo>
                    <a:pt x="3516" y="60803"/>
                    <a:pt x="8675" y="51536"/>
                    <a:pt x="9656" y="49367"/>
                  </a:cubicBezTo>
                  <a:cubicBezTo>
                    <a:pt x="10638" y="47176"/>
                    <a:pt x="11300" y="44848"/>
                    <a:pt x="11984" y="42566"/>
                  </a:cubicBezTo>
                  <a:cubicBezTo>
                    <a:pt x="13399" y="37864"/>
                    <a:pt x="14746" y="33139"/>
                    <a:pt x="16024" y="28391"/>
                  </a:cubicBezTo>
                  <a:cubicBezTo>
                    <a:pt x="17303" y="23643"/>
                    <a:pt x="18489" y="18896"/>
                    <a:pt x="19608" y="14102"/>
                  </a:cubicBezTo>
                  <a:cubicBezTo>
                    <a:pt x="19859" y="12961"/>
                    <a:pt x="20179" y="11820"/>
                    <a:pt x="20201" y="10633"/>
                  </a:cubicBezTo>
                  <a:cubicBezTo>
                    <a:pt x="20201" y="9469"/>
                    <a:pt x="19905" y="8305"/>
                    <a:pt x="19836" y="7141"/>
                  </a:cubicBezTo>
                  <a:cubicBezTo>
                    <a:pt x="19676" y="4698"/>
                    <a:pt x="20407" y="2370"/>
                    <a:pt x="21092" y="65"/>
                  </a:cubicBezTo>
                  <a:cubicBezTo>
                    <a:pt x="21105" y="25"/>
                    <a:pt x="21080" y="1"/>
                    <a:pt x="210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52" name="Google Shape;1152;p72">
              <a:extLst>
                <a:ext uri="{FF2B5EF4-FFF2-40B4-BE49-F238E27FC236}">
                  <a16:creationId xmlns:a16="http://schemas.microsoft.com/office/drawing/2014/main" id="{F50EA9E6-8E3B-321A-D5EC-1F1EFF960EC3}"/>
                </a:ext>
              </a:extLst>
            </p:cNvPr>
            <p:cNvSpPr/>
            <p:nvPr/>
          </p:nvSpPr>
          <p:spPr>
            <a:xfrm>
              <a:off x="2309500" y="1446600"/>
              <a:ext cx="240850" cy="295650"/>
            </a:xfrm>
            <a:custGeom>
              <a:avLst/>
              <a:gdLst/>
              <a:ahLst/>
              <a:cxnLst/>
              <a:rect l="l" t="t" r="r" b="b"/>
              <a:pathLst>
                <a:path w="9634" h="11826" extrusionOk="0">
                  <a:moveTo>
                    <a:pt x="3676" y="1"/>
                  </a:moveTo>
                  <a:cubicBezTo>
                    <a:pt x="3356" y="1"/>
                    <a:pt x="3014" y="252"/>
                    <a:pt x="2900" y="571"/>
                  </a:cubicBezTo>
                  <a:lnTo>
                    <a:pt x="138" y="11231"/>
                  </a:lnTo>
                  <a:cubicBezTo>
                    <a:pt x="1" y="11527"/>
                    <a:pt x="161" y="11801"/>
                    <a:pt x="480" y="11801"/>
                  </a:cubicBezTo>
                  <a:lnTo>
                    <a:pt x="5981" y="11824"/>
                  </a:lnTo>
                  <a:cubicBezTo>
                    <a:pt x="5995" y="11825"/>
                    <a:pt x="6008" y="11825"/>
                    <a:pt x="6022" y="11825"/>
                  </a:cubicBezTo>
                  <a:cubicBezTo>
                    <a:pt x="6329" y="11825"/>
                    <a:pt x="6648" y="11582"/>
                    <a:pt x="6757" y="11276"/>
                  </a:cubicBezTo>
                  <a:lnTo>
                    <a:pt x="9519" y="617"/>
                  </a:lnTo>
                  <a:cubicBezTo>
                    <a:pt x="9633" y="297"/>
                    <a:pt x="9496" y="46"/>
                    <a:pt x="9177" y="46"/>
                  </a:cubicBezTo>
                  <a:lnTo>
                    <a:pt x="36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53" name="Google Shape;1153;p72">
              <a:extLst>
                <a:ext uri="{FF2B5EF4-FFF2-40B4-BE49-F238E27FC236}">
                  <a16:creationId xmlns:a16="http://schemas.microsoft.com/office/drawing/2014/main" id="{AEC27499-2EFB-56B9-7B9D-BB91580B039B}"/>
                </a:ext>
              </a:extLst>
            </p:cNvPr>
            <p:cNvSpPr/>
            <p:nvPr/>
          </p:nvSpPr>
          <p:spPr>
            <a:xfrm>
              <a:off x="2326050" y="1446600"/>
              <a:ext cx="240850" cy="295650"/>
            </a:xfrm>
            <a:custGeom>
              <a:avLst/>
              <a:gdLst/>
              <a:ahLst/>
              <a:cxnLst/>
              <a:rect l="l" t="t" r="r" b="b"/>
              <a:pathLst>
                <a:path w="9634" h="11826" extrusionOk="0">
                  <a:moveTo>
                    <a:pt x="3653" y="1"/>
                  </a:moveTo>
                  <a:cubicBezTo>
                    <a:pt x="3356" y="1"/>
                    <a:pt x="3014" y="252"/>
                    <a:pt x="2900" y="571"/>
                  </a:cubicBezTo>
                  <a:lnTo>
                    <a:pt x="115" y="11231"/>
                  </a:lnTo>
                  <a:cubicBezTo>
                    <a:pt x="1" y="11527"/>
                    <a:pt x="161" y="11801"/>
                    <a:pt x="457" y="11801"/>
                  </a:cubicBezTo>
                  <a:lnTo>
                    <a:pt x="5981" y="11824"/>
                  </a:lnTo>
                  <a:cubicBezTo>
                    <a:pt x="5994" y="11825"/>
                    <a:pt x="6006" y="11825"/>
                    <a:pt x="6019" y="11825"/>
                  </a:cubicBezTo>
                  <a:cubicBezTo>
                    <a:pt x="6306" y="11825"/>
                    <a:pt x="6625" y="11582"/>
                    <a:pt x="6734" y="11276"/>
                  </a:cubicBezTo>
                  <a:lnTo>
                    <a:pt x="9519" y="617"/>
                  </a:lnTo>
                  <a:cubicBezTo>
                    <a:pt x="9633" y="297"/>
                    <a:pt x="9473" y="46"/>
                    <a:pt x="9177" y="46"/>
                  </a:cubicBezTo>
                  <a:lnTo>
                    <a:pt x="365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54" name="Google Shape;1154;p72">
              <a:extLst>
                <a:ext uri="{FF2B5EF4-FFF2-40B4-BE49-F238E27FC236}">
                  <a16:creationId xmlns:a16="http://schemas.microsoft.com/office/drawing/2014/main" id="{BA1E4EC4-0046-140E-6A38-B31B9A42BCA8}"/>
                </a:ext>
              </a:extLst>
            </p:cNvPr>
            <p:cNvSpPr/>
            <p:nvPr/>
          </p:nvSpPr>
          <p:spPr>
            <a:xfrm>
              <a:off x="2412225" y="1460875"/>
              <a:ext cx="24000" cy="23450"/>
            </a:xfrm>
            <a:custGeom>
              <a:avLst/>
              <a:gdLst/>
              <a:ahLst/>
              <a:cxnLst/>
              <a:rect l="l" t="t" r="r" b="b"/>
              <a:pathLst>
                <a:path w="960" h="938" extrusionOk="0">
                  <a:moveTo>
                    <a:pt x="503" y="0"/>
                  </a:moveTo>
                  <a:cubicBezTo>
                    <a:pt x="229" y="0"/>
                    <a:pt x="23" y="206"/>
                    <a:pt x="23" y="457"/>
                  </a:cubicBezTo>
                  <a:cubicBezTo>
                    <a:pt x="0" y="731"/>
                    <a:pt x="206" y="936"/>
                    <a:pt x="480" y="936"/>
                  </a:cubicBezTo>
                  <a:cubicBezTo>
                    <a:pt x="493" y="937"/>
                    <a:pt x="505" y="938"/>
                    <a:pt x="518" y="938"/>
                  </a:cubicBezTo>
                  <a:cubicBezTo>
                    <a:pt x="751" y="938"/>
                    <a:pt x="937" y="741"/>
                    <a:pt x="959" y="502"/>
                  </a:cubicBezTo>
                  <a:cubicBezTo>
                    <a:pt x="959" y="228"/>
                    <a:pt x="754" y="23"/>
                    <a:pt x="5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55" name="Google Shape;1155;p72">
              <a:extLst>
                <a:ext uri="{FF2B5EF4-FFF2-40B4-BE49-F238E27FC236}">
                  <a16:creationId xmlns:a16="http://schemas.microsoft.com/office/drawing/2014/main" id="{CB139C4B-811E-FCC4-1B21-0F0586FE6380}"/>
                </a:ext>
              </a:extLst>
            </p:cNvPr>
            <p:cNvSpPr/>
            <p:nvPr/>
          </p:nvSpPr>
          <p:spPr>
            <a:xfrm>
              <a:off x="1894900" y="1730075"/>
              <a:ext cx="717425" cy="521175"/>
            </a:xfrm>
            <a:custGeom>
              <a:avLst/>
              <a:gdLst/>
              <a:ahLst/>
              <a:cxnLst/>
              <a:rect l="l" t="t" r="r" b="b"/>
              <a:pathLst>
                <a:path w="28697" h="20847" extrusionOk="0">
                  <a:moveTo>
                    <a:pt x="1571" y="0"/>
                  </a:moveTo>
                  <a:cubicBezTo>
                    <a:pt x="0" y="0"/>
                    <a:pt x="721" y="3304"/>
                    <a:pt x="1589" y="5256"/>
                  </a:cubicBezTo>
                  <a:cubicBezTo>
                    <a:pt x="4602" y="11943"/>
                    <a:pt x="11472" y="20685"/>
                    <a:pt x="14371" y="20777"/>
                  </a:cubicBezTo>
                  <a:cubicBezTo>
                    <a:pt x="14843" y="20792"/>
                    <a:pt x="15443" y="20846"/>
                    <a:pt x="16102" y="20846"/>
                  </a:cubicBezTo>
                  <a:cubicBezTo>
                    <a:pt x="17354" y="20846"/>
                    <a:pt x="18820" y="20652"/>
                    <a:pt x="20031" y="19635"/>
                  </a:cubicBezTo>
                  <a:cubicBezTo>
                    <a:pt x="24026" y="16234"/>
                    <a:pt x="26993" y="11989"/>
                    <a:pt x="28226" y="8999"/>
                  </a:cubicBezTo>
                  <a:cubicBezTo>
                    <a:pt x="28696" y="7874"/>
                    <a:pt x="22330" y="3707"/>
                    <a:pt x="20378" y="3707"/>
                  </a:cubicBezTo>
                  <a:cubicBezTo>
                    <a:pt x="20152" y="3707"/>
                    <a:pt x="19985" y="3763"/>
                    <a:pt x="19895" y="3886"/>
                  </a:cubicBezTo>
                  <a:cubicBezTo>
                    <a:pt x="18448" y="5897"/>
                    <a:pt x="15526" y="10324"/>
                    <a:pt x="15091" y="10324"/>
                  </a:cubicBezTo>
                  <a:cubicBezTo>
                    <a:pt x="15086" y="10324"/>
                    <a:pt x="15082" y="10324"/>
                    <a:pt x="15078" y="10323"/>
                  </a:cubicBezTo>
                  <a:cubicBezTo>
                    <a:pt x="14257" y="10140"/>
                    <a:pt x="8345" y="5050"/>
                    <a:pt x="4350" y="1581"/>
                  </a:cubicBezTo>
                  <a:cubicBezTo>
                    <a:pt x="3041" y="449"/>
                    <a:pt x="2150" y="0"/>
                    <a:pt x="1571" y="0"/>
                  </a:cubicBezTo>
                  <a:close/>
                </a:path>
              </a:pathLst>
            </a:custGeom>
            <a:solidFill>
              <a:srgbClr val="BA7B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56" name="Google Shape;1156;p72">
              <a:extLst>
                <a:ext uri="{FF2B5EF4-FFF2-40B4-BE49-F238E27FC236}">
                  <a16:creationId xmlns:a16="http://schemas.microsoft.com/office/drawing/2014/main" id="{65D9B03B-A6A1-D68A-02DB-D007661C32F6}"/>
                </a:ext>
              </a:extLst>
            </p:cNvPr>
            <p:cNvSpPr/>
            <p:nvPr/>
          </p:nvSpPr>
          <p:spPr>
            <a:xfrm>
              <a:off x="2512650" y="1525625"/>
              <a:ext cx="106175" cy="201750"/>
            </a:xfrm>
            <a:custGeom>
              <a:avLst/>
              <a:gdLst/>
              <a:ahLst/>
              <a:cxnLst/>
              <a:rect l="l" t="t" r="r" b="b"/>
              <a:pathLst>
                <a:path w="4247" h="8070" extrusionOk="0">
                  <a:moveTo>
                    <a:pt x="3153" y="0"/>
                  </a:moveTo>
                  <a:cubicBezTo>
                    <a:pt x="2855" y="0"/>
                    <a:pt x="2486" y="191"/>
                    <a:pt x="2078" y="629"/>
                  </a:cubicBezTo>
                  <a:cubicBezTo>
                    <a:pt x="1" y="2843"/>
                    <a:pt x="46" y="6609"/>
                    <a:pt x="434" y="7910"/>
                  </a:cubicBezTo>
                  <a:lnTo>
                    <a:pt x="4246" y="8070"/>
                  </a:lnTo>
                  <a:cubicBezTo>
                    <a:pt x="3630" y="5285"/>
                    <a:pt x="3036" y="4669"/>
                    <a:pt x="3767" y="2044"/>
                  </a:cubicBezTo>
                  <a:cubicBezTo>
                    <a:pt x="4093" y="863"/>
                    <a:pt x="3785" y="0"/>
                    <a:pt x="3153" y="0"/>
                  </a:cubicBezTo>
                  <a:close/>
                </a:path>
              </a:pathLst>
            </a:custGeom>
            <a:solidFill>
              <a:srgbClr val="BA7B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57" name="Google Shape;1157;p72">
              <a:extLst>
                <a:ext uri="{FF2B5EF4-FFF2-40B4-BE49-F238E27FC236}">
                  <a16:creationId xmlns:a16="http://schemas.microsoft.com/office/drawing/2014/main" id="{FB9B7027-06EC-1181-7857-A4FA4B189079}"/>
                </a:ext>
              </a:extLst>
            </p:cNvPr>
            <p:cNvSpPr/>
            <p:nvPr/>
          </p:nvSpPr>
          <p:spPr>
            <a:xfrm>
              <a:off x="2363150" y="1524700"/>
              <a:ext cx="276200" cy="430350"/>
            </a:xfrm>
            <a:custGeom>
              <a:avLst/>
              <a:gdLst/>
              <a:ahLst/>
              <a:cxnLst/>
              <a:rect l="l" t="t" r="r" b="b"/>
              <a:pathLst>
                <a:path w="11048" h="17214" extrusionOk="0">
                  <a:moveTo>
                    <a:pt x="1859" y="1"/>
                  </a:moveTo>
                  <a:cubicBezTo>
                    <a:pt x="907" y="1"/>
                    <a:pt x="296" y="450"/>
                    <a:pt x="1530" y="1624"/>
                  </a:cubicBezTo>
                  <a:cubicBezTo>
                    <a:pt x="2854" y="2902"/>
                    <a:pt x="4086" y="3313"/>
                    <a:pt x="4748" y="4203"/>
                  </a:cubicBezTo>
                  <a:cubicBezTo>
                    <a:pt x="4748" y="4203"/>
                    <a:pt x="1735" y="4706"/>
                    <a:pt x="1187" y="6098"/>
                  </a:cubicBezTo>
                  <a:cubicBezTo>
                    <a:pt x="936" y="6714"/>
                    <a:pt x="297" y="8426"/>
                    <a:pt x="0" y="9841"/>
                  </a:cubicBezTo>
                  <a:cubicBezTo>
                    <a:pt x="0" y="9841"/>
                    <a:pt x="297" y="10001"/>
                    <a:pt x="685" y="10138"/>
                  </a:cubicBezTo>
                  <a:cubicBezTo>
                    <a:pt x="685" y="10138"/>
                    <a:pt x="297" y="11485"/>
                    <a:pt x="1233" y="13402"/>
                  </a:cubicBezTo>
                  <a:lnTo>
                    <a:pt x="9496" y="17214"/>
                  </a:lnTo>
                  <a:cubicBezTo>
                    <a:pt x="9496" y="17214"/>
                    <a:pt x="11048" y="14178"/>
                    <a:pt x="10477" y="9476"/>
                  </a:cubicBezTo>
                  <a:cubicBezTo>
                    <a:pt x="10226" y="7376"/>
                    <a:pt x="9176" y="2857"/>
                    <a:pt x="3401" y="323"/>
                  </a:cubicBezTo>
                  <a:cubicBezTo>
                    <a:pt x="2935" y="121"/>
                    <a:pt x="2352" y="1"/>
                    <a:pt x="1859" y="1"/>
                  </a:cubicBezTo>
                  <a:close/>
                </a:path>
              </a:pathLst>
            </a:custGeom>
            <a:solidFill>
              <a:srgbClr val="BA7B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58" name="Google Shape;1158;p72">
              <a:extLst>
                <a:ext uri="{FF2B5EF4-FFF2-40B4-BE49-F238E27FC236}">
                  <a16:creationId xmlns:a16="http://schemas.microsoft.com/office/drawing/2014/main" id="{C5F4A2E1-AD1D-3AC5-4B2F-C76B4EC8949A}"/>
                </a:ext>
              </a:extLst>
            </p:cNvPr>
            <p:cNvSpPr/>
            <p:nvPr/>
          </p:nvSpPr>
          <p:spPr>
            <a:xfrm>
              <a:off x="2298675" y="1607575"/>
              <a:ext cx="312150" cy="198875"/>
            </a:xfrm>
            <a:custGeom>
              <a:avLst/>
              <a:gdLst/>
              <a:ahLst/>
              <a:cxnLst/>
              <a:rect l="l" t="t" r="r" b="b"/>
              <a:pathLst>
                <a:path w="12486" h="7955" extrusionOk="0">
                  <a:moveTo>
                    <a:pt x="2965" y="1"/>
                  </a:moveTo>
                  <a:cubicBezTo>
                    <a:pt x="2020" y="1"/>
                    <a:pt x="1280" y="217"/>
                    <a:pt x="1050" y="797"/>
                  </a:cubicBezTo>
                  <a:cubicBezTo>
                    <a:pt x="616" y="1938"/>
                    <a:pt x="2191" y="2486"/>
                    <a:pt x="2191" y="2486"/>
                  </a:cubicBezTo>
                  <a:cubicBezTo>
                    <a:pt x="2191" y="2486"/>
                    <a:pt x="2169" y="2485"/>
                    <a:pt x="2130" y="2485"/>
                  </a:cubicBezTo>
                  <a:cubicBezTo>
                    <a:pt x="1808" y="2485"/>
                    <a:pt x="323" y="2540"/>
                    <a:pt x="160" y="3536"/>
                  </a:cubicBezTo>
                  <a:cubicBezTo>
                    <a:pt x="0" y="4540"/>
                    <a:pt x="1256" y="4883"/>
                    <a:pt x="1256" y="4883"/>
                  </a:cubicBezTo>
                  <a:cubicBezTo>
                    <a:pt x="1256" y="4883"/>
                    <a:pt x="137" y="5043"/>
                    <a:pt x="160" y="6047"/>
                  </a:cubicBezTo>
                  <a:cubicBezTo>
                    <a:pt x="206" y="7280"/>
                    <a:pt x="2579" y="6755"/>
                    <a:pt x="3675" y="7941"/>
                  </a:cubicBezTo>
                  <a:cubicBezTo>
                    <a:pt x="3683" y="7950"/>
                    <a:pt x="3700" y="7955"/>
                    <a:pt x="3726" y="7955"/>
                  </a:cubicBezTo>
                  <a:cubicBezTo>
                    <a:pt x="4478" y="7955"/>
                    <a:pt x="12486" y="4175"/>
                    <a:pt x="12486" y="4175"/>
                  </a:cubicBezTo>
                  <a:cubicBezTo>
                    <a:pt x="11664" y="3445"/>
                    <a:pt x="9906" y="1893"/>
                    <a:pt x="8012" y="1140"/>
                  </a:cubicBezTo>
                  <a:cubicBezTo>
                    <a:pt x="6711" y="610"/>
                    <a:pt x="4549" y="1"/>
                    <a:pt x="2965" y="1"/>
                  </a:cubicBezTo>
                  <a:close/>
                </a:path>
              </a:pathLst>
            </a:custGeom>
            <a:solidFill>
              <a:srgbClr val="BA7B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59" name="Google Shape;1159;p72">
              <a:extLst>
                <a:ext uri="{FF2B5EF4-FFF2-40B4-BE49-F238E27FC236}">
                  <a16:creationId xmlns:a16="http://schemas.microsoft.com/office/drawing/2014/main" id="{16C41C44-E7EA-50EC-B36E-C7A08423A7B2}"/>
                </a:ext>
              </a:extLst>
            </p:cNvPr>
            <p:cNvSpPr/>
            <p:nvPr/>
          </p:nvSpPr>
          <p:spPr>
            <a:xfrm>
              <a:off x="2352875" y="1666975"/>
              <a:ext cx="133500" cy="28700"/>
            </a:xfrm>
            <a:custGeom>
              <a:avLst/>
              <a:gdLst/>
              <a:ahLst/>
              <a:cxnLst/>
              <a:rect l="l" t="t" r="r" b="b"/>
              <a:pathLst>
                <a:path w="5340" h="1148" extrusionOk="0">
                  <a:moveTo>
                    <a:pt x="991" y="1"/>
                  </a:moveTo>
                  <a:cubicBezTo>
                    <a:pt x="681" y="1"/>
                    <a:pt x="371" y="20"/>
                    <a:pt x="69" y="65"/>
                  </a:cubicBezTo>
                  <a:cubicBezTo>
                    <a:pt x="23" y="87"/>
                    <a:pt x="1" y="110"/>
                    <a:pt x="46" y="110"/>
                  </a:cubicBezTo>
                  <a:cubicBezTo>
                    <a:pt x="2352" y="270"/>
                    <a:pt x="4452" y="841"/>
                    <a:pt x="5319" y="1137"/>
                  </a:cubicBezTo>
                  <a:cubicBezTo>
                    <a:pt x="4581" y="652"/>
                    <a:pt x="2767" y="1"/>
                    <a:pt x="991" y="1"/>
                  </a:cubicBezTo>
                  <a:close/>
                  <a:moveTo>
                    <a:pt x="5319" y="1137"/>
                  </a:moveTo>
                  <a:cubicBezTo>
                    <a:pt x="5326" y="1145"/>
                    <a:pt x="5332" y="1148"/>
                    <a:pt x="5334" y="1148"/>
                  </a:cubicBezTo>
                  <a:cubicBezTo>
                    <a:pt x="5339" y="1148"/>
                    <a:pt x="5334" y="1137"/>
                    <a:pt x="5319" y="11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60" name="Google Shape;1160;p72">
              <a:extLst>
                <a:ext uri="{FF2B5EF4-FFF2-40B4-BE49-F238E27FC236}">
                  <a16:creationId xmlns:a16="http://schemas.microsoft.com/office/drawing/2014/main" id="{475EF105-ED97-29A7-A206-FD45AD790CA1}"/>
                </a:ext>
              </a:extLst>
            </p:cNvPr>
            <p:cNvSpPr/>
            <p:nvPr/>
          </p:nvSpPr>
          <p:spPr>
            <a:xfrm>
              <a:off x="2328900" y="1726475"/>
              <a:ext cx="134700" cy="21450"/>
            </a:xfrm>
            <a:custGeom>
              <a:avLst/>
              <a:gdLst/>
              <a:ahLst/>
              <a:cxnLst/>
              <a:rect l="l" t="t" r="r" b="b"/>
              <a:pathLst>
                <a:path w="5388" h="858" extrusionOk="0">
                  <a:moveTo>
                    <a:pt x="1316" y="0"/>
                  </a:moveTo>
                  <a:cubicBezTo>
                    <a:pt x="894" y="0"/>
                    <a:pt x="473" y="31"/>
                    <a:pt x="69" y="104"/>
                  </a:cubicBezTo>
                  <a:cubicBezTo>
                    <a:pt x="24" y="104"/>
                    <a:pt x="1" y="150"/>
                    <a:pt x="47" y="150"/>
                  </a:cubicBezTo>
                  <a:cubicBezTo>
                    <a:pt x="2443" y="195"/>
                    <a:pt x="4475" y="606"/>
                    <a:pt x="5365" y="857"/>
                  </a:cubicBezTo>
                  <a:cubicBezTo>
                    <a:pt x="5388" y="857"/>
                    <a:pt x="5388" y="834"/>
                    <a:pt x="5365" y="834"/>
                  </a:cubicBezTo>
                  <a:cubicBezTo>
                    <a:pt x="4725" y="505"/>
                    <a:pt x="3015" y="0"/>
                    <a:pt x="13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61" name="Google Shape;1161;p72">
              <a:extLst>
                <a:ext uri="{FF2B5EF4-FFF2-40B4-BE49-F238E27FC236}">
                  <a16:creationId xmlns:a16="http://schemas.microsoft.com/office/drawing/2014/main" id="{E585064C-BFEE-5FCD-3837-5A58B0CE6A51}"/>
                </a:ext>
              </a:extLst>
            </p:cNvPr>
            <p:cNvSpPr/>
            <p:nvPr/>
          </p:nvSpPr>
          <p:spPr>
            <a:xfrm>
              <a:off x="1892750" y="1728700"/>
              <a:ext cx="675850" cy="538200"/>
            </a:xfrm>
            <a:custGeom>
              <a:avLst/>
              <a:gdLst/>
              <a:ahLst/>
              <a:cxnLst/>
              <a:rect l="l" t="t" r="r" b="b"/>
              <a:pathLst>
                <a:path w="27034" h="21528" extrusionOk="0">
                  <a:moveTo>
                    <a:pt x="1547" y="0"/>
                  </a:moveTo>
                  <a:cubicBezTo>
                    <a:pt x="213" y="0"/>
                    <a:pt x="0" y="1796"/>
                    <a:pt x="1629" y="5767"/>
                  </a:cubicBezTo>
                  <a:cubicBezTo>
                    <a:pt x="4391" y="12500"/>
                    <a:pt x="11512" y="20832"/>
                    <a:pt x="13019" y="21151"/>
                  </a:cubicBezTo>
                  <a:cubicBezTo>
                    <a:pt x="13879" y="21347"/>
                    <a:pt x="14948" y="21527"/>
                    <a:pt x="16093" y="21527"/>
                  </a:cubicBezTo>
                  <a:cubicBezTo>
                    <a:pt x="16953" y="21527"/>
                    <a:pt x="17857" y="21425"/>
                    <a:pt x="18748" y="21151"/>
                  </a:cubicBezTo>
                  <a:cubicBezTo>
                    <a:pt x="20825" y="20535"/>
                    <a:pt x="27034" y="13436"/>
                    <a:pt x="27034" y="13436"/>
                  </a:cubicBezTo>
                  <a:lnTo>
                    <a:pt x="18976" y="5105"/>
                  </a:lnTo>
                  <a:cubicBezTo>
                    <a:pt x="18976" y="5105"/>
                    <a:pt x="15370" y="9807"/>
                    <a:pt x="15142" y="10104"/>
                  </a:cubicBezTo>
                  <a:cubicBezTo>
                    <a:pt x="15133" y="10116"/>
                    <a:pt x="15118" y="10122"/>
                    <a:pt x="15096" y="10122"/>
                  </a:cubicBezTo>
                  <a:cubicBezTo>
                    <a:pt x="14546" y="10122"/>
                    <a:pt x="9845" y="6259"/>
                    <a:pt x="5715" y="2480"/>
                  </a:cubicBezTo>
                  <a:cubicBezTo>
                    <a:pt x="3945" y="869"/>
                    <a:pt x="2475" y="0"/>
                    <a:pt x="15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62" name="Google Shape;1162;p72">
              <a:extLst>
                <a:ext uri="{FF2B5EF4-FFF2-40B4-BE49-F238E27FC236}">
                  <a16:creationId xmlns:a16="http://schemas.microsoft.com/office/drawing/2014/main" id="{807EF556-0440-54B4-D6B1-7DF174789A1F}"/>
                </a:ext>
              </a:extLst>
            </p:cNvPr>
            <p:cNvSpPr/>
            <p:nvPr/>
          </p:nvSpPr>
          <p:spPr>
            <a:xfrm>
              <a:off x="2040175" y="1908250"/>
              <a:ext cx="479350" cy="353800"/>
            </a:xfrm>
            <a:custGeom>
              <a:avLst/>
              <a:gdLst/>
              <a:ahLst/>
              <a:cxnLst/>
              <a:rect l="l" t="t" r="r" b="b"/>
              <a:pathLst>
                <a:path w="19174" h="14152" extrusionOk="0">
                  <a:moveTo>
                    <a:pt x="15088" y="0"/>
                  </a:moveTo>
                  <a:cubicBezTo>
                    <a:pt x="14654" y="868"/>
                    <a:pt x="13901" y="1598"/>
                    <a:pt x="13422" y="2374"/>
                  </a:cubicBezTo>
                  <a:cubicBezTo>
                    <a:pt x="12828" y="3287"/>
                    <a:pt x="12372" y="4679"/>
                    <a:pt x="12988" y="5684"/>
                  </a:cubicBezTo>
                  <a:cubicBezTo>
                    <a:pt x="13353" y="6277"/>
                    <a:pt x="13992" y="6505"/>
                    <a:pt x="14631" y="6665"/>
                  </a:cubicBezTo>
                  <a:cubicBezTo>
                    <a:pt x="15430" y="6871"/>
                    <a:pt x="16229" y="7099"/>
                    <a:pt x="16982" y="7441"/>
                  </a:cubicBezTo>
                  <a:cubicBezTo>
                    <a:pt x="17621" y="7715"/>
                    <a:pt x="18398" y="8103"/>
                    <a:pt x="18945" y="8674"/>
                  </a:cubicBezTo>
                  <a:cubicBezTo>
                    <a:pt x="19014" y="8582"/>
                    <a:pt x="19105" y="8491"/>
                    <a:pt x="19174" y="8400"/>
                  </a:cubicBezTo>
                  <a:cubicBezTo>
                    <a:pt x="18786" y="8012"/>
                    <a:pt x="18306" y="7692"/>
                    <a:pt x="17804" y="7418"/>
                  </a:cubicBezTo>
                  <a:cubicBezTo>
                    <a:pt x="17096" y="7053"/>
                    <a:pt x="16320" y="6756"/>
                    <a:pt x="15544" y="6528"/>
                  </a:cubicBezTo>
                  <a:cubicBezTo>
                    <a:pt x="14860" y="6323"/>
                    <a:pt x="13969" y="6254"/>
                    <a:pt x="13467" y="5661"/>
                  </a:cubicBezTo>
                  <a:cubicBezTo>
                    <a:pt x="13056" y="5204"/>
                    <a:pt x="13034" y="4565"/>
                    <a:pt x="13171" y="3995"/>
                  </a:cubicBezTo>
                  <a:cubicBezTo>
                    <a:pt x="13444" y="2602"/>
                    <a:pt x="14540" y="1689"/>
                    <a:pt x="15248" y="502"/>
                  </a:cubicBezTo>
                  <a:cubicBezTo>
                    <a:pt x="15293" y="434"/>
                    <a:pt x="15316" y="365"/>
                    <a:pt x="15362" y="297"/>
                  </a:cubicBezTo>
                  <a:lnTo>
                    <a:pt x="15088" y="0"/>
                  </a:lnTo>
                  <a:close/>
                  <a:moveTo>
                    <a:pt x="5889" y="571"/>
                  </a:moveTo>
                  <a:cubicBezTo>
                    <a:pt x="5707" y="913"/>
                    <a:pt x="5456" y="1233"/>
                    <a:pt x="5113" y="1484"/>
                  </a:cubicBezTo>
                  <a:cubicBezTo>
                    <a:pt x="3995" y="2283"/>
                    <a:pt x="2511" y="2237"/>
                    <a:pt x="1370" y="3013"/>
                  </a:cubicBezTo>
                  <a:cubicBezTo>
                    <a:pt x="845" y="3355"/>
                    <a:pt x="388" y="3858"/>
                    <a:pt x="183" y="4497"/>
                  </a:cubicBezTo>
                  <a:cubicBezTo>
                    <a:pt x="0" y="5067"/>
                    <a:pt x="160" y="5706"/>
                    <a:pt x="594" y="6140"/>
                  </a:cubicBezTo>
                  <a:cubicBezTo>
                    <a:pt x="1079" y="6625"/>
                    <a:pt x="1745" y="6749"/>
                    <a:pt x="2432" y="6749"/>
                  </a:cubicBezTo>
                  <a:cubicBezTo>
                    <a:pt x="2940" y="6749"/>
                    <a:pt x="3460" y="6681"/>
                    <a:pt x="3926" y="6642"/>
                  </a:cubicBezTo>
                  <a:cubicBezTo>
                    <a:pt x="4041" y="6634"/>
                    <a:pt x="4169" y="6628"/>
                    <a:pt x="4304" y="6628"/>
                  </a:cubicBezTo>
                  <a:cubicBezTo>
                    <a:pt x="5217" y="6628"/>
                    <a:pt x="6471" y="6876"/>
                    <a:pt x="6391" y="7989"/>
                  </a:cubicBezTo>
                  <a:cubicBezTo>
                    <a:pt x="6346" y="8560"/>
                    <a:pt x="5844" y="8993"/>
                    <a:pt x="5433" y="9336"/>
                  </a:cubicBezTo>
                  <a:cubicBezTo>
                    <a:pt x="4931" y="9724"/>
                    <a:pt x="4383" y="10043"/>
                    <a:pt x="3903" y="10477"/>
                  </a:cubicBezTo>
                  <a:cubicBezTo>
                    <a:pt x="3789" y="10568"/>
                    <a:pt x="3698" y="10660"/>
                    <a:pt x="3607" y="10751"/>
                  </a:cubicBezTo>
                  <a:cubicBezTo>
                    <a:pt x="3698" y="10888"/>
                    <a:pt x="3812" y="11002"/>
                    <a:pt x="3903" y="11116"/>
                  </a:cubicBezTo>
                  <a:cubicBezTo>
                    <a:pt x="4702" y="10317"/>
                    <a:pt x="5821" y="9861"/>
                    <a:pt x="6483" y="8948"/>
                  </a:cubicBezTo>
                  <a:cubicBezTo>
                    <a:pt x="6825" y="8514"/>
                    <a:pt x="6985" y="7966"/>
                    <a:pt x="6802" y="7418"/>
                  </a:cubicBezTo>
                  <a:cubicBezTo>
                    <a:pt x="6642" y="6916"/>
                    <a:pt x="6232" y="6574"/>
                    <a:pt x="5752" y="6368"/>
                  </a:cubicBezTo>
                  <a:cubicBezTo>
                    <a:pt x="5348" y="6210"/>
                    <a:pt x="4903" y="6147"/>
                    <a:pt x="4460" y="6147"/>
                  </a:cubicBezTo>
                  <a:cubicBezTo>
                    <a:pt x="4327" y="6147"/>
                    <a:pt x="4195" y="6152"/>
                    <a:pt x="4063" y="6163"/>
                  </a:cubicBezTo>
                  <a:cubicBezTo>
                    <a:pt x="3544" y="6184"/>
                    <a:pt x="3025" y="6280"/>
                    <a:pt x="2488" y="6280"/>
                  </a:cubicBezTo>
                  <a:cubicBezTo>
                    <a:pt x="2435" y="6280"/>
                    <a:pt x="2382" y="6279"/>
                    <a:pt x="2328" y="6277"/>
                  </a:cubicBezTo>
                  <a:cubicBezTo>
                    <a:pt x="1804" y="6277"/>
                    <a:pt x="1210" y="6163"/>
                    <a:pt x="845" y="5752"/>
                  </a:cubicBezTo>
                  <a:cubicBezTo>
                    <a:pt x="411" y="5273"/>
                    <a:pt x="502" y="4634"/>
                    <a:pt x="822" y="4132"/>
                  </a:cubicBezTo>
                  <a:cubicBezTo>
                    <a:pt x="1621" y="2945"/>
                    <a:pt x="3105" y="2831"/>
                    <a:pt x="4314" y="2328"/>
                  </a:cubicBezTo>
                  <a:cubicBezTo>
                    <a:pt x="4908" y="2077"/>
                    <a:pt x="5456" y="1758"/>
                    <a:pt x="5821" y="1233"/>
                  </a:cubicBezTo>
                  <a:cubicBezTo>
                    <a:pt x="5935" y="1073"/>
                    <a:pt x="6026" y="913"/>
                    <a:pt x="6095" y="731"/>
                  </a:cubicBezTo>
                  <a:cubicBezTo>
                    <a:pt x="6026" y="685"/>
                    <a:pt x="5958" y="616"/>
                    <a:pt x="5889" y="571"/>
                  </a:cubicBezTo>
                  <a:close/>
                  <a:moveTo>
                    <a:pt x="12109" y="10156"/>
                  </a:moveTo>
                  <a:cubicBezTo>
                    <a:pt x="11083" y="10156"/>
                    <a:pt x="10185" y="10761"/>
                    <a:pt x="9496" y="11527"/>
                  </a:cubicBezTo>
                  <a:cubicBezTo>
                    <a:pt x="8765" y="12326"/>
                    <a:pt x="8240" y="13262"/>
                    <a:pt x="7555" y="14083"/>
                  </a:cubicBezTo>
                  <a:cubicBezTo>
                    <a:pt x="7715" y="14106"/>
                    <a:pt x="7875" y="14129"/>
                    <a:pt x="8035" y="14152"/>
                  </a:cubicBezTo>
                  <a:cubicBezTo>
                    <a:pt x="8195" y="13946"/>
                    <a:pt x="8377" y="13718"/>
                    <a:pt x="8514" y="13490"/>
                  </a:cubicBezTo>
                  <a:cubicBezTo>
                    <a:pt x="9222" y="12463"/>
                    <a:pt x="9975" y="11185"/>
                    <a:pt x="11208" y="10705"/>
                  </a:cubicBezTo>
                  <a:cubicBezTo>
                    <a:pt x="11492" y="10595"/>
                    <a:pt x="11767" y="10548"/>
                    <a:pt x="12034" y="10548"/>
                  </a:cubicBezTo>
                  <a:cubicBezTo>
                    <a:pt x="13097" y="10548"/>
                    <a:pt x="14034" y="11299"/>
                    <a:pt x="14928" y="11846"/>
                  </a:cubicBezTo>
                  <a:cubicBezTo>
                    <a:pt x="15111" y="11961"/>
                    <a:pt x="15270" y="12052"/>
                    <a:pt x="15453" y="12143"/>
                  </a:cubicBezTo>
                  <a:cubicBezTo>
                    <a:pt x="15544" y="12052"/>
                    <a:pt x="15658" y="11938"/>
                    <a:pt x="15773" y="11846"/>
                  </a:cubicBezTo>
                  <a:cubicBezTo>
                    <a:pt x="14723" y="11367"/>
                    <a:pt x="13855" y="10477"/>
                    <a:pt x="12714" y="10226"/>
                  </a:cubicBezTo>
                  <a:cubicBezTo>
                    <a:pt x="12508" y="10178"/>
                    <a:pt x="12306" y="10156"/>
                    <a:pt x="12109" y="101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63" name="Google Shape;1163;p72">
              <a:extLst>
                <a:ext uri="{FF2B5EF4-FFF2-40B4-BE49-F238E27FC236}">
                  <a16:creationId xmlns:a16="http://schemas.microsoft.com/office/drawing/2014/main" id="{708C0DA0-1E9C-C2E0-E587-8E9FBCF1C2F0}"/>
                </a:ext>
              </a:extLst>
            </p:cNvPr>
            <p:cNvSpPr/>
            <p:nvPr/>
          </p:nvSpPr>
          <p:spPr>
            <a:xfrm>
              <a:off x="1963700" y="1751900"/>
              <a:ext cx="107875" cy="194600"/>
            </a:xfrm>
            <a:custGeom>
              <a:avLst/>
              <a:gdLst/>
              <a:ahLst/>
              <a:cxnLst/>
              <a:rect l="l" t="t" r="r" b="b"/>
              <a:pathLst>
                <a:path w="4315" h="7784" extrusionOk="0">
                  <a:moveTo>
                    <a:pt x="914" y="0"/>
                  </a:moveTo>
                  <a:cubicBezTo>
                    <a:pt x="845" y="137"/>
                    <a:pt x="800" y="274"/>
                    <a:pt x="754" y="434"/>
                  </a:cubicBezTo>
                  <a:cubicBezTo>
                    <a:pt x="457" y="1461"/>
                    <a:pt x="1074" y="2305"/>
                    <a:pt x="1850" y="2899"/>
                  </a:cubicBezTo>
                  <a:cubicBezTo>
                    <a:pt x="2489" y="3378"/>
                    <a:pt x="3447" y="3835"/>
                    <a:pt x="3721" y="4656"/>
                  </a:cubicBezTo>
                  <a:cubicBezTo>
                    <a:pt x="4064" y="5798"/>
                    <a:pt x="2808" y="6597"/>
                    <a:pt x="1895" y="6893"/>
                  </a:cubicBezTo>
                  <a:cubicBezTo>
                    <a:pt x="1279" y="7099"/>
                    <a:pt x="617" y="7190"/>
                    <a:pt x="1" y="7395"/>
                  </a:cubicBezTo>
                  <a:cubicBezTo>
                    <a:pt x="69" y="7510"/>
                    <a:pt x="138" y="7647"/>
                    <a:pt x="206" y="7783"/>
                  </a:cubicBezTo>
                  <a:cubicBezTo>
                    <a:pt x="320" y="7738"/>
                    <a:pt x="457" y="7715"/>
                    <a:pt x="571" y="7692"/>
                  </a:cubicBezTo>
                  <a:cubicBezTo>
                    <a:pt x="1735" y="7395"/>
                    <a:pt x="3014" y="7236"/>
                    <a:pt x="3813" y="6209"/>
                  </a:cubicBezTo>
                  <a:cubicBezTo>
                    <a:pt x="4155" y="5775"/>
                    <a:pt x="4315" y="5250"/>
                    <a:pt x="4201" y="4679"/>
                  </a:cubicBezTo>
                  <a:cubicBezTo>
                    <a:pt x="4109" y="4246"/>
                    <a:pt x="3835" y="3880"/>
                    <a:pt x="3516" y="3584"/>
                  </a:cubicBezTo>
                  <a:cubicBezTo>
                    <a:pt x="2831" y="2945"/>
                    <a:pt x="1850" y="2579"/>
                    <a:pt x="1325" y="1780"/>
                  </a:cubicBezTo>
                  <a:cubicBezTo>
                    <a:pt x="982" y="1255"/>
                    <a:pt x="1005" y="708"/>
                    <a:pt x="1256" y="228"/>
                  </a:cubicBezTo>
                  <a:cubicBezTo>
                    <a:pt x="1142" y="137"/>
                    <a:pt x="1028" y="69"/>
                    <a:pt x="9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64" name="Google Shape;1164;p72">
              <a:extLst>
                <a:ext uri="{FF2B5EF4-FFF2-40B4-BE49-F238E27FC236}">
                  <a16:creationId xmlns:a16="http://schemas.microsoft.com/office/drawing/2014/main" id="{CAB1A7E5-8EC8-18E6-044E-207C00945F37}"/>
                </a:ext>
              </a:extLst>
            </p:cNvPr>
            <p:cNvSpPr/>
            <p:nvPr/>
          </p:nvSpPr>
          <p:spPr>
            <a:xfrm>
              <a:off x="1463250" y="1678500"/>
              <a:ext cx="703625" cy="874000"/>
            </a:xfrm>
            <a:custGeom>
              <a:avLst/>
              <a:gdLst/>
              <a:ahLst/>
              <a:cxnLst/>
              <a:rect l="l" t="t" r="r" b="b"/>
              <a:pathLst>
                <a:path w="28145" h="34960" extrusionOk="0">
                  <a:moveTo>
                    <a:pt x="15930" y="0"/>
                  </a:moveTo>
                  <a:cubicBezTo>
                    <a:pt x="14680" y="0"/>
                    <a:pt x="13445" y="290"/>
                    <a:pt x="12692" y="927"/>
                  </a:cubicBezTo>
                  <a:cubicBezTo>
                    <a:pt x="9405" y="3735"/>
                    <a:pt x="2968" y="20648"/>
                    <a:pt x="777" y="29254"/>
                  </a:cubicBezTo>
                  <a:cubicBezTo>
                    <a:pt x="1" y="32289"/>
                    <a:pt x="960" y="34914"/>
                    <a:pt x="1005" y="34960"/>
                  </a:cubicBezTo>
                  <a:lnTo>
                    <a:pt x="26113" y="34686"/>
                  </a:lnTo>
                  <a:cubicBezTo>
                    <a:pt x="26159" y="34640"/>
                    <a:pt x="28145" y="33043"/>
                    <a:pt x="27574" y="30052"/>
                  </a:cubicBezTo>
                  <a:cubicBezTo>
                    <a:pt x="25930" y="21744"/>
                    <a:pt x="21548" y="4077"/>
                    <a:pt x="19950" y="1475"/>
                  </a:cubicBezTo>
                  <a:cubicBezTo>
                    <a:pt x="19371" y="540"/>
                    <a:pt x="17636" y="0"/>
                    <a:pt x="159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65" name="Google Shape;1165;p72">
              <a:extLst>
                <a:ext uri="{FF2B5EF4-FFF2-40B4-BE49-F238E27FC236}">
                  <a16:creationId xmlns:a16="http://schemas.microsoft.com/office/drawing/2014/main" id="{463C5F3C-DB88-8A2B-0534-240B636A181E}"/>
                </a:ext>
              </a:extLst>
            </p:cNvPr>
            <p:cNvSpPr/>
            <p:nvPr/>
          </p:nvSpPr>
          <p:spPr>
            <a:xfrm>
              <a:off x="1529450" y="2115950"/>
              <a:ext cx="210025" cy="187925"/>
            </a:xfrm>
            <a:custGeom>
              <a:avLst/>
              <a:gdLst/>
              <a:ahLst/>
              <a:cxnLst/>
              <a:rect l="l" t="t" r="r" b="b"/>
              <a:pathLst>
                <a:path w="8401" h="7517" extrusionOk="0">
                  <a:moveTo>
                    <a:pt x="1895" y="1"/>
                  </a:moveTo>
                  <a:cubicBezTo>
                    <a:pt x="1850" y="160"/>
                    <a:pt x="1781" y="320"/>
                    <a:pt x="1713" y="503"/>
                  </a:cubicBezTo>
                  <a:cubicBezTo>
                    <a:pt x="2078" y="822"/>
                    <a:pt x="2557" y="1051"/>
                    <a:pt x="3014" y="1210"/>
                  </a:cubicBezTo>
                  <a:cubicBezTo>
                    <a:pt x="3858" y="1507"/>
                    <a:pt x="4748" y="1667"/>
                    <a:pt x="5593" y="1918"/>
                  </a:cubicBezTo>
                  <a:cubicBezTo>
                    <a:pt x="6369" y="2169"/>
                    <a:pt x="7191" y="2534"/>
                    <a:pt x="7579" y="3287"/>
                  </a:cubicBezTo>
                  <a:cubicBezTo>
                    <a:pt x="8126" y="4292"/>
                    <a:pt x="7556" y="5479"/>
                    <a:pt x="6757" y="6186"/>
                  </a:cubicBezTo>
                  <a:cubicBezTo>
                    <a:pt x="6097" y="6782"/>
                    <a:pt x="5199" y="7059"/>
                    <a:pt x="4302" y="7059"/>
                  </a:cubicBezTo>
                  <a:cubicBezTo>
                    <a:pt x="3928" y="7059"/>
                    <a:pt x="3553" y="7011"/>
                    <a:pt x="3196" y="6917"/>
                  </a:cubicBezTo>
                  <a:cubicBezTo>
                    <a:pt x="2557" y="6757"/>
                    <a:pt x="1986" y="6437"/>
                    <a:pt x="1461" y="6026"/>
                  </a:cubicBezTo>
                  <a:cubicBezTo>
                    <a:pt x="1028" y="5684"/>
                    <a:pt x="617" y="5296"/>
                    <a:pt x="138" y="5022"/>
                  </a:cubicBezTo>
                  <a:cubicBezTo>
                    <a:pt x="92" y="5182"/>
                    <a:pt x="46" y="5319"/>
                    <a:pt x="1" y="5479"/>
                  </a:cubicBezTo>
                  <a:cubicBezTo>
                    <a:pt x="663" y="5889"/>
                    <a:pt x="1256" y="6529"/>
                    <a:pt x="1941" y="6917"/>
                  </a:cubicBezTo>
                  <a:cubicBezTo>
                    <a:pt x="2644" y="7309"/>
                    <a:pt x="3459" y="7517"/>
                    <a:pt x="4272" y="7517"/>
                  </a:cubicBezTo>
                  <a:cubicBezTo>
                    <a:pt x="4832" y="7517"/>
                    <a:pt x="5391" y="7418"/>
                    <a:pt x="5912" y="7213"/>
                  </a:cubicBezTo>
                  <a:cubicBezTo>
                    <a:pt x="6985" y="6803"/>
                    <a:pt x="7921" y="5844"/>
                    <a:pt x="8172" y="4725"/>
                  </a:cubicBezTo>
                  <a:cubicBezTo>
                    <a:pt x="8400" y="3698"/>
                    <a:pt x="7944" y="2717"/>
                    <a:pt x="7122" y="2123"/>
                  </a:cubicBezTo>
                  <a:cubicBezTo>
                    <a:pt x="6369" y="1598"/>
                    <a:pt x="5433" y="1393"/>
                    <a:pt x="4543" y="1165"/>
                  </a:cubicBezTo>
                  <a:cubicBezTo>
                    <a:pt x="3721" y="959"/>
                    <a:pt x="2763" y="754"/>
                    <a:pt x="2101" y="183"/>
                  </a:cubicBezTo>
                  <a:cubicBezTo>
                    <a:pt x="2032" y="138"/>
                    <a:pt x="1964" y="69"/>
                    <a:pt x="18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66" name="Google Shape;1166;p72">
              <a:extLst>
                <a:ext uri="{FF2B5EF4-FFF2-40B4-BE49-F238E27FC236}">
                  <a16:creationId xmlns:a16="http://schemas.microsoft.com/office/drawing/2014/main" id="{3E73FEEF-4935-D2FE-4984-FACB82DF2299}"/>
                </a:ext>
              </a:extLst>
            </p:cNvPr>
            <p:cNvSpPr/>
            <p:nvPr/>
          </p:nvSpPr>
          <p:spPr>
            <a:xfrm>
              <a:off x="2040175" y="2004100"/>
              <a:ext cx="82750" cy="288200"/>
            </a:xfrm>
            <a:custGeom>
              <a:avLst/>
              <a:gdLst/>
              <a:ahLst/>
              <a:cxnLst/>
              <a:rect l="l" t="t" r="r" b="b"/>
              <a:pathLst>
                <a:path w="3310" h="11528" extrusionOk="0">
                  <a:moveTo>
                    <a:pt x="502" y="1"/>
                  </a:moveTo>
                  <a:cubicBezTo>
                    <a:pt x="366" y="206"/>
                    <a:pt x="251" y="412"/>
                    <a:pt x="183" y="663"/>
                  </a:cubicBezTo>
                  <a:cubicBezTo>
                    <a:pt x="0" y="1233"/>
                    <a:pt x="160" y="1872"/>
                    <a:pt x="594" y="2306"/>
                  </a:cubicBezTo>
                  <a:cubicBezTo>
                    <a:pt x="776" y="2489"/>
                    <a:pt x="982" y="2626"/>
                    <a:pt x="1210" y="2717"/>
                  </a:cubicBezTo>
                  <a:cubicBezTo>
                    <a:pt x="1164" y="2512"/>
                    <a:pt x="1096" y="2306"/>
                    <a:pt x="1050" y="2101"/>
                  </a:cubicBezTo>
                  <a:cubicBezTo>
                    <a:pt x="982" y="2055"/>
                    <a:pt x="891" y="1987"/>
                    <a:pt x="845" y="1918"/>
                  </a:cubicBezTo>
                  <a:cubicBezTo>
                    <a:pt x="502" y="1530"/>
                    <a:pt x="480" y="1051"/>
                    <a:pt x="662" y="617"/>
                  </a:cubicBezTo>
                  <a:cubicBezTo>
                    <a:pt x="617" y="412"/>
                    <a:pt x="571" y="206"/>
                    <a:pt x="502" y="1"/>
                  </a:cubicBezTo>
                  <a:close/>
                  <a:moveTo>
                    <a:pt x="2625" y="8560"/>
                  </a:moveTo>
                  <a:cubicBezTo>
                    <a:pt x="2465" y="9108"/>
                    <a:pt x="2420" y="9679"/>
                    <a:pt x="2580" y="10272"/>
                  </a:cubicBezTo>
                  <a:cubicBezTo>
                    <a:pt x="2717" y="10752"/>
                    <a:pt x="2968" y="11185"/>
                    <a:pt x="3310" y="11528"/>
                  </a:cubicBezTo>
                  <a:cubicBezTo>
                    <a:pt x="3219" y="11094"/>
                    <a:pt x="3127" y="10683"/>
                    <a:pt x="3013" y="10227"/>
                  </a:cubicBezTo>
                  <a:cubicBezTo>
                    <a:pt x="2990" y="10158"/>
                    <a:pt x="2968" y="10067"/>
                    <a:pt x="2968" y="9975"/>
                  </a:cubicBezTo>
                  <a:cubicBezTo>
                    <a:pt x="2968" y="9975"/>
                    <a:pt x="2968" y="9975"/>
                    <a:pt x="2968" y="9953"/>
                  </a:cubicBezTo>
                  <a:cubicBezTo>
                    <a:pt x="2853" y="9496"/>
                    <a:pt x="2739" y="9040"/>
                    <a:pt x="2625" y="85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67" name="Google Shape;1167;p72">
              <a:extLst>
                <a:ext uri="{FF2B5EF4-FFF2-40B4-BE49-F238E27FC236}">
                  <a16:creationId xmlns:a16="http://schemas.microsoft.com/office/drawing/2014/main" id="{6928C29A-6AA0-8431-F94F-FDFB48250476}"/>
                </a:ext>
              </a:extLst>
            </p:cNvPr>
            <p:cNvSpPr/>
            <p:nvPr/>
          </p:nvSpPr>
          <p:spPr>
            <a:xfrm>
              <a:off x="1758850" y="2254350"/>
              <a:ext cx="392050" cy="295300"/>
            </a:xfrm>
            <a:custGeom>
              <a:avLst/>
              <a:gdLst/>
              <a:ahLst/>
              <a:cxnLst/>
              <a:rect l="l" t="t" r="r" b="b"/>
              <a:pathLst>
                <a:path w="15682" h="11812" extrusionOk="0">
                  <a:moveTo>
                    <a:pt x="12709" y="11121"/>
                  </a:moveTo>
                  <a:cubicBezTo>
                    <a:pt x="12326" y="11121"/>
                    <a:pt x="11949" y="11190"/>
                    <a:pt x="11619" y="11355"/>
                  </a:cubicBezTo>
                  <a:cubicBezTo>
                    <a:pt x="11436" y="11447"/>
                    <a:pt x="11276" y="11561"/>
                    <a:pt x="11162" y="11698"/>
                  </a:cubicBezTo>
                  <a:lnTo>
                    <a:pt x="11870" y="11698"/>
                  </a:lnTo>
                  <a:cubicBezTo>
                    <a:pt x="12139" y="11579"/>
                    <a:pt x="12414" y="11532"/>
                    <a:pt x="12692" y="11532"/>
                  </a:cubicBezTo>
                  <a:cubicBezTo>
                    <a:pt x="13001" y="11532"/>
                    <a:pt x="13314" y="11591"/>
                    <a:pt x="13627" y="11675"/>
                  </a:cubicBezTo>
                  <a:lnTo>
                    <a:pt x="14289" y="11652"/>
                  </a:lnTo>
                  <a:cubicBezTo>
                    <a:pt x="14289" y="11652"/>
                    <a:pt x="14358" y="11584"/>
                    <a:pt x="14472" y="11492"/>
                  </a:cubicBezTo>
                  <a:cubicBezTo>
                    <a:pt x="14038" y="11355"/>
                    <a:pt x="13604" y="11218"/>
                    <a:pt x="13148" y="11150"/>
                  </a:cubicBezTo>
                  <a:cubicBezTo>
                    <a:pt x="13002" y="11131"/>
                    <a:pt x="12855" y="11121"/>
                    <a:pt x="12709" y="11121"/>
                  </a:cubicBezTo>
                  <a:close/>
                  <a:moveTo>
                    <a:pt x="7470" y="0"/>
                  </a:moveTo>
                  <a:cubicBezTo>
                    <a:pt x="6511" y="0"/>
                    <a:pt x="5615" y="488"/>
                    <a:pt x="5068" y="1267"/>
                  </a:cubicBezTo>
                  <a:cubicBezTo>
                    <a:pt x="4429" y="2180"/>
                    <a:pt x="4360" y="3298"/>
                    <a:pt x="4771" y="4325"/>
                  </a:cubicBezTo>
                  <a:cubicBezTo>
                    <a:pt x="5182" y="5284"/>
                    <a:pt x="6072" y="6448"/>
                    <a:pt x="5593" y="7566"/>
                  </a:cubicBezTo>
                  <a:cubicBezTo>
                    <a:pt x="5299" y="8224"/>
                    <a:pt x="4619" y="8324"/>
                    <a:pt x="3926" y="8324"/>
                  </a:cubicBezTo>
                  <a:cubicBezTo>
                    <a:pt x="3623" y="8324"/>
                    <a:pt x="3318" y="8305"/>
                    <a:pt x="3042" y="8305"/>
                  </a:cubicBezTo>
                  <a:cubicBezTo>
                    <a:pt x="2919" y="8305"/>
                    <a:pt x="2802" y="8309"/>
                    <a:pt x="2694" y="8320"/>
                  </a:cubicBezTo>
                  <a:cubicBezTo>
                    <a:pt x="1621" y="8434"/>
                    <a:pt x="777" y="9141"/>
                    <a:pt x="343" y="10100"/>
                  </a:cubicBezTo>
                  <a:cubicBezTo>
                    <a:pt x="92" y="10648"/>
                    <a:pt x="0" y="11241"/>
                    <a:pt x="23" y="11812"/>
                  </a:cubicBezTo>
                  <a:lnTo>
                    <a:pt x="252" y="11812"/>
                  </a:lnTo>
                  <a:cubicBezTo>
                    <a:pt x="252" y="11675"/>
                    <a:pt x="274" y="11538"/>
                    <a:pt x="274" y="11401"/>
                  </a:cubicBezTo>
                  <a:cubicBezTo>
                    <a:pt x="388" y="10419"/>
                    <a:pt x="959" y="9369"/>
                    <a:pt x="1872" y="8913"/>
                  </a:cubicBezTo>
                  <a:cubicBezTo>
                    <a:pt x="2233" y="8732"/>
                    <a:pt x="2614" y="8688"/>
                    <a:pt x="3002" y="8688"/>
                  </a:cubicBezTo>
                  <a:cubicBezTo>
                    <a:pt x="3379" y="8688"/>
                    <a:pt x="3763" y="8730"/>
                    <a:pt x="4143" y="8730"/>
                  </a:cubicBezTo>
                  <a:cubicBezTo>
                    <a:pt x="4409" y="8730"/>
                    <a:pt x="4673" y="8709"/>
                    <a:pt x="4931" y="8639"/>
                  </a:cubicBezTo>
                  <a:cubicBezTo>
                    <a:pt x="5981" y="8342"/>
                    <a:pt x="6300" y="7270"/>
                    <a:pt x="6118" y="6288"/>
                  </a:cubicBezTo>
                  <a:cubicBezTo>
                    <a:pt x="5889" y="5192"/>
                    <a:pt x="4999" y="4302"/>
                    <a:pt x="4954" y="3138"/>
                  </a:cubicBezTo>
                  <a:cubicBezTo>
                    <a:pt x="4908" y="2157"/>
                    <a:pt x="5456" y="1152"/>
                    <a:pt x="6346" y="673"/>
                  </a:cubicBezTo>
                  <a:cubicBezTo>
                    <a:pt x="6690" y="496"/>
                    <a:pt x="7079" y="412"/>
                    <a:pt x="7470" y="412"/>
                  </a:cubicBezTo>
                  <a:cubicBezTo>
                    <a:pt x="8090" y="412"/>
                    <a:pt x="8714" y="624"/>
                    <a:pt x="9176" y="1015"/>
                  </a:cubicBezTo>
                  <a:cubicBezTo>
                    <a:pt x="9907" y="1632"/>
                    <a:pt x="10158" y="2568"/>
                    <a:pt x="10386" y="3458"/>
                  </a:cubicBezTo>
                  <a:cubicBezTo>
                    <a:pt x="10569" y="4302"/>
                    <a:pt x="10751" y="5192"/>
                    <a:pt x="11253" y="5900"/>
                  </a:cubicBezTo>
                  <a:cubicBezTo>
                    <a:pt x="11778" y="6676"/>
                    <a:pt x="12646" y="7018"/>
                    <a:pt x="13559" y="7041"/>
                  </a:cubicBezTo>
                  <a:cubicBezTo>
                    <a:pt x="14175" y="7041"/>
                    <a:pt x="14928" y="6882"/>
                    <a:pt x="15681" y="6767"/>
                  </a:cubicBezTo>
                  <a:cubicBezTo>
                    <a:pt x="15659" y="6630"/>
                    <a:pt x="15636" y="6493"/>
                    <a:pt x="15613" y="6357"/>
                  </a:cubicBezTo>
                  <a:cubicBezTo>
                    <a:pt x="15567" y="6357"/>
                    <a:pt x="15544" y="6357"/>
                    <a:pt x="15522" y="6379"/>
                  </a:cubicBezTo>
                  <a:cubicBezTo>
                    <a:pt x="14916" y="6466"/>
                    <a:pt x="14273" y="6607"/>
                    <a:pt x="13646" y="6607"/>
                  </a:cubicBezTo>
                  <a:cubicBezTo>
                    <a:pt x="13281" y="6607"/>
                    <a:pt x="12921" y="6559"/>
                    <a:pt x="12577" y="6425"/>
                  </a:cubicBezTo>
                  <a:cubicBezTo>
                    <a:pt x="11664" y="6083"/>
                    <a:pt x="11276" y="5192"/>
                    <a:pt x="11048" y="4302"/>
                  </a:cubicBezTo>
                  <a:cubicBezTo>
                    <a:pt x="10797" y="3389"/>
                    <a:pt x="10660" y="2431"/>
                    <a:pt x="10181" y="1586"/>
                  </a:cubicBezTo>
                  <a:cubicBezTo>
                    <a:pt x="9678" y="673"/>
                    <a:pt x="8743" y="102"/>
                    <a:pt x="7715" y="11"/>
                  </a:cubicBezTo>
                  <a:cubicBezTo>
                    <a:pt x="7633" y="4"/>
                    <a:pt x="7551" y="0"/>
                    <a:pt x="74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68" name="Google Shape;1168;p72">
              <a:extLst>
                <a:ext uri="{FF2B5EF4-FFF2-40B4-BE49-F238E27FC236}">
                  <a16:creationId xmlns:a16="http://schemas.microsoft.com/office/drawing/2014/main" id="{F2A935BA-681E-7591-3B6C-E151D4445ED5}"/>
                </a:ext>
              </a:extLst>
            </p:cNvPr>
            <p:cNvSpPr/>
            <p:nvPr/>
          </p:nvSpPr>
          <p:spPr>
            <a:xfrm>
              <a:off x="1693800" y="1678850"/>
              <a:ext cx="338975" cy="497075"/>
            </a:xfrm>
            <a:custGeom>
              <a:avLst/>
              <a:gdLst/>
              <a:ahLst/>
              <a:cxnLst/>
              <a:rect l="l" t="t" r="r" b="b"/>
              <a:pathLst>
                <a:path w="13559" h="19883" extrusionOk="0">
                  <a:moveTo>
                    <a:pt x="7236" y="0"/>
                  </a:moveTo>
                  <a:cubicBezTo>
                    <a:pt x="7031" y="297"/>
                    <a:pt x="6711" y="457"/>
                    <a:pt x="6277" y="480"/>
                  </a:cubicBezTo>
                  <a:cubicBezTo>
                    <a:pt x="6240" y="481"/>
                    <a:pt x="6202" y="482"/>
                    <a:pt x="6165" y="482"/>
                  </a:cubicBezTo>
                  <a:cubicBezTo>
                    <a:pt x="5634" y="482"/>
                    <a:pt x="5123" y="340"/>
                    <a:pt x="4611" y="297"/>
                  </a:cubicBezTo>
                  <a:cubicBezTo>
                    <a:pt x="4269" y="411"/>
                    <a:pt x="3972" y="571"/>
                    <a:pt x="3698" y="754"/>
                  </a:cubicBezTo>
                  <a:cubicBezTo>
                    <a:pt x="3947" y="698"/>
                    <a:pt x="4196" y="668"/>
                    <a:pt x="4444" y="668"/>
                  </a:cubicBezTo>
                  <a:cubicBezTo>
                    <a:pt x="4607" y="668"/>
                    <a:pt x="4769" y="681"/>
                    <a:pt x="4931" y="708"/>
                  </a:cubicBezTo>
                  <a:cubicBezTo>
                    <a:pt x="5326" y="769"/>
                    <a:pt x="5742" y="850"/>
                    <a:pt x="6151" y="850"/>
                  </a:cubicBezTo>
                  <a:cubicBezTo>
                    <a:pt x="6356" y="850"/>
                    <a:pt x="6559" y="830"/>
                    <a:pt x="6757" y="776"/>
                  </a:cubicBezTo>
                  <a:cubicBezTo>
                    <a:pt x="7213" y="640"/>
                    <a:pt x="7487" y="366"/>
                    <a:pt x="7624" y="46"/>
                  </a:cubicBezTo>
                  <a:cubicBezTo>
                    <a:pt x="7510" y="23"/>
                    <a:pt x="7373" y="23"/>
                    <a:pt x="7236" y="0"/>
                  </a:cubicBezTo>
                  <a:close/>
                  <a:moveTo>
                    <a:pt x="11550" y="3379"/>
                  </a:moveTo>
                  <a:lnTo>
                    <a:pt x="11550" y="3379"/>
                  </a:lnTo>
                  <a:cubicBezTo>
                    <a:pt x="11299" y="4200"/>
                    <a:pt x="11664" y="4908"/>
                    <a:pt x="12235" y="5456"/>
                  </a:cubicBezTo>
                  <a:cubicBezTo>
                    <a:pt x="11984" y="4680"/>
                    <a:pt x="11755" y="3972"/>
                    <a:pt x="11550" y="3379"/>
                  </a:cubicBezTo>
                  <a:close/>
                  <a:moveTo>
                    <a:pt x="206" y="5935"/>
                  </a:moveTo>
                  <a:cubicBezTo>
                    <a:pt x="137" y="6072"/>
                    <a:pt x="69" y="6232"/>
                    <a:pt x="0" y="6369"/>
                  </a:cubicBezTo>
                  <a:cubicBezTo>
                    <a:pt x="69" y="6802"/>
                    <a:pt x="183" y="7236"/>
                    <a:pt x="366" y="7647"/>
                  </a:cubicBezTo>
                  <a:cubicBezTo>
                    <a:pt x="891" y="8765"/>
                    <a:pt x="1895" y="9404"/>
                    <a:pt x="2922" y="10021"/>
                  </a:cubicBezTo>
                  <a:cubicBezTo>
                    <a:pt x="3424" y="10317"/>
                    <a:pt x="3903" y="10637"/>
                    <a:pt x="4292" y="11071"/>
                  </a:cubicBezTo>
                  <a:cubicBezTo>
                    <a:pt x="4771" y="11573"/>
                    <a:pt x="4999" y="12189"/>
                    <a:pt x="5022" y="12874"/>
                  </a:cubicBezTo>
                  <a:cubicBezTo>
                    <a:pt x="5090" y="14426"/>
                    <a:pt x="4337" y="15887"/>
                    <a:pt x="4520" y="17439"/>
                  </a:cubicBezTo>
                  <a:cubicBezTo>
                    <a:pt x="4657" y="18603"/>
                    <a:pt x="5456" y="19836"/>
                    <a:pt x="6711" y="19881"/>
                  </a:cubicBezTo>
                  <a:cubicBezTo>
                    <a:pt x="6734" y="19882"/>
                    <a:pt x="6757" y="19883"/>
                    <a:pt x="6780" y="19883"/>
                  </a:cubicBezTo>
                  <a:cubicBezTo>
                    <a:pt x="7977" y="19883"/>
                    <a:pt x="8838" y="18719"/>
                    <a:pt x="9062" y="17644"/>
                  </a:cubicBezTo>
                  <a:cubicBezTo>
                    <a:pt x="9336" y="16161"/>
                    <a:pt x="8742" y="14677"/>
                    <a:pt x="8879" y="13171"/>
                  </a:cubicBezTo>
                  <a:cubicBezTo>
                    <a:pt x="8948" y="12509"/>
                    <a:pt x="9176" y="11847"/>
                    <a:pt x="9655" y="11390"/>
                  </a:cubicBezTo>
                  <a:cubicBezTo>
                    <a:pt x="10135" y="10957"/>
                    <a:pt x="10751" y="10751"/>
                    <a:pt x="11367" y="10614"/>
                  </a:cubicBezTo>
                  <a:cubicBezTo>
                    <a:pt x="12098" y="10432"/>
                    <a:pt x="12874" y="10295"/>
                    <a:pt x="13559" y="9975"/>
                  </a:cubicBezTo>
                  <a:cubicBezTo>
                    <a:pt x="13513" y="9815"/>
                    <a:pt x="13467" y="9656"/>
                    <a:pt x="13422" y="9496"/>
                  </a:cubicBezTo>
                  <a:cubicBezTo>
                    <a:pt x="13171" y="9633"/>
                    <a:pt x="12919" y="9747"/>
                    <a:pt x="12691" y="9815"/>
                  </a:cubicBezTo>
                  <a:cubicBezTo>
                    <a:pt x="11573" y="10180"/>
                    <a:pt x="10295" y="10226"/>
                    <a:pt x="9382" y="11071"/>
                  </a:cubicBezTo>
                  <a:cubicBezTo>
                    <a:pt x="8469" y="11915"/>
                    <a:pt x="8377" y="13285"/>
                    <a:pt x="8491" y="14449"/>
                  </a:cubicBezTo>
                  <a:cubicBezTo>
                    <a:pt x="8628" y="15818"/>
                    <a:pt x="9039" y="17370"/>
                    <a:pt x="8217" y="18603"/>
                  </a:cubicBezTo>
                  <a:cubicBezTo>
                    <a:pt x="7898" y="19060"/>
                    <a:pt x="7396" y="19425"/>
                    <a:pt x="6825" y="19448"/>
                  </a:cubicBezTo>
                  <a:cubicBezTo>
                    <a:pt x="6807" y="19448"/>
                    <a:pt x="6790" y="19449"/>
                    <a:pt x="6772" y="19449"/>
                  </a:cubicBezTo>
                  <a:cubicBezTo>
                    <a:pt x="6202" y="19449"/>
                    <a:pt x="5720" y="19091"/>
                    <a:pt x="5410" y="18626"/>
                  </a:cubicBezTo>
                  <a:cubicBezTo>
                    <a:pt x="4565" y="17393"/>
                    <a:pt x="5068" y="15841"/>
                    <a:pt x="5319" y="14494"/>
                  </a:cubicBezTo>
                  <a:cubicBezTo>
                    <a:pt x="5547" y="13239"/>
                    <a:pt x="5570" y="11892"/>
                    <a:pt x="4680" y="10888"/>
                  </a:cubicBezTo>
                  <a:cubicBezTo>
                    <a:pt x="3949" y="10044"/>
                    <a:pt x="2876" y="9610"/>
                    <a:pt x="1986" y="8994"/>
                  </a:cubicBezTo>
                  <a:cubicBezTo>
                    <a:pt x="936" y="8286"/>
                    <a:pt x="320" y="7213"/>
                    <a:pt x="206" y="59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69" name="Google Shape;1169;p72">
              <a:extLst>
                <a:ext uri="{FF2B5EF4-FFF2-40B4-BE49-F238E27FC236}">
                  <a16:creationId xmlns:a16="http://schemas.microsoft.com/office/drawing/2014/main" id="{B7164E10-0573-A419-69A5-F78645E5B56D}"/>
                </a:ext>
              </a:extLst>
            </p:cNvPr>
            <p:cNvSpPr/>
            <p:nvPr/>
          </p:nvSpPr>
          <p:spPr>
            <a:xfrm>
              <a:off x="1475250" y="2389825"/>
              <a:ext cx="214575" cy="161550"/>
            </a:xfrm>
            <a:custGeom>
              <a:avLst/>
              <a:gdLst/>
              <a:ahLst/>
              <a:cxnLst/>
              <a:rect l="l" t="t" r="r" b="b"/>
              <a:pathLst>
                <a:path w="8583" h="6462" extrusionOk="0">
                  <a:moveTo>
                    <a:pt x="6131" y="0"/>
                  </a:moveTo>
                  <a:cubicBezTo>
                    <a:pt x="5974" y="0"/>
                    <a:pt x="5816" y="16"/>
                    <a:pt x="5661" y="47"/>
                  </a:cubicBezTo>
                  <a:cubicBezTo>
                    <a:pt x="4976" y="161"/>
                    <a:pt x="4406" y="641"/>
                    <a:pt x="4040" y="1234"/>
                  </a:cubicBezTo>
                  <a:cubicBezTo>
                    <a:pt x="3607" y="1965"/>
                    <a:pt x="3629" y="2809"/>
                    <a:pt x="3424" y="3608"/>
                  </a:cubicBezTo>
                  <a:cubicBezTo>
                    <a:pt x="3281" y="4161"/>
                    <a:pt x="2861" y="4917"/>
                    <a:pt x="2232" y="4917"/>
                  </a:cubicBezTo>
                  <a:cubicBezTo>
                    <a:pt x="2160" y="4917"/>
                    <a:pt x="2086" y="4907"/>
                    <a:pt x="2009" y="4886"/>
                  </a:cubicBezTo>
                  <a:cubicBezTo>
                    <a:pt x="1507" y="4749"/>
                    <a:pt x="1233" y="4179"/>
                    <a:pt x="959" y="3768"/>
                  </a:cubicBezTo>
                  <a:cubicBezTo>
                    <a:pt x="731" y="3380"/>
                    <a:pt x="434" y="2992"/>
                    <a:pt x="0" y="2809"/>
                  </a:cubicBezTo>
                  <a:cubicBezTo>
                    <a:pt x="0" y="2969"/>
                    <a:pt x="0" y="3106"/>
                    <a:pt x="0" y="3243"/>
                  </a:cubicBezTo>
                  <a:cubicBezTo>
                    <a:pt x="571" y="3631"/>
                    <a:pt x="845" y="4590"/>
                    <a:pt x="1415" y="5046"/>
                  </a:cubicBezTo>
                  <a:cubicBezTo>
                    <a:pt x="1659" y="5243"/>
                    <a:pt x="1943" y="5340"/>
                    <a:pt x="2230" y="5340"/>
                  </a:cubicBezTo>
                  <a:cubicBezTo>
                    <a:pt x="2508" y="5340"/>
                    <a:pt x="2789" y="5249"/>
                    <a:pt x="3036" y="5069"/>
                  </a:cubicBezTo>
                  <a:cubicBezTo>
                    <a:pt x="3629" y="4658"/>
                    <a:pt x="3881" y="3950"/>
                    <a:pt x="3995" y="3243"/>
                  </a:cubicBezTo>
                  <a:cubicBezTo>
                    <a:pt x="4132" y="2512"/>
                    <a:pt x="4177" y="1736"/>
                    <a:pt x="4702" y="1143"/>
                  </a:cubicBezTo>
                  <a:cubicBezTo>
                    <a:pt x="5075" y="733"/>
                    <a:pt x="5584" y="460"/>
                    <a:pt x="6130" y="460"/>
                  </a:cubicBezTo>
                  <a:cubicBezTo>
                    <a:pt x="6254" y="460"/>
                    <a:pt x="6379" y="474"/>
                    <a:pt x="6505" y="504"/>
                  </a:cubicBezTo>
                  <a:cubicBezTo>
                    <a:pt x="7966" y="823"/>
                    <a:pt x="7829" y="2558"/>
                    <a:pt x="7373" y="3631"/>
                  </a:cubicBezTo>
                  <a:cubicBezTo>
                    <a:pt x="6962" y="4612"/>
                    <a:pt x="6232" y="5480"/>
                    <a:pt x="5866" y="6461"/>
                  </a:cubicBezTo>
                  <a:lnTo>
                    <a:pt x="6437" y="6461"/>
                  </a:lnTo>
                  <a:cubicBezTo>
                    <a:pt x="6460" y="6416"/>
                    <a:pt x="6483" y="6370"/>
                    <a:pt x="6505" y="6324"/>
                  </a:cubicBezTo>
                  <a:cubicBezTo>
                    <a:pt x="6825" y="5617"/>
                    <a:pt x="7282" y="4978"/>
                    <a:pt x="7647" y="4270"/>
                  </a:cubicBezTo>
                  <a:cubicBezTo>
                    <a:pt x="8217" y="3174"/>
                    <a:pt x="8583" y="1554"/>
                    <a:pt x="7578" y="572"/>
                  </a:cubicBezTo>
                  <a:cubicBezTo>
                    <a:pt x="7190" y="184"/>
                    <a:pt x="6665" y="0"/>
                    <a:pt x="6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70" name="Google Shape;1170;p72">
              <a:extLst>
                <a:ext uri="{FF2B5EF4-FFF2-40B4-BE49-F238E27FC236}">
                  <a16:creationId xmlns:a16="http://schemas.microsoft.com/office/drawing/2014/main" id="{534B437E-B205-8278-3A44-AAC94DC5D432}"/>
                </a:ext>
              </a:extLst>
            </p:cNvPr>
            <p:cNvSpPr/>
            <p:nvPr/>
          </p:nvSpPr>
          <p:spPr>
            <a:xfrm>
              <a:off x="1596800" y="2253475"/>
              <a:ext cx="525000" cy="268225"/>
            </a:xfrm>
            <a:custGeom>
              <a:avLst/>
              <a:gdLst/>
              <a:ahLst/>
              <a:cxnLst/>
              <a:rect l="l" t="t" r="r" b="b"/>
              <a:pathLst>
                <a:path w="21000" h="10729" extrusionOk="0">
                  <a:moveTo>
                    <a:pt x="16197" y="322"/>
                  </a:moveTo>
                  <a:cubicBezTo>
                    <a:pt x="16246" y="854"/>
                    <a:pt x="16331" y="1354"/>
                    <a:pt x="16434" y="1872"/>
                  </a:cubicBezTo>
                  <a:cubicBezTo>
                    <a:pt x="16571" y="2443"/>
                    <a:pt x="16754" y="2991"/>
                    <a:pt x="17005" y="3516"/>
                  </a:cubicBezTo>
                  <a:cubicBezTo>
                    <a:pt x="17256" y="4063"/>
                    <a:pt x="17553" y="4588"/>
                    <a:pt x="17986" y="5045"/>
                  </a:cubicBezTo>
                  <a:cubicBezTo>
                    <a:pt x="18393" y="5473"/>
                    <a:pt x="18899" y="5840"/>
                    <a:pt x="19487" y="6073"/>
                  </a:cubicBezTo>
                  <a:lnTo>
                    <a:pt x="19487" y="6073"/>
                  </a:lnTo>
                  <a:lnTo>
                    <a:pt x="20544" y="10298"/>
                  </a:lnTo>
                  <a:lnTo>
                    <a:pt x="20544" y="10298"/>
                  </a:lnTo>
                  <a:cubicBezTo>
                    <a:pt x="17242" y="10343"/>
                    <a:pt x="13961" y="10411"/>
                    <a:pt x="10637" y="10500"/>
                  </a:cubicBezTo>
                  <a:lnTo>
                    <a:pt x="388" y="10523"/>
                  </a:lnTo>
                  <a:lnTo>
                    <a:pt x="959" y="6962"/>
                  </a:lnTo>
                  <a:cubicBezTo>
                    <a:pt x="6277" y="6597"/>
                    <a:pt x="8788" y="411"/>
                    <a:pt x="8788" y="411"/>
                  </a:cubicBezTo>
                  <a:lnTo>
                    <a:pt x="16197" y="322"/>
                  </a:lnTo>
                  <a:close/>
                  <a:moveTo>
                    <a:pt x="16366" y="0"/>
                  </a:moveTo>
                  <a:lnTo>
                    <a:pt x="8514" y="115"/>
                  </a:lnTo>
                  <a:cubicBezTo>
                    <a:pt x="8514" y="115"/>
                    <a:pt x="5957" y="6300"/>
                    <a:pt x="730" y="6711"/>
                  </a:cubicBezTo>
                  <a:lnTo>
                    <a:pt x="0" y="10728"/>
                  </a:lnTo>
                  <a:lnTo>
                    <a:pt x="10523" y="10683"/>
                  </a:lnTo>
                  <a:cubicBezTo>
                    <a:pt x="13923" y="10660"/>
                    <a:pt x="17347" y="10660"/>
                    <a:pt x="20771" y="10614"/>
                  </a:cubicBezTo>
                  <a:lnTo>
                    <a:pt x="20999" y="10614"/>
                  </a:lnTo>
                  <a:lnTo>
                    <a:pt x="20954" y="10409"/>
                  </a:lnTo>
                  <a:lnTo>
                    <a:pt x="19858" y="5935"/>
                  </a:lnTo>
                  <a:lnTo>
                    <a:pt x="19835" y="5844"/>
                  </a:lnTo>
                  <a:lnTo>
                    <a:pt x="19744" y="5798"/>
                  </a:lnTo>
                  <a:cubicBezTo>
                    <a:pt x="19173" y="5593"/>
                    <a:pt x="18694" y="5250"/>
                    <a:pt x="18306" y="4817"/>
                  </a:cubicBezTo>
                  <a:cubicBezTo>
                    <a:pt x="17895" y="4406"/>
                    <a:pt x="17621" y="3904"/>
                    <a:pt x="17370" y="3401"/>
                  </a:cubicBezTo>
                  <a:cubicBezTo>
                    <a:pt x="17142" y="2876"/>
                    <a:pt x="16959" y="2351"/>
                    <a:pt x="16822" y="1804"/>
                  </a:cubicBezTo>
                  <a:cubicBezTo>
                    <a:pt x="16708" y="1256"/>
                    <a:pt x="16594" y="708"/>
                    <a:pt x="16548" y="160"/>
                  </a:cubicBezTo>
                  <a:lnTo>
                    <a:pt x="165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71" name="Google Shape;1171;p72">
              <a:extLst>
                <a:ext uri="{FF2B5EF4-FFF2-40B4-BE49-F238E27FC236}">
                  <a16:creationId xmlns:a16="http://schemas.microsoft.com/office/drawing/2014/main" id="{D09DF25D-72E3-6E78-F863-1772D9C2BC95}"/>
                </a:ext>
              </a:extLst>
            </p:cNvPr>
            <p:cNvSpPr/>
            <p:nvPr/>
          </p:nvSpPr>
          <p:spPr>
            <a:xfrm>
              <a:off x="2007650" y="1841800"/>
              <a:ext cx="77375" cy="277700"/>
            </a:xfrm>
            <a:custGeom>
              <a:avLst/>
              <a:gdLst/>
              <a:ahLst/>
              <a:cxnLst/>
              <a:rect l="l" t="t" r="r" b="b"/>
              <a:pathLst>
                <a:path w="3095" h="11108" extrusionOk="0">
                  <a:moveTo>
                    <a:pt x="36" y="1"/>
                  </a:moveTo>
                  <a:cubicBezTo>
                    <a:pt x="23" y="1"/>
                    <a:pt x="0" y="17"/>
                    <a:pt x="0" y="33"/>
                  </a:cubicBezTo>
                  <a:cubicBezTo>
                    <a:pt x="229" y="969"/>
                    <a:pt x="502" y="1882"/>
                    <a:pt x="754" y="2818"/>
                  </a:cubicBezTo>
                  <a:cubicBezTo>
                    <a:pt x="1005" y="3731"/>
                    <a:pt x="1233" y="4644"/>
                    <a:pt x="1484" y="5580"/>
                  </a:cubicBezTo>
                  <a:cubicBezTo>
                    <a:pt x="1986" y="7406"/>
                    <a:pt x="2420" y="9278"/>
                    <a:pt x="3036" y="11081"/>
                  </a:cubicBezTo>
                  <a:cubicBezTo>
                    <a:pt x="3036" y="11100"/>
                    <a:pt x="3048" y="11107"/>
                    <a:pt x="3061" y="11107"/>
                  </a:cubicBezTo>
                  <a:cubicBezTo>
                    <a:pt x="3078" y="11107"/>
                    <a:pt x="3095" y="11094"/>
                    <a:pt x="3082" y="11081"/>
                  </a:cubicBezTo>
                  <a:cubicBezTo>
                    <a:pt x="2808" y="9209"/>
                    <a:pt x="2283" y="7360"/>
                    <a:pt x="1781" y="5534"/>
                  </a:cubicBezTo>
                  <a:cubicBezTo>
                    <a:pt x="1530" y="4598"/>
                    <a:pt x="1256" y="3685"/>
                    <a:pt x="959" y="2749"/>
                  </a:cubicBezTo>
                  <a:cubicBezTo>
                    <a:pt x="936" y="2658"/>
                    <a:pt x="913" y="2590"/>
                    <a:pt x="890" y="2498"/>
                  </a:cubicBezTo>
                  <a:cubicBezTo>
                    <a:pt x="890" y="2384"/>
                    <a:pt x="890" y="2270"/>
                    <a:pt x="890" y="2179"/>
                  </a:cubicBezTo>
                  <a:cubicBezTo>
                    <a:pt x="868" y="1973"/>
                    <a:pt x="845" y="1768"/>
                    <a:pt x="822" y="1563"/>
                  </a:cubicBezTo>
                  <a:cubicBezTo>
                    <a:pt x="776" y="1197"/>
                    <a:pt x="708" y="809"/>
                    <a:pt x="594" y="444"/>
                  </a:cubicBezTo>
                  <a:cubicBezTo>
                    <a:pt x="594" y="433"/>
                    <a:pt x="582" y="427"/>
                    <a:pt x="571" y="427"/>
                  </a:cubicBezTo>
                  <a:cubicBezTo>
                    <a:pt x="559" y="427"/>
                    <a:pt x="548" y="433"/>
                    <a:pt x="548" y="444"/>
                  </a:cubicBezTo>
                  <a:cubicBezTo>
                    <a:pt x="594" y="832"/>
                    <a:pt x="617" y="1220"/>
                    <a:pt x="662" y="1608"/>
                  </a:cubicBezTo>
                  <a:cubicBezTo>
                    <a:pt x="685" y="1722"/>
                    <a:pt x="708" y="1859"/>
                    <a:pt x="731" y="1973"/>
                  </a:cubicBezTo>
                  <a:cubicBezTo>
                    <a:pt x="525" y="1311"/>
                    <a:pt x="297" y="650"/>
                    <a:pt x="46" y="10"/>
                  </a:cubicBezTo>
                  <a:cubicBezTo>
                    <a:pt x="46" y="4"/>
                    <a:pt x="42" y="1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72" name="Google Shape;1172;p72">
              <a:extLst>
                <a:ext uri="{FF2B5EF4-FFF2-40B4-BE49-F238E27FC236}">
                  <a16:creationId xmlns:a16="http://schemas.microsoft.com/office/drawing/2014/main" id="{5E69221D-65DD-C517-D1D9-A77413ED1CA0}"/>
                </a:ext>
              </a:extLst>
            </p:cNvPr>
            <p:cNvSpPr/>
            <p:nvPr/>
          </p:nvSpPr>
          <p:spPr>
            <a:xfrm>
              <a:off x="1371400" y="1713025"/>
              <a:ext cx="471075" cy="736200"/>
            </a:xfrm>
            <a:custGeom>
              <a:avLst/>
              <a:gdLst/>
              <a:ahLst/>
              <a:cxnLst/>
              <a:rect l="l" t="t" r="r" b="b"/>
              <a:pathLst>
                <a:path w="18843" h="29448" extrusionOk="0">
                  <a:moveTo>
                    <a:pt x="16885" y="1"/>
                  </a:moveTo>
                  <a:cubicBezTo>
                    <a:pt x="16181" y="1"/>
                    <a:pt x="15270" y="386"/>
                    <a:pt x="14312" y="1190"/>
                  </a:cubicBezTo>
                  <a:cubicBezTo>
                    <a:pt x="10591" y="4317"/>
                    <a:pt x="959" y="12922"/>
                    <a:pt x="594" y="16574"/>
                  </a:cubicBezTo>
                  <a:cubicBezTo>
                    <a:pt x="0" y="22646"/>
                    <a:pt x="9153" y="29448"/>
                    <a:pt x="9153" y="29448"/>
                  </a:cubicBezTo>
                  <a:cubicBezTo>
                    <a:pt x="14471" y="29037"/>
                    <a:pt x="16936" y="22851"/>
                    <a:pt x="16936" y="22851"/>
                  </a:cubicBezTo>
                  <a:cubicBezTo>
                    <a:pt x="16936" y="22851"/>
                    <a:pt x="10545" y="16962"/>
                    <a:pt x="10500" y="16460"/>
                  </a:cubicBezTo>
                  <a:cubicBezTo>
                    <a:pt x="10454" y="15981"/>
                    <a:pt x="13102" y="12511"/>
                    <a:pt x="17439" y="4157"/>
                  </a:cubicBezTo>
                  <a:cubicBezTo>
                    <a:pt x="18843" y="1470"/>
                    <a:pt x="18260" y="1"/>
                    <a:pt x="168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73" name="Google Shape;1173;p72">
              <a:extLst>
                <a:ext uri="{FF2B5EF4-FFF2-40B4-BE49-F238E27FC236}">
                  <a16:creationId xmlns:a16="http://schemas.microsoft.com/office/drawing/2014/main" id="{49E44CC2-F239-8D0F-06DB-B445BB6F429E}"/>
                </a:ext>
              </a:extLst>
            </p:cNvPr>
            <p:cNvSpPr/>
            <p:nvPr/>
          </p:nvSpPr>
          <p:spPr>
            <a:xfrm>
              <a:off x="1386225" y="1918525"/>
              <a:ext cx="348675" cy="385350"/>
            </a:xfrm>
            <a:custGeom>
              <a:avLst/>
              <a:gdLst/>
              <a:ahLst/>
              <a:cxnLst/>
              <a:rect l="l" t="t" r="r" b="b"/>
              <a:pathLst>
                <a:path w="13947" h="15414" extrusionOk="0">
                  <a:moveTo>
                    <a:pt x="799" y="6323"/>
                  </a:moveTo>
                  <a:lnTo>
                    <a:pt x="799" y="6323"/>
                  </a:lnTo>
                  <a:cubicBezTo>
                    <a:pt x="662" y="6551"/>
                    <a:pt x="525" y="6779"/>
                    <a:pt x="434" y="7007"/>
                  </a:cubicBezTo>
                  <a:cubicBezTo>
                    <a:pt x="389" y="7327"/>
                    <a:pt x="297" y="7624"/>
                    <a:pt x="92" y="7898"/>
                  </a:cubicBezTo>
                  <a:cubicBezTo>
                    <a:pt x="46" y="8057"/>
                    <a:pt x="23" y="8194"/>
                    <a:pt x="1" y="8354"/>
                  </a:cubicBezTo>
                  <a:cubicBezTo>
                    <a:pt x="1" y="8400"/>
                    <a:pt x="1" y="8445"/>
                    <a:pt x="1" y="8491"/>
                  </a:cubicBezTo>
                  <a:cubicBezTo>
                    <a:pt x="160" y="8354"/>
                    <a:pt x="297" y="8194"/>
                    <a:pt x="434" y="8035"/>
                  </a:cubicBezTo>
                  <a:cubicBezTo>
                    <a:pt x="799" y="7532"/>
                    <a:pt x="845" y="6916"/>
                    <a:pt x="799" y="6323"/>
                  </a:cubicBezTo>
                  <a:close/>
                  <a:moveTo>
                    <a:pt x="6049" y="0"/>
                  </a:moveTo>
                  <a:cubicBezTo>
                    <a:pt x="5912" y="137"/>
                    <a:pt x="5798" y="274"/>
                    <a:pt x="5661" y="388"/>
                  </a:cubicBezTo>
                  <a:cubicBezTo>
                    <a:pt x="5958" y="434"/>
                    <a:pt x="6232" y="502"/>
                    <a:pt x="6506" y="593"/>
                  </a:cubicBezTo>
                  <a:cubicBezTo>
                    <a:pt x="7099" y="822"/>
                    <a:pt x="7510" y="1278"/>
                    <a:pt x="7624" y="1895"/>
                  </a:cubicBezTo>
                  <a:cubicBezTo>
                    <a:pt x="7715" y="2488"/>
                    <a:pt x="7579" y="3104"/>
                    <a:pt x="7419" y="3652"/>
                  </a:cubicBezTo>
                  <a:cubicBezTo>
                    <a:pt x="7008" y="4930"/>
                    <a:pt x="6232" y="6277"/>
                    <a:pt x="6848" y="7601"/>
                  </a:cubicBezTo>
                  <a:cubicBezTo>
                    <a:pt x="7213" y="8377"/>
                    <a:pt x="7967" y="8833"/>
                    <a:pt x="8743" y="9107"/>
                  </a:cubicBezTo>
                  <a:cubicBezTo>
                    <a:pt x="9564" y="9404"/>
                    <a:pt x="10432" y="9541"/>
                    <a:pt x="11276" y="9815"/>
                  </a:cubicBezTo>
                  <a:cubicBezTo>
                    <a:pt x="11048" y="9564"/>
                    <a:pt x="10843" y="9358"/>
                    <a:pt x="10637" y="9153"/>
                  </a:cubicBezTo>
                  <a:cubicBezTo>
                    <a:pt x="10523" y="9130"/>
                    <a:pt x="10409" y="9107"/>
                    <a:pt x="10272" y="9062"/>
                  </a:cubicBezTo>
                  <a:cubicBezTo>
                    <a:pt x="9450" y="8856"/>
                    <a:pt x="8492" y="8651"/>
                    <a:pt x="7830" y="8080"/>
                  </a:cubicBezTo>
                  <a:cubicBezTo>
                    <a:pt x="7442" y="7761"/>
                    <a:pt x="7190" y="7327"/>
                    <a:pt x="7122" y="6848"/>
                  </a:cubicBezTo>
                  <a:cubicBezTo>
                    <a:pt x="7008" y="6094"/>
                    <a:pt x="7282" y="5341"/>
                    <a:pt x="7533" y="4656"/>
                  </a:cubicBezTo>
                  <a:cubicBezTo>
                    <a:pt x="7944" y="3538"/>
                    <a:pt x="8492" y="2123"/>
                    <a:pt x="7738" y="1004"/>
                  </a:cubicBezTo>
                  <a:cubicBezTo>
                    <a:pt x="7373" y="434"/>
                    <a:pt x="6734" y="137"/>
                    <a:pt x="6049" y="0"/>
                  </a:cubicBezTo>
                  <a:close/>
                  <a:moveTo>
                    <a:pt x="13513" y="11983"/>
                  </a:moveTo>
                  <a:lnTo>
                    <a:pt x="13513" y="11983"/>
                  </a:lnTo>
                  <a:cubicBezTo>
                    <a:pt x="13536" y="12759"/>
                    <a:pt x="13079" y="13558"/>
                    <a:pt x="12486" y="14083"/>
                  </a:cubicBezTo>
                  <a:cubicBezTo>
                    <a:pt x="11826" y="14679"/>
                    <a:pt x="10928" y="14956"/>
                    <a:pt x="10031" y="14956"/>
                  </a:cubicBezTo>
                  <a:cubicBezTo>
                    <a:pt x="9657" y="14956"/>
                    <a:pt x="9282" y="14908"/>
                    <a:pt x="8925" y="14814"/>
                  </a:cubicBezTo>
                  <a:cubicBezTo>
                    <a:pt x="8286" y="14654"/>
                    <a:pt x="7715" y="14334"/>
                    <a:pt x="7190" y="13923"/>
                  </a:cubicBezTo>
                  <a:cubicBezTo>
                    <a:pt x="6711" y="13535"/>
                    <a:pt x="6232" y="13079"/>
                    <a:pt x="5638" y="12805"/>
                  </a:cubicBezTo>
                  <a:cubicBezTo>
                    <a:pt x="5298" y="12650"/>
                    <a:pt x="4941" y="12577"/>
                    <a:pt x="4588" y="12577"/>
                  </a:cubicBezTo>
                  <a:cubicBezTo>
                    <a:pt x="3899" y="12577"/>
                    <a:pt x="3222" y="12855"/>
                    <a:pt x="2694" y="13353"/>
                  </a:cubicBezTo>
                  <a:cubicBezTo>
                    <a:pt x="2374" y="13650"/>
                    <a:pt x="2123" y="14015"/>
                    <a:pt x="1986" y="14426"/>
                  </a:cubicBezTo>
                  <a:cubicBezTo>
                    <a:pt x="2078" y="14585"/>
                    <a:pt x="2192" y="14745"/>
                    <a:pt x="2306" y="14882"/>
                  </a:cubicBezTo>
                  <a:cubicBezTo>
                    <a:pt x="2374" y="14448"/>
                    <a:pt x="2557" y="14060"/>
                    <a:pt x="2877" y="13741"/>
                  </a:cubicBezTo>
                  <a:cubicBezTo>
                    <a:pt x="3265" y="13353"/>
                    <a:pt x="3790" y="13079"/>
                    <a:pt x="4337" y="13010"/>
                  </a:cubicBezTo>
                  <a:cubicBezTo>
                    <a:pt x="4395" y="13006"/>
                    <a:pt x="4452" y="13003"/>
                    <a:pt x="4508" y="13003"/>
                  </a:cubicBezTo>
                  <a:cubicBezTo>
                    <a:pt x="5800" y="13003"/>
                    <a:pt x="6620" y="14223"/>
                    <a:pt x="7670" y="14814"/>
                  </a:cubicBezTo>
                  <a:cubicBezTo>
                    <a:pt x="8373" y="15206"/>
                    <a:pt x="9188" y="15414"/>
                    <a:pt x="10001" y="15414"/>
                  </a:cubicBezTo>
                  <a:cubicBezTo>
                    <a:pt x="10561" y="15414"/>
                    <a:pt x="11120" y="15315"/>
                    <a:pt x="11641" y="15110"/>
                  </a:cubicBezTo>
                  <a:cubicBezTo>
                    <a:pt x="12714" y="14700"/>
                    <a:pt x="13650" y="13741"/>
                    <a:pt x="13901" y="12622"/>
                  </a:cubicBezTo>
                  <a:cubicBezTo>
                    <a:pt x="13924" y="12531"/>
                    <a:pt x="13924" y="12463"/>
                    <a:pt x="13947" y="12371"/>
                  </a:cubicBezTo>
                  <a:cubicBezTo>
                    <a:pt x="13810" y="12257"/>
                    <a:pt x="13673" y="12120"/>
                    <a:pt x="13513" y="119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74" name="Google Shape;1174;p72">
              <a:extLst>
                <a:ext uri="{FF2B5EF4-FFF2-40B4-BE49-F238E27FC236}">
                  <a16:creationId xmlns:a16="http://schemas.microsoft.com/office/drawing/2014/main" id="{59768DF6-135D-983F-D304-4498BE1BC047}"/>
                </a:ext>
              </a:extLst>
            </p:cNvPr>
            <p:cNvSpPr/>
            <p:nvPr/>
          </p:nvSpPr>
          <p:spPr>
            <a:xfrm>
              <a:off x="1689225" y="1739900"/>
              <a:ext cx="67375" cy="180350"/>
            </a:xfrm>
            <a:custGeom>
              <a:avLst/>
              <a:gdLst/>
              <a:ahLst/>
              <a:cxnLst/>
              <a:rect l="l" t="t" r="r" b="b"/>
              <a:pathLst>
                <a:path w="2695" h="7214" extrusionOk="0">
                  <a:moveTo>
                    <a:pt x="1758" y="1"/>
                  </a:moveTo>
                  <a:lnTo>
                    <a:pt x="1758" y="1"/>
                  </a:lnTo>
                  <a:cubicBezTo>
                    <a:pt x="1690" y="24"/>
                    <a:pt x="1644" y="69"/>
                    <a:pt x="1599" y="115"/>
                  </a:cubicBezTo>
                  <a:cubicBezTo>
                    <a:pt x="1553" y="161"/>
                    <a:pt x="1484" y="206"/>
                    <a:pt x="1416" y="275"/>
                  </a:cubicBezTo>
                  <a:cubicBezTo>
                    <a:pt x="1416" y="320"/>
                    <a:pt x="1416" y="366"/>
                    <a:pt x="1416" y="412"/>
                  </a:cubicBezTo>
                  <a:cubicBezTo>
                    <a:pt x="1416" y="503"/>
                    <a:pt x="1490" y="549"/>
                    <a:pt x="1564" y="549"/>
                  </a:cubicBezTo>
                  <a:cubicBezTo>
                    <a:pt x="1638" y="549"/>
                    <a:pt x="1713" y="503"/>
                    <a:pt x="1713" y="412"/>
                  </a:cubicBezTo>
                  <a:cubicBezTo>
                    <a:pt x="1690" y="275"/>
                    <a:pt x="1713" y="138"/>
                    <a:pt x="1758" y="1"/>
                  </a:cubicBezTo>
                  <a:close/>
                  <a:moveTo>
                    <a:pt x="1051" y="571"/>
                  </a:moveTo>
                  <a:lnTo>
                    <a:pt x="1051" y="571"/>
                  </a:lnTo>
                  <a:cubicBezTo>
                    <a:pt x="959" y="663"/>
                    <a:pt x="845" y="754"/>
                    <a:pt x="754" y="845"/>
                  </a:cubicBezTo>
                  <a:cubicBezTo>
                    <a:pt x="640" y="1051"/>
                    <a:pt x="526" y="1279"/>
                    <a:pt x="434" y="1530"/>
                  </a:cubicBezTo>
                  <a:cubicBezTo>
                    <a:pt x="1" y="2694"/>
                    <a:pt x="24" y="4041"/>
                    <a:pt x="549" y="5205"/>
                  </a:cubicBezTo>
                  <a:cubicBezTo>
                    <a:pt x="982" y="6095"/>
                    <a:pt x="1713" y="6689"/>
                    <a:pt x="2512" y="7214"/>
                  </a:cubicBezTo>
                  <a:cubicBezTo>
                    <a:pt x="2557" y="7099"/>
                    <a:pt x="2626" y="7008"/>
                    <a:pt x="2694" y="6894"/>
                  </a:cubicBezTo>
                  <a:cubicBezTo>
                    <a:pt x="2512" y="6780"/>
                    <a:pt x="2329" y="6666"/>
                    <a:pt x="2169" y="6552"/>
                  </a:cubicBezTo>
                  <a:cubicBezTo>
                    <a:pt x="1119" y="5844"/>
                    <a:pt x="503" y="4771"/>
                    <a:pt x="389" y="3493"/>
                  </a:cubicBezTo>
                  <a:cubicBezTo>
                    <a:pt x="320" y="2466"/>
                    <a:pt x="571" y="1462"/>
                    <a:pt x="1051" y="5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75" name="Google Shape;1175;p72">
              <a:extLst>
                <a:ext uri="{FF2B5EF4-FFF2-40B4-BE49-F238E27FC236}">
                  <a16:creationId xmlns:a16="http://schemas.microsoft.com/office/drawing/2014/main" id="{E14D0768-3687-FB0D-3B05-639D99921C6E}"/>
                </a:ext>
              </a:extLst>
            </p:cNvPr>
            <p:cNvSpPr/>
            <p:nvPr/>
          </p:nvSpPr>
          <p:spPr>
            <a:xfrm>
              <a:off x="1572825" y="2389825"/>
              <a:ext cx="104450" cy="45700"/>
            </a:xfrm>
            <a:custGeom>
              <a:avLst/>
              <a:gdLst/>
              <a:ahLst/>
              <a:cxnLst/>
              <a:rect l="l" t="t" r="r" b="b"/>
              <a:pathLst>
                <a:path w="4178" h="1828" extrusionOk="0">
                  <a:moveTo>
                    <a:pt x="2228" y="0"/>
                  </a:moveTo>
                  <a:cubicBezTo>
                    <a:pt x="2071" y="0"/>
                    <a:pt x="1913" y="16"/>
                    <a:pt x="1758" y="47"/>
                  </a:cubicBezTo>
                  <a:cubicBezTo>
                    <a:pt x="1073" y="161"/>
                    <a:pt x="503" y="641"/>
                    <a:pt x="137" y="1234"/>
                  </a:cubicBezTo>
                  <a:cubicBezTo>
                    <a:pt x="92" y="1326"/>
                    <a:pt x="46" y="1417"/>
                    <a:pt x="0" y="1485"/>
                  </a:cubicBezTo>
                  <a:cubicBezTo>
                    <a:pt x="160" y="1622"/>
                    <a:pt x="274" y="1714"/>
                    <a:pt x="411" y="1828"/>
                  </a:cubicBezTo>
                  <a:cubicBezTo>
                    <a:pt x="503" y="1577"/>
                    <a:pt x="617" y="1348"/>
                    <a:pt x="799" y="1143"/>
                  </a:cubicBezTo>
                  <a:cubicBezTo>
                    <a:pt x="1172" y="733"/>
                    <a:pt x="1681" y="460"/>
                    <a:pt x="2227" y="460"/>
                  </a:cubicBezTo>
                  <a:cubicBezTo>
                    <a:pt x="2351" y="460"/>
                    <a:pt x="2476" y="474"/>
                    <a:pt x="2602" y="504"/>
                  </a:cubicBezTo>
                  <a:cubicBezTo>
                    <a:pt x="3264" y="664"/>
                    <a:pt x="3607" y="1097"/>
                    <a:pt x="3721" y="1645"/>
                  </a:cubicBezTo>
                  <a:cubicBezTo>
                    <a:pt x="3881" y="1554"/>
                    <a:pt x="4040" y="1485"/>
                    <a:pt x="4177" y="1394"/>
                  </a:cubicBezTo>
                  <a:cubicBezTo>
                    <a:pt x="4086" y="1097"/>
                    <a:pt x="3926" y="801"/>
                    <a:pt x="3675" y="572"/>
                  </a:cubicBezTo>
                  <a:cubicBezTo>
                    <a:pt x="3287" y="184"/>
                    <a:pt x="2762" y="0"/>
                    <a:pt x="22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76" name="Google Shape;1176;p72">
              <a:extLst>
                <a:ext uri="{FF2B5EF4-FFF2-40B4-BE49-F238E27FC236}">
                  <a16:creationId xmlns:a16="http://schemas.microsoft.com/office/drawing/2014/main" id="{EB995C83-0BFB-7CE4-DEFB-A3EC5FE9A910}"/>
                </a:ext>
              </a:extLst>
            </p:cNvPr>
            <p:cNvSpPr/>
            <p:nvPr/>
          </p:nvSpPr>
          <p:spPr>
            <a:xfrm>
              <a:off x="1624175" y="1860050"/>
              <a:ext cx="163700" cy="415275"/>
            </a:xfrm>
            <a:custGeom>
              <a:avLst/>
              <a:gdLst/>
              <a:ahLst/>
              <a:cxnLst/>
              <a:rect l="l" t="t" r="r" b="b"/>
              <a:pathLst>
                <a:path w="6548" h="16611" extrusionOk="0">
                  <a:moveTo>
                    <a:pt x="6426" y="1"/>
                  </a:moveTo>
                  <a:cubicBezTo>
                    <a:pt x="6420" y="1"/>
                    <a:pt x="6415" y="3"/>
                    <a:pt x="6415" y="11"/>
                  </a:cubicBezTo>
                  <a:cubicBezTo>
                    <a:pt x="5570" y="1175"/>
                    <a:pt x="4840" y="2453"/>
                    <a:pt x="4086" y="3686"/>
                  </a:cubicBezTo>
                  <a:cubicBezTo>
                    <a:pt x="3333" y="4918"/>
                    <a:pt x="2580" y="6151"/>
                    <a:pt x="1827" y="7383"/>
                  </a:cubicBezTo>
                  <a:cubicBezTo>
                    <a:pt x="1461" y="8023"/>
                    <a:pt x="1096" y="8639"/>
                    <a:pt x="731" y="9255"/>
                  </a:cubicBezTo>
                  <a:cubicBezTo>
                    <a:pt x="548" y="9552"/>
                    <a:pt x="366" y="9849"/>
                    <a:pt x="206" y="10145"/>
                  </a:cubicBezTo>
                  <a:cubicBezTo>
                    <a:pt x="69" y="10396"/>
                    <a:pt x="1" y="10602"/>
                    <a:pt x="183" y="10853"/>
                  </a:cubicBezTo>
                  <a:cubicBezTo>
                    <a:pt x="366" y="11081"/>
                    <a:pt x="594" y="11309"/>
                    <a:pt x="800" y="11515"/>
                  </a:cubicBezTo>
                  <a:cubicBezTo>
                    <a:pt x="1028" y="11743"/>
                    <a:pt x="1256" y="11994"/>
                    <a:pt x="1484" y="12222"/>
                  </a:cubicBezTo>
                  <a:cubicBezTo>
                    <a:pt x="1986" y="12725"/>
                    <a:pt x="2466" y="13181"/>
                    <a:pt x="2968" y="13660"/>
                  </a:cubicBezTo>
                  <a:cubicBezTo>
                    <a:pt x="3539" y="14185"/>
                    <a:pt x="4109" y="14710"/>
                    <a:pt x="4703" y="15212"/>
                  </a:cubicBezTo>
                  <a:cubicBezTo>
                    <a:pt x="5273" y="15692"/>
                    <a:pt x="5844" y="16217"/>
                    <a:pt x="6483" y="16605"/>
                  </a:cubicBezTo>
                  <a:cubicBezTo>
                    <a:pt x="6487" y="16609"/>
                    <a:pt x="6492" y="16611"/>
                    <a:pt x="6497" y="16611"/>
                  </a:cubicBezTo>
                  <a:cubicBezTo>
                    <a:pt x="6520" y="16611"/>
                    <a:pt x="6547" y="16574"/>
                    <a:pt x="6529" y="16536"/>
                  </a:cubicBezTo>
                  <a:cubicBezTo>
                    <a:pt x="6095" y="16057"/>
                    <a:pt x="5570" y="15646"/>
                    <a:pt x="5091" y="15190"/>
                  </a:cubicBezTo>
                  <a:cubicBezTo>
                    <a:pt x="4611" y="14756"/>
                    <a:pt x="4132" y="14299"/>
                    <a:pt x="3653" y="13866"/>
                  </a:cubicBezTo>
                  <a:cubicBezTo>
                    <a:pt x="2717" y="12953"/>
                    <a:pt x="1781" y="12040"/>
                    <a:pt x="891" y="11104"/>
                  </a:cubicBezTo>
                  <a:cubicBezTo>
                    <a:pt x="777" y="10990"/>
                    <a:pt x="663" y="10876"/>
                    <a:pt x="548" y="10739"/>
                  </a:cubicBezTo>
                  <a:cubicBezTo>
                    <a:pt x="526" y="10716"/>
                    <a:pt x="480" y="10670"/>
                    <a:pt x="457" y="10625"/>
                  </a:cubicBezTo>
                  <a:cubicBezTo>
                    <a:pt x="366" y="10488"/>
                    <a:pt x="412" y="10419"/>
                    <a:pt x="480" y="10305"/>
                  </a:cubicBezTo>
                  <a:cubicBezTo>
                    <a:pt x="640" y="10008"/>
                    <a:pt x="822" y="9712"/>
                    <a:pt x="1005" y="9415"/>
                  </a:cubicBezTo>
                  <a:cubicBezTo>
                    <a:pt x="1370" y="8821"/>
                    <a:pt x="1713" y="8228"/>
                    <a:pt x="2078" y="7634"/>
                  </a:cubicBezTo>
                  <a:cubicBezTo>
                    <a:pt x="2785" y="6448"/>
                    <a:pt x="3493" y="5261"/>
                    <a:pt x="4178" y="4051"/>
                  </a:cubicBezTo>
                  <a:cubicBezTo>
                    <a:pt x="4543" y="3389"/>
                    <a:pt x="4931" y="2750"/>
                    <a:pt x="5296" y="2088"/>
                  </a:cubicBezTo>
                  <a:cubicBezTo>
                    <a:pt x="5319" y="2042"/>
                    <a:pt x="5365" y="1997"/>
                    <a:pt x="5387" y="1928"/>
                  </a:cubicBezTo>
                  <a:cubicBezTo>
                    <a:pt x="5524" y="1814"/>
                    <a:pt x="5684" y="1677"/>
                    <a:pt x="5821" y="1540"/>
                  </a:cubicBezTo>
                  <a:cubicBezTo>
                    <a:pt x="6004" y="1358"/>
                    <a:pt x="6164" y="1175"/>
                    <a:pt x="6323" y="970"/>
                  </a:cubicBezTo>
                  <a:cubicBezTo>
                    <a:pt x="6346" y="970"/>
                    <a:pt x="6323" y="947"/>
                    <a:pt x="6300" y="947"/>
                  </a:cubicBezTo>
                  <a:cubicBezTo>
                    <a:pt x="6118" y="1106"/>
                    <a:pt x="5912" y="1266"/>
                    <a:pt x="5730" y="1449"/>
                  </a:cubicBezTo>
                  <a:cubicBezTo>
                    <a:pt x="5661" y="1517"/>
                    <a:pt x="5616" y="1586"/>
                    <a:pt x="5547" y="1654"/>
                  </a:cubicBezTo>
                  <a:cubicBezTo>
                    <a:pt x="5867" y="1106"/>
                    <a:pt x="6164" y="581"/>
                    <a:pt x="6437" y="11"/>
                  </a:cubicBezTo>
                  <a:cubicBezTo>
                    <a:pt x="6453" y="11"/>
                    <a:pt x="6437" y="1"/>
                    <a:pt x="6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77" name="Google Shape;1177;p72">
              <a:extLst>
                <a:ext uri="{FF2B5EF4-FFF2-40B4-BE49-F238E27FC236}">
                  <a16:creationId xmlns:a16="http://schemas.microsoft.com/office/drawing/2014/main" id="{89A9C96C-E4C4-40A0-D7EF-AEE09A09E286}"/>
                </a:ext>
              </a:extLst>
            </p:cNvPr>
            <p:cNvSpPr/>
            <p:nvPr/>
          </p:nvSpPr>
          <p:spPr>
            <a:xfrm>
              <a:off x="1480550" y="2338250"/>
              <a:ext cx="118325" cy="109425"/>
            </a:xfrm>
            <a:custGeom>
              <a:avLst/>
              <a:gdLst/>
              <a:ahLst/>
              <a:cxnLst/>
              <a:rect l="l" t="t" r="r" b="b"/>
              <a:pathLst>
                <a:path w="4733" h="4377" extrusionOk="0">
                  <a:moveTo>
                    <a:pt x="39" y="1"/>
                  </a:moveTo>
                  <a:cubicBezTo>
                    <a:pt x="18" y="1"/>
                    <a:pt x="0" y="17"/>
                    <a:pt x="17" y="33"/>
                  </a:cubicBezTo>
                  <a:cubicBezTo>
                    <a:pt x="656" y="878"/>
                    <a:pt x="1432" y="1585"/>
                    <a:pt x="2185" y="2316"/>
                  </a:cubicBezTo>
                  <a:cubicBezTo>
                    <a:pt x="2573" y="2681"/>
                    <a:pt x="2938" y="3046"/>
                    <a:pt x="3349" y="3366"/>
                  </a:cubicBezTo>
                  <a:cubicBezTo>
                    <a:pt x="3783" y="3731"/>
                    <a:pt x="4216" y="4028"/>
                    <a:pt x="4673" y="4370"/>
                  </a:cubicBezTo>
                  <a:cubicBezTo>
                    <a:pt x="4677" y="4374"/>
                    <a:pt x="4682" y="4376"/>
                    <a:pt x="4688" y="4376"/>
                  </a:cubicBezTo>
                  <a:cubicBezTo>
                    <a:pt x="4710" y="4376"/>
                    <a:pt x="4733" y="4343"/>
                    <a:pt x="4696" y="4324"/>
                  </a:cubicBezTo>
                  <a:cubicBezTo>
                    <a:pt x="3897" y="3640"/>
                    <a:pt x="3121" y="2909"/>
                    <a:pt x="2345" y="2202"/>
                  </a:cubicBezTo>
                  <a:cubicBezTo>
                    <a:pt x="1546" y="1494"/>
                    <a:pt x="838" y="718"/>
                    <a:pt x="62" y="10"/>
                  </a:cubicBezTo>
                  <a:cubicBezTo>
                    <a:pt x="55" y="4"/>
                    <a:pt x="47" y="1"/>
                    <a:pt x="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78" name="Google Shape;1178;p72">
              <a:extLst>
                <a:ext uri="{FF2B5EF4-FFF2-40B4-BE49-F238E27FC236}">
                  <a16:creationId xmlns:a16="http://schemas.microsoft.com/office/drawing/2014/main" id="{57668669-A2A5-1C0B-279F-3EA7E8D9DB19}"/>
                </a:ext>
              </a:extLst>
            </p:cNvPr>
            <p:cNvSpPr/>
            <p:nvPr/>
          </p:nvSpPr>
          <p:spPr>
            <a:xfrm>
              <a:off x="1599725" y="2279625"/>
              <a:ext cx="196000" cy="174850"/>
            </a:xfrm>
            <a:custGeom>
              <a:avLst/>
              <a:gdLst/>
              <a:ahLst/>
              <a:cxnLst/>
              <a:rect l="l" t="t" r="r" b="b"/>
              <a:pathLst>
                <a:path w="7840" h="6994" extrusionOk="0">
                  <a:moveTo>
                    <a:pt x="7815" y="1"/>
                  </a:moveTo>
                  <a:cubicBezTo>
                    <a:pt x="7804" y="1"/>
                    <a:pt x="7790" y="8"/>
                    <a:pt x="7781" y="27"/>
                  </a:cubicBezTo>
                  <a:cubicBezTo>
                    <a:pt x="7507" y="621"/>
                    <a:pt x="7256" y="1237"/>
                    <a:pt x="6890" y="1808"/>
                  </a:cubicBezTo>
                  <a:cubicBezTo>
                    <a:pt x="6525" y="2378"/>
                    <a:pt x="6114" y="2926"/>
                    <a:pt x="5658" y="3428"/>
                  </a:cubicBezTo>
                  <a:cubicBezTo>
                    <a:pt x="4699" y="4455"/>
                    <a:pt x="3558" y="5277"/>
                    <a:pt x="2303" y="5939"/>
                  </a:cubicBezTo>
                  <a:cubicBezTo>
                    <a:pt x="1572" y="6350"/>
                    <a:pt x="819" y="6669"/>
                    <a:pt x="20" y="6943"/>
                  </a:cubicBezTo>
                  <a:cubicBezTo>
                    <a:pt x="0" y="6943"/>
                    <a:pt x="14" y="6994"/>
                    <a:pt x="33" y="6994"/>
                  </a:cubicBezTo>
                  <a:cubicBezTo>
                    <a:pt x="36" y="6994"/>
                    <a:pt x="40" y="6992"/>
                    <a:pt x="43" y="6989"/>
                  </a:cubicBezTo>
                  <a:cubicBezTo>
                    <a:pt x="1504" y="6647"/>
                    <a:pt x="2896" y="6122"/>
                    <a:pt x="4129" y="5277"/>
                  </a:cubicBezTo>
                  <a:cubicBezTo>
                    <a:pt x="5270" y="4478"/>
                    <a:pt x="6320" y="3451"/>
                    <a:pt x="7005" y="2241"/>
                  </a:cubicBezTo>
                  <a:cubicBezTo>
                    <a:pt x="7370" y="1579"/>
                    <a:pt x="7735" y="803"/>
                    <a:pt x="7826" y="27"/>
                  </a:cubicBezTo>
                  <a:cubicBezTo>
                    <a:pt x="7839" y="14"/>
                    <a:pt x="7830" y="1"/>
                    <a:pt x="78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79" name="Google Shape;1179;p72">
              <a:extLst>
                <a:ext uri="{FF2B5EF4-FFF2-40B4-BE49-F238E27FC236}">
                  <a16:creationId xmlns:a16="http://schemas.microsoft.com/office/drawing/2014/main" id="{9A23BEE6-9A34-31DC-344D-9890EC30C1CE}"/>
                </a:ext>
              </a:extLst>
            </p:cNvPr>
            <p:cNvSpPr/>
            <p:nvPr/>
          </p:nvSpPr>
          <p:spPr>
            <a:xfrm>
              <a:off x="1615625" y="1612425"/>
              <a:ext cx="421150" cy="235350"/>
            </a:xfrm>
            <a:custGeom>
              <a:avLst/>
              <a:gdLst/>
              <a:ahLst/>
              <a:cxnLst/>
              <a:rect l="l" t="t" r="r" b="b"/>
              <a:pathLst>
                <a:path w="16846" h="9414" extrusionOk="0">
                  <a:moveTo>
                    <a:pt x="8140" y="0"/>
                  </a:moveTo>
                  <a:cubicBezTo>
                    <a:pt x="5931" y="0"/>
                    <a:pt x="3729" y="487"/>
                    <a:pt x="2420" y="1539"/>
                  </a:cubicBezTo>
                  <a:cubicBezTo>
                    <a:pt x="0" y="3502"/>
                    <a:pt x="206" y="6378"/>
                    <a:pt x="822" y="7565"/>
                  </a:cubicBezTo>
                  <a:cubicBezTo>
                    <a:pt x="936" y="7772"/>
                    <a:pt x="1154" y="7829"/>
                    <a:pt x="1358" y="7829"/>
                  </a:cubicBezTo>
                  <a:cubicBezTo>
                    <a:pt x="1602" y="7829"/>
                    <a:pt x="1826" y="7747"/>
                    <a:pt x="1826" y="7747"/>
                  </a:cubicBezTo>
                  <a:lnTo>
                    <a:pt x="4086" y="5625"/>
                  </a:lnTo>
                  <a:cubicBezTo>
                    <a:pt x="4147" y="5621"/>
                    <a:pt x="4209" y="5619"/>
                    <a:pt x="4272" y="5619"/>
                  </a:cubicBezTo>
                  <a:cubicBezTo>
                    <a:pt x="6996" y="5619"/>
                    <a:pt x="11162" y="9414"/>
                    <a:pt x="11162" y="9414"/>
                  </a:cubicBezTo>
                  <a:cubicBezTo>
                    <a:pt x="11162" y="9414"/>
                    <a:pt x="15567" y="7040"/>
                    <a:pt x="16298" y="5031"/>
                  </a:cubicBezTo>
                  <a:cubicBezTo>
                    <a:pt x="16845" y="3525"/>
                    <a:pt x="15385" y="1722"/>
                    <a:pt x="12440" y="672"/>
                  </a:cubicBezTo>
                  <a:cubicBezTo>
                    <a:pt x="11199" y="233"/>
                    <a:pt x="9668" y="0"/>
                    <a:pt x="81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80" name="Google Shape;1180;p72">
              <a:extLst>
                <a:ext uri="{FF2B5EF4-FFF2-40B4-BE49-F238E27FC236}">
                  <a16:creationId xmlns:a16="http://schemas.microsoft.com/office/drawing/2014/main" id="{5F13DFBC-92EF-02D0-A496-180FC8AB3777}"/>
                </a:ext>
              </a:extLst>
            </p:cNvPr>
            <p:cNvSpPr/>
            <p:nvPr/>
          </p:nvSpPr>
          <p:spPr>
            <a:xfrm>
              <a:off x="1678400" y="1633025"/>
              <a:ext cx="318425" cy="191925"/>
            </a:xfrm>
            <a:custGeom>
              <a:avLst/>
              <a:gdLst/>
              <a:ahLst/>
              <a:cxnLst/>
              <a:rect l="l" t="t" r="r" b="b"/>
              <a:pathLst>
                <a:path w="12737" h="7677" extrusionOk="0">
                  <a:moveTo>
                    <a:pt x="6313" y="1"/>
                  </a:moveTo>
                  <a:cubicBezTo>
                    <a:pt x="4621" y="1"/>
                    <a:pt x="2715" y="380"/>
                    <a:pt x="1575" y="1537"/>
                  </a:cubicBezTo>
                  <a:cubicBezTo>
                    <a:pt x="0" y="3134"/>
                    <a:pt x="8925" y="7677"/>
                    <a:pt x="8925" y="7677"/>
                  </a:cubicBezTo>
                  <a:cubicBezTo>
                    <a:pt x="8925" y="7677"/>
                    <a:pt x="12737" y="5120"/>
                    <a:pt x="12714" y="3134"/>
                  </a:cubicBezTo>
                  <a:cubicBezTo>
                    <a:pt x="12714" y="1651"/>
                    <a:pt x="9906" y="464"/>
                    <a:pt x="8103" y="144"/>
                  </a:cubicBezTo>
                  <a:cubicBezTo>
                    <a:pt x="7574" y="56"/>
                    <a:pt x="6959" y="1"/>
                    <a:pt x="6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81" name="Google Shape;1181;p72">
              <a:extLst>
                <a:ext uri="{FF2B5EF4-FFF2-40B4-BE49-F238E27FC236}">
                  <a16:creationId xmlns:a16="http://schemas.microsoft.com/office/drawing/2014/main" id="{A7BC75F3-CE9C-A958-1E98-CAE6C8FB126F}"/>
                </a:ext>
              </a:extLst>
            </p:cNvPr>
            <p:cNvSpPr/>
            <p:nvPr/>
          </p:nvSpPr>
          <p:spPr>
            <a:xfrm>
              <a:off x="1706350" y="1673725"/>
              <a:ext cx="195175" cy="174050"/>
            </a:xfrm>
            <a:custGeom>
              <a:avLst/>
              <a:gdLst/>
              <a:ahLst/>
              <a:cxnLst/>
              <a:rect l="l" t="t" r="r" b="b"/>
              <a:pathLst>
                <a:path w="7807" h="6962" extrusionOk="0">
                  <a:moveTo>
                    <a:pt x="1" y="0"/>
                  </a:moveTo>
                  <a:lnTo>
                    <a:pt x="457" y="3173"/>
                  </a:lnTo>
                  <a:cubicBezTo>
                    <a:pt x="457" y="3173"/>
                    <a:pt x="462" y="3173"/>
                    <a:pt x="472" y="3173"/>
                  </a:cubicBezTo>
                  <a:cubicBezTo>
                    <a:pt x="687" y="3173"/>
                    <a:pt x="3173" y="3256"/>
                    <a:pt x="7533" y="6962"/>
                  </a:cubicBezTo>
                  <a:lnTo>
                    <a:pt x="7807" y="6049"/>
                  </a:lnTo>
                  <a:cubicBezTo>
                    <a:pt x="7807" y="6049"/>
                    <a:pt x="4223" y="434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82" name="Google Shape;1182;p72">
              <a:extLst>
                <a:ext uri="{FF2B5EF4-FFF2-40B4-BE49-F238E27FC236}">
                  <a16:creationId xmlns:a16="http://schemas.microsoft.com/office/drawing/2014/main" id="{DDE1C906-7E7A-8AC5-BE1F-E80416E31EB0}"/>
                </a:ext>
              </a:extLst>
            </p:cNvPr>
            <p:cNvSpPr/>
            <p:nvPr/>
          </p:nvSpPr>
          <p:spPr>
            <a:xfrm>
              <a:off x="1689225" y="1751900"/>
              <a:ext cx="311025" cy="101575"/>
            </a:xfrm>
            <a:custGeom>
              <a:avLst/>
              <a:gdLst/>
              <a:ahLst/>
              <a:cxnLst/>
              <a:rect l="l" t="t" r="r" b="b"/>
              <a:pathLst>
                <a:path w="12441" h="4063" extrusionOk="0">
                  <a:moveTo>
                    <a:pt x="1165" y="0"/>
                  </a:moveTo>
                  <a:cubicBezTo>
                    <a:pt x="777" y="0"/>
                    <a:pt x="366" y="23"/>
                    <a:pt x="1" y="137"/>
                  </a:cubicBezTo>
                  <a:cubicBezTo>
                    <a:pt x="195" y="108"/>
                    <a:pt x="389" y="96"/>
                    <a:pt x="582" y="96"/>
                  </a:cubicBezTo>
                  <a:cubicBezTo>
                    <a:pt x="1162" y="96"/>
                    <a:pt x="1735" y="211"/>
                    <a:pt x="2283" y="365"/>
                  </a:cubicBezTo>
                  <a:cubicBezTo>
                    <a:pt x="3014" y="571"/>
                    <a:pt x="3721" y="890"/>
                    <a:pt x="4383" y="1255"/>
                  </a:cubicBezTo>
                  <a:cubicBezTo>
                    <a:pt x="5068" y="1621"/>
                    <a:pt x="5684" y="2054"/>
                    <a:pt x="6323" y="2511"/>
                  </a:cubicBezTo>
                  <a:lnTo>
                    <a:pt x="7236" y="3218"/>
                  </a:lnTo>
                  <a:lnTo>
                    <a:pt x="8104" y="3972"/>
                  </a:lnTo>
                  <a:lnTo>
                    <a:pt x="8195" y="4063"/>
                  </a:lnTo>
                  <a:lnTo>
                    <a:pt x="8309" y="3994"/>
                  </a:lnTo>
                  <a:cubicBezTo>
                    <a:pt x="9085" y="3561"/>
                    <a:pt x="9816" y="3081"/>
                    <a:pt x="10523" y="2556"/>
                  </a:cubicBezTo>
                  <a:cubicBezTo>
                    <a:pt x="10888" y="2283"/>
                    <a:pt x="11231" y="2009"/>
                    <a:pt x="11550" y="1712"/>
                  </a:cubicBezTo>
                  <a:cubicBezTo>
                    <a:pt x="11870" y="1392"/>
                    <a:pt x="12189" y="1073"/>
                    <a:pt x="12441" y="708"/>
                  </a:cubicBezTo>
                  <a:lnTo>
                    <a:pt x="12441" y="708"/>
                  </a:lnTo>
                  <a:cubicBezTo>
                    <a:pt x="11847" y="1370"/>
                    <a:pt x="11117" y="1872"/>
                    <a:pt x="10386" y="2351"/>
                  </a:cubicBezTo>
                  <a:cubicBezTo>
                    <a:pt x="10044" y="2602"/>
                    <a:pt x="9656" y="2830"/>
                    <a:pt x="9291" y="3059"/>
                  </a:cubicBezTo>
                  <a:cubicBezTo>
                    <a:pt x="8937" y="3246"/>
                    <a:pt x="8583" y="3452"/>
                    <a:pt x="8229" y="3626"/>
                  </a:cubicBezTo>
                  <a:lnTo>
                    <a:pt x="8229" y="3626"/>
                  </a:lnTo>
                  <a:lnTo>
                    <a:pt x="7465" y="2922"/>
                  </a:lnTo>
                  <a:cubicBezTo>
                    <a:pt x="7168" y="2693"/>
                    <a:pt x="6848" y="2442"/>
                    <a:pt x="6552" y="2214"/>
                  </a:cubicBezTo>
                  <a:cubicBezTo>
                    <a:pt x="6209" y="1986"/>
                    <a:pt x="5890" y="1758"/>
                    <a:pt x="5570" y="1552"/>
                  </a:cubicBezTo>
                  <a:cubicBezTo>
                    <a:pt x="5228" y="1347"/>
                    <a:pt x="4885" y="1141"/>
                    <a:pt x="4543" y="959"/>
                  </a:cubicBezTo>
                  <a:cubicBezTo>
                    <a:pt x="3835" y="594"/>
                    <a:pt x="3105" y="342"/>
                    <a:pt x="2329" y="160"/>
                  </a:cubicBezTo>
                  <a:cubicBezTo>
                    <a:pt x="2146" y="114"/>
                    <a:pt x="1941" y="91"/>
                    <a:pt x="1758" y="46"/>
                  </a:cubicBezTo>
                  <a:cubicBezTo>
                    <a:pt x="1553" y="23"/>
                    <a:pt x="1347" y="0"/>
                    <a:pt x="11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83" name="Google Shape;1183;p72">
              <a:extLst>
                <a:ext uri="{FF2B5EF4-FFF2-40B4-BE49-F238E27FC236}">
                  <a16:creationId xmlns:a16="http://schemas.microsoft.com/office/drawing/2014/main" id="{22362E13-AD60-4D4B-FA4E-3F34825B464E}"/>
                </a:ext>
              </a:extLst>
            </p:cNvPr>
            <p:cNvSpPr/>
            <p:nvPr/>
          </p:nvSpPr>
          <p:spPr>
            <a:xfrm>
              <a:off x="1661275" y="1753025"/>
              <a:ext cx="56525" cy="53100"/>
            </a:xfrm>
            <a:custGeom>
              <a:avLst/>
              <a:gdLst/>
              <a:ahLst/>
              <a:cxnLst/>
              <a:rect l="l" t="t" r="r" b="b"/>
              <a:pathLst>
                <a:path w="2261" h="2124" extrusionOk="0">
                  <a:moveTo>
                    <a:pt x="2260" y="1"/>
                  </a:moveTo>
                  <a:lnTo>
                    <a:pt x="2260" y="1"/>
                  </a:lnTo>
                  <a:cubicBezTo>
                    <a:pt x="1826" y="297"/>
                    <a:pt x="1438" y="640"/>
                    <a:pt x="1073" y="1005"/>
                  </a:cubicBezTo>
                  <a:cubicBezTo>
                    <a:pt x="685" y="1347"/>
                    <a:pt x="320" y="1735"/>
                    <a:pt x="0" y="2123"/>
                  </a:cubicBezTo>
                  <a:cubicBezTo>
                    <a:pt x="434" y="1827"/>
                    <a:pt x="822" y="1484"/>
                    <a:pt x="1187" y="1142"/>
                  </a:cubicBezTo>
                  <a:cubicBezTo>
                    <a:pt x="1575" y="777"/>
                    <a:pt x="1940" y="412"/>
                    <a:pt x="2260" y="1"/>
                  </a:cubicBezTo>
                  <a:close/>
                </a:path>
              </a:pathLst>
            </a:custGeom>
            <a:solidFill>
              <a:srgbClr val="612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84" name="Google Shape;1184;p72">
              <a:extLst>
                <a:ext uri="{FF2B5EF4-FFF2-40B4-BE49-F238E27FC236}">
                  <a16:creationId xmlns:a16="http://schemas.microsoft.com/office/drawing/2014/main" id="{C3C1999C-40D2-E16B-6476-C0A79D3A75CB}"/>
                </a:ext>
              </a:extLst>
            </p:cNvPr>
            <p:cNvSpPr/>
            <p:nvPr/>
          </p:nvSpPr>
          <p:spPr>
            <a:xfrm>
              <a:off x="1838175" y="1792400"/>
              <a:ext cx="56500" cy="205475"/>
            </a:xfrm>
            <a:custGeom>
              <a:avLst/>
              <a:gdLst/>
              <a:ahLst/>
              <a:cxnLst/>
              <a:rect l="l" t="t" r="r" b="b"/>
              <a:pathLst>
                <a:path w="2260" h="8219" extrusionOk="0">
                  <a:moveTo>
                    <a:pt x="708" y="1"/>
                  </a:moveTo>
                  <a:cubicBezTo>
                    <a:pt x="708" y="1"/>
                    <a:pt x="274" y="1621"/>
                    <a:pt x="69" y="3972"/>
                  </a:cubicBezTo>
                  <a:cubicBezTo>
                    <a:pt x="1" y="4902"/>
                    <a:pt x="180" y="8218"/>
                    <a:pt x="1189" y="8218"/>
                  </a:cubicBezTo>
                  <a:cubicBezTo>
                    <a:pt x="1196" y="8218"/>
                    <a:pt x="1203" y="8218"/>
                    <a:pt x="1210" y="8218"/>
                  </a:cubicBezTo>
                  <a:cubicBezTo>
                    <a:pt x="2260" y="8149"/>
                    <a:pt x="685" y="5890"/>
                    <a:pt x="502" y="4109"/>
                  </a:cubicBezTo>
                  <a:cubicBezTo>
                    <a:pt x="297" y="2306"/>
                    <a:pt x="845" y="1051"/>
                    <a:pt x="9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85" name="Google Shape;1185;p72">
              <a:extLst>
                <a:ext uri="{FF2B5EF4-FFF2-40B4-BE49-F238E27FC236}">
                  <a16:creationId xmlns:a16="http://schemas.microsoft.com/office/drawing/2014/main" id="{FA5B0DE7-F4F9-1CBC-0BDD-CD9BEB32939E}"/>
                </a:ext>
              </a:extLst>
            </p:cNvPr>
            <p:cNvSpPr/>
            <p:nvPr/>
          </p:nvSpPr>
          <p:spPr>
            <a:xfrm>
              <a:off x="1915775" y="1792400"/>
              <a:ext cx="51350" cy="186075"/>
            </a:xfrm>
            <a:custGeom>
              <a:avLst/>
              <a:gdLst/>
              <a:ahLst/>
              <a:cxnLst/>
              <a:rect l="l" t="t" r="r" b="b"/>
              <a:pathLst>
                <a:path w="2054" h="7443" extrusionOk="0">
                  <a:moveTo>
                    <a:pt x="1164" y="1"/>
                  </a:moveTo>
                  <a:cubicBezTo>
                    <a:pt x="1279" y="959"/>
                    <a:pt x="1781" y="2078"/>
                    <a:pt x="1598" y="3721"/>
                  </a:cubicBezTo>
                  <a:cubicBezTo>
                    <a:pt x="1416" y="5342"/>
                    <a:pt x="0" y="7396"/>
                    <a:pt x="936" y="7442"/>
                  </a:cubicBezTo>
                  <a:cubicBezTo>
                    <a:pt x="947" y="7442"/>
                    <a:pt x="957" y="7443"/>
                    <a:pt x="968" y="7443"/>
                  </a:cubicBezTo>
                  <a:cubicBezTo>
                    <a:pt x="1898" y="7443"/>
                    <a:pt x="2054" y="4442"/>
                    <a:pt x="1986" y="3607"/>
                  </a:cubicBezTo>
                  <a:cubicBezTo>
                    <a:pt x="1804" y="1461"/>
                    <a:pt x="1416" y="1"/>
                    <a:pt x="14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86" name="Google Shape;1186;p72">
              <a:extLst>
                <a:ext uri="{FF2B5EF4-FFF2-40B4-BE49-F238E27FC236}">
                  <a16:creationId xmlns:a16="http://schemas.microsoft.com/office/drawing/2014/main" id="{71B79F12-BE82-26A6-48BD-2D79C6928AA0}"/>
                </a:ext>
              </a:extLst>
            </p:cNvPr>
            <p:cNvSpPr/>
            <p:nvPr/>
          </p:nvSpPr>
          <p:spPr>
            <a:xfrm>
              <a:off x="1808500" y="1572150"/>
              <a:ext cx="154650" cy="227350"/>
            </a:xfrm>
            <a:custGeom>
              <a:avLst/>
              <a:gdLst/>
              <a:ahLst/>
              <a:cxnLst/>
              <a:rect l="l" t="t" r="r" b="b"/>
              <a:pathLst>
                <a:path w="6186" h="9094" extrusionOk="0">
                  <a:moveTo>
                    <a:pt x="434" y="0"/>
                  </a:moveTo>
                  <a:cubicBezTo>
                    <a:pt x="434" y="913"/>
                    <a:pt x="365" y="1895"/>
                    <a:pt x="297" y="2785"/>
                  </a:cubicBezTo>
                  <a:cubicBezTo>
                    <a:pt x="160" y="4246"/>
                    <a:pt x="0" y="5433"/>
                    <a:pt x="69" y="5547"/>
                  </a:cubicBezTo>
                  <a:cubicBezTo>
                    <a:pt x="921" y="7081"/>
                    <a:pt x="3226" y="9093"/>
                    <a:pt x="4624" y="9093"/>
                  </a:cubicBezTo>
                  <a:cubicBezTo>
                    <a:pt x="4724" y="9093"/>
                    <a:pt x="4818" y="9083"/>
                    <a:pt x="4908" y="9062"/>
                  </a:cubicBezTo>
                  <a:cubicBezTo>
                    <a:pt x="6186" y="8742"/>
                    <a:pt x="5775" y="5957"/>
                    <a:pt x="5661" y="5250"/>
                  </a:cubicBezTo>
                  <a:cubicBezTo>
                    <a:pt x="5661" y="5227"/>
                    <a:pt x="5638" y="5204"/>
                    <a:pt x="5638" y="5204"/>
                  </a:cubicBezTo>
                  <a:cubicBezTo>
                    <a:pt x="5615" y="5090"/>
                    <a:pt x="5615" y="4953"/>
                    <a:pt x="5592" y="4816"/>
                  </a:cubicBezTo>
                  <a:cubicBezTo>
                    <a:pt x="5592" y="3241"/>
                    <a:pt x="6117" y="1347"/>
                    <a:pt x="6117" y="1347"/>
                  </a:cubicBezTo>
                  <a:lnTo>
                    <a:pt x="434" y="0"/>
                  </a:lnTo>
                  <a:close/>
                </a:path>
              </a:pathLst>
            </a:custGeom>
            <a:solidFill>
              <a:srgbClr val="BA7B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87" name="Google Shape;1187;p72">
              <a:extLst>
                <a:ext uri="{FF2B5EF4-FFF2-40B4-BE49-F238E27FC236}">
                  <a16:creationId xmlns:a16="http://schemas.microsoft.com/office/drawing/2014/main" id="{0B398C4B-25B3-DBCB-5B84-04091147F200}"/>
                </a:ext>
              </a:extLst>
            </p:cNvPr>
            <p:cNvSpPr/>
            <p:nvPr/>
          </p:nvSpPr>
          <p:spPr>
            <a:xfrm>
              <a:off x="1829025" y="1574425"/>
              <a:ext cx="132425" cy="130125"/>
            </a:xfrm>
            <a:custGeom>
              <a:avLst/>
              <a:gdLst/>
              <a:ahLst/>
              <a:cxnLst/>
              <a:rect l="l" t="t" r="r" b="b"/>
              <a:pathLst>
                <a:path w="5297" h="5205" extrusionOk="0">
                  <a:moveTo>
                    <a:pt x="1" y="0"/>
                  </a:moveTo>
                  <a:lnTo>
                    <a:pt x="1" y="0"/>
                  </a:lnTo>
                  <a:cubicBezTo>
                    <a:pt x="161" y="1142"/>
                    <a:pt x="960" y="5159"/>
                    <a:pt x="4246" y="5205"/>
                  </a:cubicBezTo>
                  <a:cubicBezTo>
                    <a:pt x="4452" y="5205"/>
                    <a:pt x="4657" y="5205"/>
                    <a:pt x="4840" y="5159"/>
                  </a:cubicBezTo>
                  <a:cubicBezTo>
                    <a:pt x="4817" y="5136"/>
                    <a:pt x="4817" y="5113"/>
                    <a:pt x="4817" y="5113"/>
                  </a:cubicBezTo>
                  <a:cubicBezTo>
                    <a:pt x="4794" y="4999"/>
                    <a:pt x="4794" y="4862"/>
                    <a:pt x="4771" y="4725"/>
                  </a:cubicBezTo>
                  <a:cubicBezTo>
                    <a:pt x="4749" y="3150"/>
                    <a:pt x="5296" y="1256"/>
                    <a:pt x="5296" y="1256"/>
                  </a:cubicBezTo>
                  <a:lnTo>
                    <a:pt x="1416" y="34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A7B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88" name="Google Shape;1188;p72">
              <a:extLst>
                <a:ext uri="{FF2B5EF4-FFF2-40B4-BE49-F238E27FC236}">
                  <a16:creationId xmlns:a16="http://schemas.microsoft.com/office/drawing/2014/main" id="{CF8C102F-6E84-0969-100F-639CD47D8086}"/>
                </a:ext>
              </a:extLst>
            </p:cNvPr>
            <p:cNvSpPr/>
            <p:nvPr/>
          </p:nvSpPr>
          <p:spPr>
            <a:xfrm>
              <a:off x="1769125" y="1530475"/>
              <a:ext cx="91325" cy="96525"/>
            </a:xfrm>
            <a:custGeom>
              <a:avLst/>
              <a:gdLst/>
              <a:ahLst/>
              <a:cxnLst/>
              <a:rect l="l" t="t" r="r" b="b"/>
              <a:pathLst>
                <a:path w="3653" h="3861" extrusionOk="0">
                  <a:moveTo>
                    <a:pt x="982" y="1"/>
                  </a:moveTo>
                  <a:cubicBezTo>
                    <a:pt x="982" y="1"/>
                    <a:pt x="1210" y="1439"/>
                    <a:pt x="1142" y="1941"/>
                  </a:cubicBezTo>
                  <a:cubicBezTo>
                    <a:pt x="1050" y="2443"/>
                    <a:pt x="0" y="3082"/>
                    <a:pt x="0" y="3082"/>
                  </a:cubicBezTo>
                  <a:cubicBezTo>
                    <a:pt x="0" y="3082"/>
                    <a:pt x="898" y="3299"/>
                    <a:pt x="1406" y="3299"/>
                  </a:cubicBezTo>
                  <a:cubicBezTo>
                    <a:pt x="1515" y="3299"/>
                    <a:pt x="1606" y="3289"/>
                    <a:pt x="1667" y="3265"/>
                  </a:cubicBezTo>
                  <a:cubicBezTo>
                    <a:pt x="2032" y="3151"/>
                    <a:pt x="2511" y="2169"/>
                    <a:pt x="2511" y="2169"/>
                  </a:cubicBezTo>
                  <a:lnTo>
                    <a:pt x="2511" y="2169"/>
                  </a:lnTo>
                  <a:cubicBezTo>
                    <a:pt x="2511" y="2170"/>
                    <a:pt x="2123" y="3699"/>
                    <a:pt x="1621" y="3836"/>
                  </a:cubicBezTo>
                  <a:cubicBezTo>
                    <a:pt x="1534" y="3854"/>
                    <a:pt x="1554" y="3861"/>
                    <a:pt x="1628" y="3861"/>
                  </a:cubicBezTo>
                  <a:cubicBezTo>
                    <a:pt x="1828" y="3861"/>
                    <a:pt x="2420" y="3813"/>
                    <a:pt x="2420" y="3813"/>
                  </a:cubicBezTo>
                  <a:cubicBezTo>
                    <a:pt x="2420" y="3813"/>
                    <a:pt x="3013" y="3721"/>
                    <a:pt x="3333" y="3242"/>
                  </a:cubicBezTo>
                  <a:cubicBezTo>
                    <a:pt x="3652" y="2786"/>
                    <a:pt x="982" y="1"/>
                    <a:pt x="9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89" name="Google Shape;1189;p72">
              <a:extLst>
                <a:ext uri="{FF2B5EF4-FFF2-40B4-BE49-F238E27FC236}">
                  <a16:creationId xmlns:a16="http://schemas.microsoft.com/office/drawing/2014/main" id="{9BF1D102-1576-E892-35BD-0B3FCF93241D}"/>
                </a:ext>
              </a:extLst>
            </p:cNvPr>
            <p:cNvSpPr/>
            <p:nvPr/>
          </p:nvSpPr>
          <p:spPr>
            <a:xfrm>
              <a:off x="1795375" y="1322950"/>
              <a:ext cx="284775" cy="353050"/>
            </a:xfrm>
            <a:custGeom>
              <a:avLst/>
              <a:gdLst/>
              <a:ahLst/>
              <a:cxnLst/>
              <a:rect l="l" t="t" r="r" b="b"/>
              <a:pathLst>
                <a:path w="11391" h="14122" extrusionOk="0">
                  <a:moveTo>
                    <a:pt x="5534" y="0"/>
                  </a:moveTo>
                  <a:cubicBezTo>
                    <a:pt x="3435" y="0"/>
                    <a:pt x="1233" y="1270"/>
                    <a:pt x="617" y="3372"/>
                  </a:cubicBezTo>
                  <a:cubicBezTo>
                    <a:pt x="0" y="5426"/>
                    <a:pt x="1119" y="11383"/>
                    <a:pt x="2602" y="12684"/>
                  </a:cubicBezTo>
                  <a:cubicBezTo>
                    <a:pt x="3623" y="13606"/>
                    <a:pt x="4961" y="14122"/>
                    <a:pt x="6252" y="14122"/>
                  </a:cubicBezTo>
                  <a:cubicBezTo>
                    <a:pt x="7646" y="14122"/>
                    <a:pt x="8986" y="13521"/>
                    <a:pt x="9815" y="12182"/>
                  </a:cubicBezTo>
                  <a:cubicBezTo>
                    <a:pt x="11390" y="9694"/>
                    <a:pt x="9769" y="2002"/>
                    <a:pt x="8126" y="792"/>
                  </a:cubicBezTo>
                  <a:cubicBezTo>
                    <a:pt x="7381" y="251"/>
                    <a:pt x="6468" y="0"/>
                    <a:pt x="5534" y="0"/>
                  </a:cubicBezTo>
                  <a:close/>
                </a:path>
              </a:pathLst>
            </a:custGeom>
            <a:solidFill>
              <a:srgbClr val="BA7B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90" name="Google Shape;1190;p72">
              <a:extLst>
                <a:ext uri="{FF2B5EF4-FFF2-40B4-BE49-F238E27FC236}">
                  <a16:creationId xmlns:a16="http://schemas.microsoft.com/office/drawing/2014/main" id="{7C54C446-3AFF-9F99-7351-6DE73F97EDEA}"/>
                </a:ext>
              </a:extLst>
            </p:cNvPr>
            <p:cNvSpPr/>
            <p:nvPr/>
          </p:nvSpPr>
          <p:spPr>
            <a:xfrm>
              <a:off x="1950575" y="1499100"/>
              <a:ext cx="11450" cy="28550"/>
            </a:xfrm>
            <a:custGeom>
              <a:avLst/>
              <a:gdLst/>
              <a:ahLst/>
              <a:cxnLst/>
              <a:rect l="l" t="t" r="r" b="b"/>
              <a:pathLst>
                <a:path w="458" h="1142" extrusionOk="0">
                  <a:moveTo>
                    <a:pt x="252" y="0"/>
                  </a:moveTo>
                  <a:lnTo>
                    <a:pt x="252" y="0"/>
                  </a:lnTo>
                  <a:cubicBezTo>
                    <a:pt x="252" y="0"/>
                    <a:pt x="229" y="46"/>
                    <a:pt x="229" y="46"/>
                  </a:cubicBezTo>
                  <a:cubicBezTo>
                    <a:pt x="320" y="457"/>
                    <a:pt x="366" y="913"/>
                    <a:pt x="24" y="1119"/>
                  </a:cubicBezTo>
                  <a:cubicBezTo>
                    <a:pt x="1" y="1119"/>
                    <a:pt x="24" y="1142"/>
                    <a:pt x="24" y="1142"/>
                  </a:cubicBezTo>
                  <a:cubicBezTo>
                    <a:pt x="457" y="1005"/>
                    <a:pt x="412" y="366"/>
                    <a:pt x="2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91" name="Google Shape;1191;p72">
              <a:extLst>
                <a:ext uri="{FF2B5EF4-FFF2-40B4-BE49-F238E27FC236}">
                  <a16:creationId xmlns:a16="http://schemas.microsoft.com/office/drawing/2014/main" id="{D42F5884-99D9-D202-F773-7314809F5490}"/>
                </a:ext>
              </a:extLst>
            </p:cNvPr>
            <p:cNvSpPr/>
            <p:nvPr/>
          </p:nvSpPr>
          <p:spPr>
            <a:xfrm>
              <a:off x="1930450" y="1490475"/>
              <a:ext cx="34050" cy="32675"/>
            </a:xfrm>
            <a:custGeom>
              <a:avLst/>
              <a:gdLst/>
              <a:ahLst/>
              <a:cxnLst/>
              <a:rect l="l" t="t" r="r" b="b"/>
              <a:pathLst>
                <a:path w="1362" h="1307" extrusionOk="0">
                  <a:moveTo>
                    <a:pt x="665" y="0"/>
                  </a:moveTo>
                  <a:cubicBezTo>
                    <a:pt x="651" y="0"/>
                    <a:pt x="637" y="1"/>
                    <a:pt x="623" y="3"/>
                  </a:cubicBezTo>
                  <a:cubicBezTo>
                    <a:pt x="0" y="70"/>
                    <a:pt x="158" y="1307"/>
                    <a:pt x="736" y="1307"/>
                  </a:cubicBezTo>
                  <a:cubicBezTo>
                    <a:pt x="752" y="1307"/>
                    <a:pt x="767" y="1306"/>
                    <a:pt x="783" y="1304"/>
                  </a:cubicBezTo>
                  <a:cubicBezTo>
                    <a:pt x="1361" y="1237"/>
                    <a:pt x="1181" y="0"/>
                    <a:pt x="6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92" name="Google Shape;1192;p72">
              <a:extLst>
                <a:ext uri="{FF2B5EF4-FFF2-40B4-BE49-F238E27FC236}">
                  <a16:creationId xmlns:a16="http://schemas.microsoft.com/office/drawing/2014/main" id="{17B77EBE-1F12-1C21-71FD-AF47518A859D}"/>
                </a:ext>
              </a:extLst>
            </p:cNvPr>
            <p:cNvSpPr/>
            <p:nvPr/>
          </p:nvSpPr>
          <p:spPr>
            <a:xfrm>
              <a:off x="2012200" y="1490300"/>
              <a:ext cx="16000" cy="24800"/>
            </a:xfrm>
            <a:custGeom>
              <a:avLst/>
              <a:gdLst/>
              <a:ahLst/>
              <a:cxnLst/>
              <a:rect l="l" t="t" r="r" b="b"/>
              <a:pathLst>
                <a:path w="640" h="992" extrusionOk="0">
                  <a:moveTo>
                    <a:pt x="33" y="1"/>
                  </a:moveTo>
                  <a:cubicBezTo>
                    <a:pt x="28" y="1"/>
                    <a:pt x="24" y="3"/>
                    <a:pt x="24" y="10"/>
                  </a:cubicBezTo>
                  <a:cubicBezTo>
                    <a:pt x="1" y="398"/>
                    <a:pt x="161" y="992"/>
                    <a:pt x="617" y="992"/>
                  </a:cubicBezTo>
                  <a:cubicBezTo>
                    <a:pt x="640" y="992"/>
                    <a:pt x="640" y="969"/>
                    <a:pt x="617" y="969"/>
                  </a:cubicBezTo>
                  <a:cubicBezTo>
                    <a:pt x="229" y="900"/>
                    <a:pt x="115" y="444"/>
                    <a:pt x="69" y="33"/>
                  </a:cubicBezTo>
                  <a:cubicBezTo>
                    <a:pt x="69" y="17"/>
                    <a:pt x="47" y="1"/>
                    <a:pt x="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93" name="Google Shape;1193;p72">
              <a:extLst>
                <a:ext uri="{FF2B5EF4-FFF2-40B4-BE49-F238E27FC236}">
                  <a16:creationId xmlns:a16="http://schemas.microsoft.com/office/drawing/2014/main" id="{45116DA3-4E83-D47C-7C3C-239CFD880E5B}"/>
                </a:ext>
              </a:extLst>
            </p:cNvPr>
            <p:cNvSpPr/>
            <p:nvPr/>
          </p:nvSpPr>
          <p:spPr>
            <a:xfrm>
              <a:off x="2007725" y="1478300"/>
              <a:ext cx="34000" cy="32500"/>
            </a:xfrm>
            <a:custGeom>
              <a:avLst/>
              <a:gdLst/>
              <a:ahLst/>
              <a:cxnLst/>
              <a:rect l="l" t="t" r="r" b="b"/>
              <a:pathLst>
                <a:path w="1360" h="1300" extrusionOk="0">
                  <a:moveTo>
                    <a:pt x="597" y="1"/>
                  </a:moveTo>
                  <a:cubicBezTo>
                    <a:pt x="565" y="1"/>
                    <a:pt x="533" y="4"/>
                    <a:pt x="499" y="11"/>
                  </a:cubicBezTo>
                  <a:cubicBezTo>
                    <a:pt x="1" y="119"/>
                    <a:pt x="182" y="1299"/>
                    <a:pt x="710" y="1299"/>
                  </a:cubicBezTo>
                  <a:cubicBezTo>
                    <a:pt x="738" y="1299"/>
                    <a:pt x="767" y="1296"/>
                    <a:pt x="796" y="1289"/>
                  </a:cubicBezTo>
                  <a:cubicBezTo>
                    <a:pt x="1360" y="1159"/>
                    <a:pt x="1182" y="1"/>
                    <a:pt x="5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94" name="Google Shape;1194;p72">
              <a:extLst>
                <a:ext uri="{FF2B5EF4-FFF2-40B4-BE49-F238E27FC236}">
                  <a16:creationId xmlns:a16="http://schemas.microsoft.com/office/drawing/2014/main" id="{FD3F004E-D1E4-27E4-8770-6F8DBF4EC3DE}"/>
                </a:ext>
              </a:extLst>
            </p:cNvPr>
            <p:cNvSpPr/>
            <p:nvPr/>
          </p:nvSpPr>
          <p:spPr>
            <a:xfrm>
              <a:off x="1919075" y="1452250"/>
              <a:ext cx="36675" cy="25700"/>
            </a:xfrm>
            <a:custGeom>
              <a:avLst/>
              <a:gdLst/>
              <a:ahLst/>
              <a:cxnLst/>
              <a:rect l="l" t="t" r="r" b="b"/>
              <a:pathLst>
                <a:path w="1467" h="1028" extrusionOk="0">
                  <a:moveTo>
                    <a:pt x="1028" y="0"/>
                  </a:moveTo>
                  <a:cubicBezTo>
                    <a:pt x="894" y="0"/>
                    <a:pt x="754" y="51"/>
                    <a:pt x="622" y="117"/>
                  </a:cubicBezTo>
                  <a:cubicBezTo>
                    <a:pt x="371" y="231"/>
                    <a:pt x="211" y="391"/>
                    <a:pt x="97" y="642"/>
                  </a:cubicBezTo>
                  <a:cubicBezTo>
                    <a:pt x="0" y="835"/>
                    <a:pt x="181" y="1028"/>
                    <a:pt x="377" y="1028"/>
                  </a:cubicBezTo>
                  <a:cubicBezTo>
                    <a:pt x="413" y="1028"/>
                    <a:pt x="449" y="1021"/>
                    <a:pt x="485" y="1007"/>
                  </a:cubicBezTo>
                  <a:cubicBezTo>
                    <a:pt x="667" y="939"/>
                    <a:pt x="804" y="847"/>
                    <a:pt x="964" y="756"/>
                  </a:cubicBezTo>
                  <a:cubicBezTo>
                    <a:pt x="1147" y="665"/>
                    <a:pt x="1306" y="596"/>
                    <a:pt x="1398" y="414"/>
                  </a:cubicBezTo>
                  <a:cubicBezTo>
                    <a:pt x="1466" y="322"/>
                    <a:pt x="1398" y="140"/>
                    <a:pt x="1306" y="94"/>
                  </a:cubicBezTo>
                  <a:cubicBezTo>
                    <a:pt x="1220" y="27"/>
                    <a:pt x="1125" y="0"/>
                    <a:pt x="10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95" name="Google Shape;1195;p72">
              <a:extLst>
                <a:ext uri="{FF2B5EF4-FFF2-40B4-BE49-F238E27FC236}">
                  <a16:creationId xmlns:a16="http://schemas.microsoft.com/office/drawing/2014/main" id="{C7B8AF20-E5FB-0D89-29D5-0F0E39A7AB3B}"/>
                </a:ext>
              </a:extLst>
            </p:cNvPr>
            <p:cNvSpPr/>
            <p:nvPr/>
          </p:nvSpPr>
          <p:spPr>
            <a:xfrm>
              <a:off x="2001375" y="1440325"/>
              <a:ext cx="39400" cy="20000"/>
            </a:xfrm>
            <a:custGeom>
              <a:avLst/>
              <a:gdLst/>
              <a:ahLst/>
              <a:cxnLst/>
              <a:rect l="l" t="t" r="r" b="b"/>
              <a:pathLst>
                <a:path w="1576" h="800" extrusionOk="0">
                  <a:moveTo>
                    <a:pt x="731" y="0"/>
                  </a:moveTo>
                  <a:cubicBezTo>
                    <a:pt x="480" y="0"/>
                    <a:pt x="228" y="23"/>
                    <a:pt x="69" y="229"/>
                  </a:cubicBezTo>
                  <a:cubicBezTo>
                    <a:pt x="0" y="320"/>
                    <a:pt x="0" y="503"/>
                    <a:pt x="91" y="571"/>
                  </a:cubicBezTo>
                  <a:cubicBezTo>
                    <a:pt x="274" y="708"/>
                    <a:pt x="434" y="708"/>
                    <a:pt x="639" y="731"/>
                  </a:cubicBezTo>
                  <a:cubicBezTo>
                    <a:pt x="822" y="754"/>
                    <a:pt x="982" y="799"/>
                    <a:pt x="1164" y="799"/>
                  </a:cubicBezTo>
                  <a:cubicBezTo>
                    <a:pt x="1415" y="799"/>
                    <a:pt x="1575" y="480"/>
                    <a:pt x="1393" y="297"/>
                  </a:cubicBezTo>
                  <a:cubicBezTo>
                    <a:pt x="1210" y="115"/>
                    <a:pt x="1005" y="23"/>
                    <a:pt x="7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96" name="Google Shape;1196;p72">
              <a:extLst>
                <a:ext uri="{FF2B5EF4-FFF2-40B4-BE49-F238E27FC236}">
                  <a16:creationId xmlns:a16="http://schemas.microsoft.com/office/drawing/2014/main" id="{3FDCE3BE-D925-2BE1-A4C7-5B8A2A98D016}"/>
                </a:ext>
              </a:extLst>
            </p:cNvPr>
            <p:cNvSpPr/>
            <p:nvPr/>
          </p:nvSpPr>
          <p:spPr>
            <a:xfrm>
              <a:off x="1957425" y="1592450"/>
              <a:ext cx="21725" cy="8250"/>
            </a:xfrm>
            <a:custGeom>
              <a:avLst/>
              <a:gdLst/>
              <a:ahLst/>
              <a:cxnLst/>
              <a:rect l="l" t="t" r="r" b="b"/>
              <a:pathLst>
                <a:path w="869" h="330" extrusionOk="0">
                  <a:moveTo>
                    <a:pt x="27" y="0"/>
                  </a:moveTo>
                  <a:cubicBezTo>
                    <a:pt x="12" y="0"/>
                    <a:pt x="1" y="16"/>
                    <a:pt x="1" y="33"/>
                  </a:cubicBezTo>
                  <a:cubicBezTo>
                    <a:pt x="69" y="192"/>
                    <a:pt x="183" y="329"/>
                    <a:pt x="389" y="329"/>
                  </a:cubicBezTo>
                  <a:cubicBezTo>
                    <a:pt x="571" y="329"/>
                    <a:pt x="777" y="215"/>
                    <a:pt x="868" y="33"/>
                  </a:cubicBezTo>
                  <a:cubicBezTo>
                    <a:pt x="868" y="33"/>
                    <a:pt x="858" y="22"/>
                    <a:pt x="851" y="22"/>
                  </a:cubicBezTo>
                  <a:cubicBezTo>
                    <a:pt x="848" y="22"/>
                    <a:pt x="845" y="25"/>
                    <a:pt x="845" y="33"/>
                  </a:cubicBezTo>
                  <a:cubicBezTo>
                    <a:pt x="708" y="101"/>
                    <a:pt x="571" y="170"/>
                    <a:pt x="412" y="192"/>
                  </a:cubicBezTo>
                  <a:cubicBezTo>
                    <a:pt x="275" y="192"/>
                    <a:pt x="160" y="78"/>
                    <a:pt x="46" y="10"/>
                  </a:cubicBezTo>
                  <a:cubicBezTo>
                    <a:pt x="40" y="3"/>
                    <a:pt x="33" y="0"/>
                    <a:pt x="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97" name="Google Shape;1197;p72">
              <a:extLst>
                <a:ext uri="{FF2B5EF4-FFF2-40B4-BE49-F238E27FC236}">
                  <a16:creationId xmlns:a16="http://schemas.microsoft.com/office/drawing/2014/main" id="{5C2BE8E5-9674-0280-C182-6FE811A657B6}"/>
                </a:ext>
              </a:extLst>
            </p:cNvPr>
            <p:cNvSpPr/>
            <p:nvPr/>
          </p:nvSpPr>
          <p:spPr>
            <a:xfrm>
              <a:off x="1964375" y="1444850"/>
              <a:ext cx="58300" cy="127875"/>
            </a:xfrm>
            <a:custGeom>
              <a:avLst/>
              <a:gdLst/>
              <a:ahLst/>
              <a:cxnLst/>
              <a:rect l="l" t="t" r="r" b="b"/>
              <a:pathLst>
                <a:path w="2332" h="5115" extrusionOk="0">
                  <a:moveTo>
                    <a:pt x="1145" y="0"/>
                  </a:moveTo>
                  <a:cubicBezTo>
                    <a:pt x="1122" y="0"/>
                    <a:pt x="1101" y="20"/>
                    <a:pt x="1115" y="48"/>
                  </a:cubicBezTo>
                  <a:cubicBezTo>
                    <a:pt x="1320" y="1349"/>
                    <a:pt x="1754" y="2581"/>
                    <a:pt x="2005" y="3882"/>
                  </a:cubicBezTo>
                  <a:cubicBezTo>
                    <a:pt x="1822" y="3842"/>
                    <a:pt x="1548" y="3765"/>
                    <a:pt x="1378" y="3765"/>
                  </a:cubicBezTo>
                  <a:cubicBezTo>
                    <a:pt x="1357" y="3765"/>
                    <a:pt x="1338" y="3766"/>
                    <a:pt x="1320" y="3768"/>
                  </a:cubicBezTo>
                  <a:cubicBezTo>
                    <a:pt x="1275" y="3791"/>
                    <a:pt x="1526" y="4681"/>
                    <a:pt x="1526" y="4818"/>
                  </a:cubicBezTo>
                  <a:cubicBezTo>
                    <a:pt x="1526" y="4818"/>
                    <a:pt x="1526" y="4818"/>
                    <a:pt x="1526" y="4841"/>
                  </a:cubicBezTo>
                  <a:cubicBezTo>
                    <a:pt x="1381" y="4880"/>
                    <a:pt x="1244" y="4899"/>
                    <a:pt x="1109" y="4899"/>
                  </a:cubicBezTo>
                  <a:cubicBezTo>
                    <a:pt x="774" y="4899"/>
                    <a:pt x="449" y="4785"/>
                    <a:pt x="42" y="4590"/>
                  </a:cubicBezTo>
                  <a:cubicBezTo>
                    <a:pt x="38" y="4586"/>
                    <a:pt x="33" y="4584"/>
                    <a:pt x="29" y="4584"/>
                  </a:cubicBezTo>
                  <a:cubicBezTo>
                    <a:pt x="12" y="4584"/>
                    <a:pt x="1" y="4617"/>
                    <a:pt x="19" y="4636"/>
                  </a:cubicBezTo>
                  <a:cubicBezTo>
                    <a:pt x="293" y="4955"/>
                    <a:pt x="658" y="5092"/>
                    <a:pt x="1024" y="5115"/>
                  </a:cubicBezTo>
                  <a:cubicBezTo>
                    <a:pt x="1183" y="5115"/>
                    <a:pt x="1343" y="5115"/>
                    <a:pt x="1526" y="5069"/>
                  </a:cubicBezTo>
                  <a:cubicBezTo>
                    <a:pt x="1549" y="5069"/>
                    <a:pt x="1571" y="5046"/>
                    <a:pt x="1617" y="5046"/>
                  </a:cubicBezTo>
                  <a:cubicBezTo>
                    <a:pt x="1640" y="5024"/>
                    <a:pt x="1663" y="5024"/>
                    <a:pt x="1686" y="5024"/>
                  </a:cubicBezTo>
                  <a:cubicBezTo>
                    <a:pt x="1731" y="5001"/>
                    <a:pt x="1754" y="4955"/>
                    <a:pt x="1754" y="4910"/>
                  </a:cubicBezTo>
                  <a:cubicBezTo>
                    <a:pt x="1754" y="4887"/>
                    <a:pt x="1754" y="4887"/>
                    <a:pt x="1754" y="4864"/>
                  </a:cubicBezTo>
                  <a:lnTo>
                    <a:pt x="1754" y="4841"/>
                  </a:lnTo>
                  <a:cubicBezTo>
                    <a:pt x="1708" y="4521"/>
                    <a:pt x="1617" y="4042"/>
                    <a:pt x="1617" y="4042"/>
                  </a:cubicBezTo>
                  <a:lnTo>
                    <a:pt x="1617" y="4042"/>
                  </a:lnTo>
                  <a:cubicBezTo>
                    <a:pt x="1698" y="4074"/>
                    <a:pt x="2029" y="4175"/>
                    <a:pt x="2208" y="4175"/>
                  </a:cubicBezTo>
                  <a:cubicBezTo>
                    <a:pt x="2283" y="4175"/>
                    <a:pt x="2331" y="4158"/>
                    <a:pt x="2325" y="4111"/>
                  </a:cubicBezTo>
                  <a:cubicBezTo>
                    <a:pt x="2051" y="2787"/>
                    <a:pt x="1731" y="1303"/>
                    <a:pt x="1183" y="25"/>
                  </a:cubicBezTo>
                  <a:cubicBezTo>
                    <a:pt x="1175" y="7"/>
                    <a:pt x="1159" y="0"/>
                    <a:pt x="11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98" name="Google Shape;1198;p72">
              <a:extLst>
                <a:ext uri="{FF2B5EF4-FFF2-40B4-BE49-F238E27FC236}">
                  <a16:creationId xmlns:a16="http://schemas.microsoft.com/office/drawing/2014/main" id="{8E13D92E-41FC-0D4B-E6A8-BBDBC2DEA24E}"/>
                </a:ext>
              </a:extLst>
            </p:cNvPr>
            <p:cNvSpPr/>
            <p:nvPr/>
          </p:nvSpPr>
          <p:spPr>
            <a:xfrm>
              <a:off x="1962575" y="1560725"/>
              <a:ext cx="35400" cy="25350"/>
            </a:xfrm>
            <a:custGeom>
              <a:avLst/>
              <a:gdLst/>
              <a:ahLst/>
              <a:cxnLst/>
              <a:rect l="l" t="t" r="r" b="b"/>
              <a:pathLst>
                <a:path w="1416" h="1014" extrusionOk="0">
                  <a:moveTo>
                    <a:pt x="160" y="1"/>
                  </a:moveTo>
                  <a:cubicBezTo>
                    <a:pt x="160" y="1"/>
                    <a:pt x="69" y="183"/>
                    <a:pt x="46" y="411"/>
                  </a:cubicBezTo>
                  <a:cubicBezTo>
                    <a:pt x="0" y="663"/>
                    <a:pt x="46" y="936"/>
                    <a:pt x="365" y="1005"/>
                  </a:cubicBezTo>
                  <a:cubicBezTo>
                    <a:pt x="405" y="1011"/>
                    <a:pt x="444" y="1013"/>
                    <a:pt x="481" y="1013"/>
                  </a:cubicBezTo>
                  <a:cubicBezTo>
                    <a:pt x="594" y="1013"/>
                    <a:pt x="696" y="988"/>
                    <a:pt x="799" y="936"/>
                  </a:cubicBezTo>
                  <a:cubicBezTo>
                    <a:pt x="1164" y="777"/>
                    <a:pt x="1415" y="389"/>
                    <a:pt x="1415" y="389"/>
                  </a:cubicBezTo>
                  <a:lnTo>
                    <a:pt x="1415" y="389"/>
                  </a:lnTo>
                  <a:cubicBezTo>
                    <a:pt x="1395" y="389"/>
                    <a:pt x="1375" y="390"/>
                    <a:pt x="1355" y="390"/>
                  </a:cubicBezTo>
                  <a:cubicBezTo>
                    <a:pt x="635" y="390"/>
                    <a:pt x="160" y="1"/>
                    <a:pt x="1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199" name="Google Shape;1199;p72">
              <a:extLst>
                <a:ext uri="{FF2B5EF4-FFF2-40B4-BE49-F238E27FC236}">
                  <a16:creationId xmlns:a16="http://schemas.microsoft.com/office/drawing/2014/main" id="{5A747BAD-6A89-ED26-DAD7-8E6A7942D06F}"/>
                </a:ext>
              </a:extLst>
            </p:cNvPr>
            <p:cNvSpPr/>
            <p:nvPr/>
          </p:nvSpPr>
          <p:spPr>
            <a:xfrm>
              <a:off x="1962575" y="1571000"/>
              <a:ext cx="19975" cy="15075"/>
            </a:xfrm>
            <a:custGeom>
              <a:avLst/>
              <a:gdLst/>
              <a:ahLst/>
              <a:cxnLst/>
              <a:rect l="l" t="t" r="r" b="b"/>
              <a:pathLst>
                <a:path w="799" h="603" extrusionOk="0">
                  <a:moveTo>
                    <a:pt x="46" y="0"/>
                  </a:moveTo>
                  <a:cubicBezTo>
                    <a:pt x="0" y="252"/>
                    <a:pt x="46" y="525"/>
                    <a:pt x="365" y="594"/>
                  </a:cubicBezTo>
                  <a:cubicBezTo>
                    <a:pt x="405" y="600"/>
                    <a:pt x="444" y="602"/>
                    <a:pt x="481" y="602"/>
                  </a:cubicBezTo>
                  <a:cubicBezTo>
                    <a:pt x="594" y="602"/>
                    <a:pt x="696" y="577"/>
                    <a:pt x="799" y="525"/>
                  </a:cubicBezTo>
                  <a:cubicBezTo>
                    <a:pt x="753" y="206"/>
                    <a:pt x="388" y="0"/>
                    <a:pt x="46" y="0"/>
                  </a:cubicBezTo>
                  <a:close/>
                </a:path>
              </a:pathLst>
            </a:custGeom>
            <a:solidFill>
              <a:srgbClr val="FFA8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200" name="Google Shape;1200;p72">
              <a:extLst>
                <a:ext uri="{FF2B5EF4-FFF2-40B4-BE49-F238E27FC236}">
                  <a16:creationId xmlns:a16="http://schemas.microsoft.com/office/drawing/2014/main" id="{247BB287-9919-9687-E19D-64A5BCEC0E0D}"/>
                </a:ext>
              </a:extLst>
            </p:cNvPr>
            <p:cNvSpPr/>
            <p:nvPr/>
          </p:nvSpPr>
          <p:spPr>
            <a:xfrm>
              <a:off x="1769700" y="1491275"/>
              <a:ext cx="87900" cy="94750"/>
            </a:xfrm>
            <a:custGeom>
              <a:avLst/>
              <a:gdLst/>
              <a:ahLst/>
              <a:cxnLst/>
              <a:rect l="l" t="t" r="r" b="b"/>
              <a:pathLst>
                <a:path w="3516" h="3790" extrusionOk="0">
                  <a:moveTo>
                    <a:pt x="1190" y="1"/>
                  </a:moveTo>
                  <a:cubicBezTo>
                    <a:pt x="1078" y="1"/>
                    <a:pt x="969" y="26"/>
                    <a:pt x="867" y="85"/>
                  </a:cubicBezTo>
                  <a:cubicBezTo>
                    <a:pt x="0" y="587"/>
                    <a:pt x="1096" y="3349"/>
                    <a:pt x="2123" y="3714"/>
                  </a:cubicBezTo>
                  <a:cubicBezTo>
                    <a:pt x="2285" y="3767"/>
                    <a:pt x="2431" y="3790"/>
                    <a:pt x="2561" y="3790"/>
                  </a:cubicBezTo>
                  <a:cubicBezTo>
                    <a:pt x="3271" y="3790"/>
                    <a:pt x="3515" y="3121"/>
                    <a:pt x="3515" y="3121"/>
                  </a:cubicBezTo>
                  <a:lnTo>
                    <a:pt x="3127" y="1478"/>
                  </a:lnTo>
                  <a:cubicBezTo>
                    <a:pt x="3127" y="1478"/>
                    <a:pt x="2042" y="1"/>
                    <a:pt x="1190" y="1"/>
                  </a:cubicBezTo>
                  <a:close/>
                </a:path>
              </a:pathLst>
            </a:custGeom>
            <a:solidFill>
              <a:srgbClr val="BA7B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201" name="Google Shape;1201;p72">
              <a:extLst>
                <a:ext uri="{FF2B5EF4-FFF2-40B4-BE49-F238E27FC236}">
                  <a16:creationId xmlns:a16="http://schemas.microsoft.com/office/drawing/2014/main" id="{3BF2C7DE-40F2-A6E4-0152-CC7EC31D0E87}"/>
                </a:ext>
              </a:extLst>
            </p:cNvPr>
            <p:cNvSpPr/>
            <p:nvPr/>
          </p:nvSpPr>
          <p:spPr>
            <a:xfrm>
              <a:off x="1799375" y="1513375"/>
              <a:ext cx="44325" cy="58500"/>
            </a:xfrm>
            <a:custGeom>
              <a:avLst/>
              <a:gdLst/>
              <a:ahLst/>
              <a:cxnLst/>
              <a:rect l="l" t="t" r="r" b="b"/>
              <a:pathLst>
                <a:path w="1773" h="2340" extrusionOk="0">
                  <a:moveTo>
                    <a:pt x="0" y="0"/>
                  </a:moveTo>
                  <a:cubicBezTo>
                    <a:pt x="0" y="0"/>
                    <a:pt x="0" y="23"/>
                    <a:pt x="0" y="23"/>
                  </a:cubicBezTo>
                  <a:cubicBezTo>
                    <a:pt x="730" y="297"/>
                    <a:pt x="1118" y="959"/>
                    <a:pt x="1415" y="1621"/>
                  </a:cubicBezTo>
                  <a:cubicBezTo>
                    <a:pt x="1275" y="1467"/>
                    <a:pt x="1110" y="1356"/>
                    <a:pt x="924" y="1356"/>
                  </a:cubicBezTo>
                  <a:cubicBezTo>
                    <a:pt x="806" y="1356"/>
                    <a:pt x="681" y="1400"/>
                    <a:pt x="548" y="1507"/>
                  </a:cubicBezTo>
                  <a:cubicBezTo>
                    <a:pt x="525" y="1507"/>
                    <a:pt x="548" y="1529"/>
                    <a:pt x="571" y="1529"/>
                  </a:cubicBezTo>
                  <a:cubicBezTo>
                    <a:pt x="653" y="1510"/>
                    <a:pt x="728" y="1500"/>
                    <a:pt x="798" y="1500"/>
                  </a:cubicBezTo>
                  <a:cubicBezTo>
                    <a:pt x="981" y="1500"/>
                    <a:pt x="1130" y="1570"/>
                    <a:pt x="1278" y="1735"/>
                  </a:cubicBezTo>
                  <a:cubicBezTo>
                    <a:pt x="1415" y="1895"/>
                    <a:pt x="1529" y="2100"/>
                    <a:pt x="1621" y="2305"/>
                  </a:cubicBezTo>
                  <a:cubicBezTo>
                    <a:pt x="1637" y="2329"/>
                    <a:pt x="1661" y="2339"/>
                    <a:pt x="1685" y="2339"/>
                  </a:cubicBezTo>
                  <a:cubicBezTo>
                    <a:pt x="1729" y="2339"/>
                    <a:pt x="1772" y="2304"/>
                    <a:pt x="1758" y="2260"/>
                  </a:cubicBezTo>
                  <a:cubicBezTo>
                    <a:pt x="1758" y="2237"/>
                    <a:pt x="1758" y="2237"/>
                    <a:pt x="1758" y="2237"/>
                  </a:cubicBezTo>
                  <a:cubicBezTo>
                    <a:pt x="1735" y="1324"/>
                    <a:pt x="1004" y="69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202" name="Google Shape;1202;p72">
              <a:extLst>
                <a:ext uri="{FF2B5EF4-FFF2-40B4-BE49-F238E27FC236}">
                  <a16:creationId xmlns:a16="http://schemas.microsoft.com/office/drawing/2014/main" id="{5E4D6769-A961-E266-4D4E-401AC31C8F72}"/>
                </a:ext>
              </a:extLst>
            </p:cNvPr>
            <p:cNvSpPr/>
            <p:nvPr/>
          </p:nvSpPr>
          <p:spPr>
            <a:xfrm>
              <a:off x="1789200" y="1311425"/>
              <a:ext cx="270325" cy="231175"/>
            </a:xfrm>
            <a:custGeom>
              <a:avLst/>
              <a:gdLst/>
              <a:ahLst/>
              <a:cxnLst/>
              <a:rect l="l" t="t" r="r" b="b"/>
              <a:pathLst>
                <a:path w="10813" h="9247" extrusionOk="0">
                  <a:moveTo>
                    <a:pt x="5420" y="0"/>
                  </a:moveTo>
                  <a:cubicBezTo>
                    <a:pt x="4723" y="0"/>
                    <a:pt x="3944" y="163"/>
                    <a:pt x="3078" y="591"/>
                  </a:cubicBezTo>
                  <a:cubicBezTo>
                    <a:pt x="909" y="1664"/>
                    <a:pt x="453" y="3148"/>
                    <a:pt x="224" y="4289"/>
                  </a:cubicBezTo>
                  <a:cubicBezTo>
                    <a:pt x="1" y="5430"/>
                    <a:pt x="720" y="9247"/>
                    <a:pt x="1114" y="9247"/>
                  </a:cubicBezTo>
                  <a:cubicBezTo>
                    <a:pt x="1122" y="9247"/>
                    <a:pt x="1130" y="9245"/>
                    <a:pt x="1137" y="9242"/>
                  </a:cubicBezTo>
                  <a:cubicBezTo>
                    <a:pt x="2210" y="8831"/>
                    <a:pt x="2416" y="5156"/>
                    <a:pt x="2416" y="5156"/>
                  </a:cubicBezTo>
                  <a:lnTo>
                    <a:pt x="2804" y="7119"/>
                  </a:lnTo>
                  <a:cubicBezTo>
                    <a:pt x="2804" y="7119"/>
                    <a:pt x="3580" y="6389"/>
                    <a:pt x="3899" y="5453"/>
                  </a:cubicBezTo>
                  <a:cubicBezTo>
                    <a:pt x="4128" y="4791"/>
                    <a:pt x="3945" y="3901"/>
                    <a:pt x="3808" y="3467"/>
                  </a:cubicBezTo>
                  <a:lnTo>
                    <a:pt x="3808" y="3467"/>
                  </a:lnTo>
                  <a:cubicBezTo>
                    <a:pt x="3808" y="3468"/>
                    <a:pt x="5109" y="4609"/>
                    <a:pt x="6547" y="4860"/>
                  </a:cubicBezTo>
                  <a:cubicBezTo>
                    <a:pt x="6603" y="4870"/>
                    <a:pt x="6697" y="4874"/>
                    <a:pt x="6819" y="4874"/>
                  </a:cubicBezTo>
                  <a:cubicBezTo>
                    <a:pt x="7833" y="4874"/>
                    <a:pt x="10813" y="4561"/>
                    <a:pt x="10793" y="4358"/>
                  </a:cubicBezTo>
                  <a:cubicBezTo>
                    <a:pt x="10724" y="3650"/>
                    <a:pt x="9035" y="1299"/>
                    <a:pt x="8031" y="751"/>
                  </a:cubicBezTo>
                  <a:cubicBezTo>
                    <a:pt x="7332" y="367"/>
                    <a:pt x="6468" y="0"/>
                    <a:pt x="54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203" name="Google Shape;1203;p72">
              <a:extLst>
                <a:ext uri="{FF2B5EF4-FFF2-40B4-BE49-F238E27FC236}">
                  <a16:creationId xmlns:a16="http://schemas.microsoft.com/office/drawing/2014/main" id="{1029435F-1708-3F23-D151-52D69F9A19DF}"/>
                </a:ext>
              </a:extLst>
            </p:cNvPr>
            <p:cNvSpPr/>
            <p:nvPr/>
          </p:nvSpPr>
          <p:spPr>
            <a:xfrm>
              <a:off x="1746875" y="1298175"/>
              <a:ext cx="190600" cy="208275"/>
            </a:xfrm>
            <a:custGeom>
              <a:avLst/>
              <a:gdLst/>
              <a:ahLst/>
              <a:cxnLst/>
              <a:rect l="l" t="t" r="r" b="b"/>
              <a:pathLst>
                <a:path w="7624" h="8331" extrusionOk="0">
                  <a:moveTo>
                    <a:pt x="5027" y="0"/>
                  </a:moveTo>
                  <a:cubicBezTo>
                    <a:pt x="3959" y="0"/>
                    <a:pt x="1274" y="487"/>
                    <a:pt x="662" y="1121"/>
                  </a:cubicBezTo>
                  <a:cubicBezTo>
                    <a:pt x="0" y="1761"/>
                    <a:pt x="69" y="4545"/>
                    <a:pt x="91" y="4956"/>
                  </a:cubicBezTo>
                  <a:cubicBezTo>
                    <a:pt x="114" y="5367"/>
                    <a:pt x="525" y="7786"/>
                    <a:pt x="1461" y="8289"/>
                  </a:cubicBezTo>
                  <a:cubicBezTo>
                    <a:pt x="1514" y="8317"/>
                    <a:pt x="1563" y="8330"/>
                    <a:pt x="1608" y="8330"/>
                  </a:cubicBezTo>
                  <a:cubicBezTo>
                    <a:pt x="2368" y="8330"/>
                    <a:pt x="2171" y="4552"/>
                    <a:pt x="3355" y="3130"/>
                  </a:cubicBezTo>
                  <a:cubicBezTo>
                    <a:pt x="4634" y="1624"/>
                    <a:pt x="7624" y="482"/>
                    <a:pt x="7624" y="482"/>
                  </a:cubicBezTo>
                  <a:cubicBezTo>
                    <a:pt x="6916" y="254"/>
                    <a:pt x="6094" y="26"/>
                    <a:pt x="5159" y="3"/>
                  </a:cubicBezTo>
                  <a:cubicBezTo>
                    <a:pt x="5118" y="1"/>
                    <a:pt x="5074" y="0"/>
                    <a:pt x="50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204" name="Google Shape;1204;p72">
              <a:extLst>
                <a:ext uri="{FF2B5EF4-FFF2-40B4-BE49-F238E27FC236}">
                  <a16:creationId xmlns:a16="http://schemas.microsoft.com/office/drawing/2014/main" id="{9642687E-804E-D03F-F603-EDFB6A351115}"/>
                </a:ext>
              </a:extLst>
            </p:cNvPr>
            <p:cNvSpPr/>
            <p:nvPr/>
          </p:nvSpPr>
          <p:spPr>
            <a:xfrm>
              <a:off x="1761700" y="1299950"/>
              <a:ext cx="175775" cy="206500"/>
            </a:xfrm>
            <a:custGeom>
              <a:avLst/>
              <a:gdLst/>
              <a:ahLst/>
              <a:cxnLst/>
              <a:rect l="l" t="t" r="r" b="b"/>
              <a:pathLst>
                <a:path w="7031" h="8260" extrusionOk="0">
                  <a:moveTo>
                    <a:pt x="5410" y="0"/>
                  </a:moveTo>
                  <a:cubicBezTo>
                    <a:pt x="3698" y="366"/>
                    <a:pt x="2123" y="1142"/>
                    <a:pt x="1279" y="2443"/>
                  </a:cubicBezTo>
                  <a:cubicBezTo>
                    <a:pt x="389" y="3835"/>
                    <a:pt x="92" y="5775"/>
                    <a:pt x="1" y="6985"/>
                  </a:cubicBezTo>
                  <a:cubicBezTo>
                    <a:pt x="229" y="7624"/>
                    <a:pt x="457" y="7989"/>
                    <a:pt x="868" y="8218"/>
                  </a:cubicBezTo>
                  <a:cubicBezTo>
                    <a:pt x="921" y="8246"/>
                    <a:pt x="970" y="8259"/>
                    <a:pt x="1015" y="8259"/>
                  </a:cubicBezTo>
                  <a:cubicBezTo>
                    <a:pt x="1775" y="8259"/>
                    <a:pt x="1579" y="4481"/>
                    <a:pt x="2785" y="3059"/>
                  </a:cubicBezTo>
                  <a:cubicBezTo>
                    <a:pt x="4041" y="1553"/>
                    <a:pt x="7031" y="411"/>
                    <a:pt x="7031" y="411"/>
                  </a:cubicBezTo>
                  <a:cubicBezTo>
                    <a:pt x="6551" y="252"/>
                    <a:pt x="6004" y="92"/>
                    <a:pt x="54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205" name="Google Shape;1205;p72">
              <a:extLst>
                <a:ext uri="{FF2B5EF4-FFF2-40B4-BE49-F238E27FC236}">
                  <a16:creationId xmlns:a16="http://schemas.microsoft.com/office/drawing/2014/main" id="{0491C3F8-E4A4-8A65-684D-15B978DDE31A}"/>
                </a:ext>
              </a:extLst>
            </p:cNvPr>
            <p:cNvSpPr/>
            <p:nvPr/>
          </p:nvSpPr>
          <p:spPr>
            <a:xfrm>
              <a:off x="1753150" y="1303275"/>
              <a:ext cx="259650" cy="264050"/>
            </a:xfrm>
            <a:custGeom>
              <a:avLst/>
              <a:gdLst/>
              <a:ahLst/>
              <a:cxnLst/>
              <a:rect l="l" t="t" r="r" b="b"/>
              <a:pathLst>
                <a:path w="10386" h="10562" extrusionOk="0">
                  <a:moveTo>
                    <a:pt x="7031" y="0"/>
                  </a:moveTo>
                  <a:cubicBezTo>
                    <a:pt x="6999" y="0"/>
                    <a:pt x="6968" y="2"/>
                    <a:pt x="6939" y="4"/>
                  </a:cubicBezTo>
                  <a:cubicBezTo>
                    <a:pt x="6437" y="73"/>
                    <a:pt x="3310" y="666"/>
                    <a:pt x="2283" y="2127"/>
                  </a:cubicBezTo>
                  <a:cubicBezTo>
                    <a:pt x="1256" y="3588"/>
                    <a:pt x="0" y="7491"/>
                    <a:pt x="388" y="8427"/>
                  </a:cubicBezTo>
                  <a:cubicBezTo>
                    <a:pt x="480" y="8655"/>
                    <a:pt x="799" y="8769"/>
                    <a:pt x="913" y="9089"/>
                  </a:cubicBezTo>
                  <a:cubicBezTo>
                    <a:pt x="1096" y="9523"/>
                    <a:pt x="1233" y="10002"/>
                    <a:pt x="1393" y="10299"/>
                  </a:cubicBezTo>
                  <a:cubicBezTo>
                    <a:pt x="1477" y="10468"/>
                    <a:pt x="1599" y="10562"/>
                    <a:pt x="1657" y="10562"/>
                  </a:cubicBezTo>
                  <a:cubicBezTo>
                    <a:pt x="1677" y="10562"/>
                    <a:pt x="1689" y="10550"/>
                    <a:pt x="1689" y="10527"/>
                  </a:cubicBezTo>
                  <a:cubicBezTo>
                    <a:pt x="1666" y="9408"/>
                    <a:pt x="2511" y="6350"/>
                    <a:pt x="3515" y="4547"/>
                  </a:cubicBezTo>
                  <a:cubicBezTo>
                    <a:pt x="4542" y="2743"/>
                    <a:pt x="7921" y="1420"/>
                    <a:pt x="8400" y="1397"/>
                  </a:cubicBezTo>
                  <a:cubicBezTo>
                    <a:pt x="8441" y="1396"/>
                    <a:pt x="8481" y="1396"/>
                    <a:pt x="8521" y="1396"/>
                  </a:cubicBezTo>
                  <a:cubicBezTo>
                    <a:pt x="9415" y="1396"/>
                    <a:pt x="9853" y="1591"/>
                    <a:pt x="10079" y="1591"/>
                  </a:cubicBezTo>
                  <a:cubicBezTo>
                    <a:pt x="10130" y="1591"/>
                    <a:pt x="10171" y="1581"/>
                    <a:pt x="10203" y="1557"/>
                  </a:cubicBezTo>
                  <a:cubicBezTo>
                    <a:pt x="10386" y="1442"/>
                    <a:pt x="9085" y="666"/>
                    <a:pt x="8742" y="507"/>
                  </a:cubicBezTo>
                  <a:cubicBezTo>
                    <a:pt x="8398" y="335"/>
                    <a:pt x="7548" y="0"/>
                    <a:pt x="70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206" name="Google Shape;1206;p72">
              <a:extLst>
                <a:ext uri="{FF2B5EF4-FFF2-40B4-BE49-F238E27FC236}">
                  <a16:creationId xmlns:a16="http://schemas.microsoft.com/office/drawing/2014/main" id="{BC500AB1-9914-AF45-C437-1A32B485C876}"/>
                </a:ext>
              </a:extLst>
            </p:cNvPr>
            <p:cNvSpPr/>
            <p:nvPr/>
          </p:nvSpPr>
          <p:spPr>
            <a:xfrm>
              <a:off x="1806950" y="1368750"/>
              <a:ext cx="40375" cy="29950"/>
            </a:xfrm>
            <a:custGeom>
              <a:avLst/>
              <a:gdLst/>
              <a:ahLst/>
              <a:cxnLst/>
              <a:rect l="l" t="t" r="r" b="b"/>
              <a:pathLst>
                <a:path w="1615" h="1198" extrusionOk="0">
                  <a:moveTo>
                    <a:pt x="21" y="1"/>
                  </a:moveTo>
                  <a:cubicBezTo>
                    <a:pt x="7" y="1"/>
                    <a:pt x="0" y="17"/>
                    <a:pt x="17" y="33"/>
                  </a:cubicBezTo>
                  <a:cubicBezTo>
                    <a:pt x="199" y="307"/>
                    <a:pt x="405" y="558"/>
                    <a:pt x="679" y="764"/>
                  </a:cubicBezTo>
                  <a:cubicBezTo>
                    <a:pt x="930" y="946"/>
                    <a:pt x="1249" y="1106"/>
                    <a:pt x="1546" y="1197"/>
                  </a:cubicBezTo>
                  <a:cubicBezTo>
                    <a:pt x="1592" y="1197"/>
                    <a:pt x="1614" y="1152"/>
                    <a:pt x="1569" y="1129"/>
                  </a:cubicBezTo>
                  <a:cubicBezTo>
                    <a:pt x="1295" y="992"/>
                    <a:pt x="1021" y="832"/>
                    <a:pt x="747" y="649"/>
                  </a:cubicBezTo>
                  <a:cubicBezTo>
                    <a:pt x="496" y="467"/>
                    <a:pt x="245" y="261"/>
                    <a:pt x="39" y="10"/>
                  </a:cubicBezTo>
                  <a:cubicBezTo>
                    <a:pt x="33" y="4"/>
                    <a:pt x="26" y="1"/>
                    <a:pt x="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207" name="Google Shape;1207;p72">
              <a:extLst>
                <a:ext uri="{FF2B5EF4-FFF2-40B4-BE49-F238E27FC236}">
                  <a16:creationId xmlns:a16="http://schemas.microsoft.com/office/drawing/2014/main" id="{C795F427-7FC4-4838-2BF3-72A585B5343B}"/>
                </a:ext>
              </a:extLst>
            </p:cNvPr>
            <p:cNvSpPr/>
            <p:nvPr/>
          </p:nvSpPr>
          <p:spPr>
            <a:xfrm>
              <a:off x="1766275" y="1494100"/>
              <a:ext cx="26275" cy="45775"/>
            </a:xfrm>
            <a:custGeom>
              <a:avLst/>
              <a:gdLst/>
              <a:ahLst/>
              <a:cxnLst/>
              <a:rect l="l" t="t" r="r" b="b"/>
              <a:pathLst>
                <a:path w="1051" h="1831" extrusionOk="0">
                  <a:moveTo>
                    <a:pt x="23" y="1"/>
                  </a:moveTo>
                  <a:cubicBezTo>
                    <a:pt x="12" y="1"/>
                    <a:pt x="0" y="6"/>
                    <a:pt x="0" y="18"/>
                  </a:cubicBezTo>
                  <a:cubicBezTo>
                    <a:pt x="46" y="360"/>
                    <a:pt x="274" y="566"/>
                    <a:pt x="457" y="840"/>
                  </a:cubicBezTo>
                  <a:cubicBezTo>
                    <a:pt x="571" y="999"/>
                    <a:pt x="594" y="1205"/>
                    <a:pt x="662" y="1387"/>
                  </a:cubicBezTo>
                  <a:cubicBezTo>
                    <a:pt x="731" y="1547"/>
                    <a:pt x="845" y="1753"/>
                    <a:pt x="1004" y="1821"/>
                  </a:cubicBezTo>
                  <a:cubicBezTo>
                    <a:pt x="1011" y="1828"/>
                    <a:pt x="1018" y="1831"/>
                    <a:pt x="1024" y="1831"/>
                  </a:cubicBezTo>
                  <a:cubicBezTo>
                    <a:pt x="1039" y="1831"/>
                    <a:pt x="1050" y="1814"/>
                    <a:pt x="1050" y="1798"/>
                  </a:cubicBezTo>
                  <a:cubicBezTo>
                    <a:pt x="1004" y="1707"/>
                    <a:pt x="936" y="1638"/>
                    <a:pt x="890" y="1570"/>
                  </a:cubicBezTo>
                  <a:cubicBezTo>
                    <a:pt x="845" y="1502"/>
                    <a:pt x="799" y="1410"/>
                    <a:pt x="776" y="1319"/>
                  </a:cubicBezTo>
                  <a:cubicBezTo>
                    <a:pt x="708" y="1136"/>
                    <a:pt x="708" y="954"/>
                    <a:pt x="594" y="794"/>
                  </a:cubicBezTo>
                  <a:cubicBezTo>
                    <a:pt x="525" y="657"/>
                    <a:pt x="411" y="543"/>
                    <a:pt x="297" y="452"/>
                  </a:cubicBezTo>
                  <a:cubicBezTo>
                    <a:pt x="183" y="315"/>
                    <a:pt x="69" y="200"/>
                    <a:pt x="46" y="18"/>
                  </a:cubicBezTo>
                  <a:cubicBezTo>
                    <a:pt x="46" y="6"/>
                    <a:pt x="34" y="1"/>
                    <a:pt x="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208" name="Google Shape;1208;p72">
              <a:extLst>
                <a:ext uri="{FF2B5EF4-FFF2-40B4-BE49-F238E27FC236}">
                  <a16:creationId xmlns:a16="http://schemas.microsoft.com/office/drawing/2014/main" id="{A05F4DC6-2C0A-3289-7441-D801917DFD5B}"/>
                </a:ext>
              </a:extLst>
            </p:cNvPr>
            <p:cNvSpPr/>
            <p:nvPr/>
          </p:nvSpPr>
          <p:spPr>
            <a:xfrm>
              <a:off x="1769275" y="1467475"/>
              <a:ext cx="30125" cy="41025"/>
            </a:xfrm>
            <a:custGeom>
              <a:avLst/>
              <a:gdLst/>
              <a:ahLst/>
              <a:cxnLst/>
              <a:rect l="l" t="t" r="r" b="b"/>
              <a:pathLst>
                <a:path w="1205" h="1641" extrusionOk="0">
                  <a:moveTo>
                    <a:pt x="31" y="1"/>
                  </a:moveTo>
                  <a:cubicBezTo>
                    <a:pt x="19" y="1"/>
                    <a:pt x="1" y="17"/>
                    <a:pt x="17" y="33"/>
                  </a:cubicBezTo>
                  <a:cubicBezTo>
                    <a:pt x="108" y="193"/>
                    <a:pt x="154" y="375"/>
                    <a:pt x="245" y="558"/>
                  </a:cubicBezTo>
                  <a:cubicBezTo>
                    <a:pt x="314" y="695"/>
                    <a:pt x="405" y="855"/>
                    <a:pt x="496" y="992"/>
                  </a:cubicBezTo>
                  <a:cubicBezTo>
                    <a:pt x="588" y="1129"/>
                    <a:pt x="679" y="1243"/>
                    <a:pt x="793" y="1357"/>
                  </a:cubicBezTo>
                  <a:cubicBezTo>
                    <a:pt x="907" y="1471"/>
                    <a:pt x="1044" y="1585"/>
                    <a:pt x="1181" y="1631"/>
                  </a:cubicBezTo>
                  <a:cubicBezTo>
                    <a:pt x="1189" y="1638"/>
                    <a:pt x="1194" y="1641"/>
                    <a:pt x="1197" y="1641"/>
                  </a:cubicBezTo>
                  <a:cubicBezTo>
                    <a:pt x="1204" y="1641"/>
                    <a:pt x="1204" y="1631"/>
                    <a:pt x="1204" y="1631"/>
                  </a:cubicBezTo>
                  <a:cubicBezTo>
                    <a:pt x="1067" y="1517"/>
                    <a:pt x="953" y="1402"/>
                    <a:pt x="839" y="1288"/>
                  </a:cubicBezTo>
                  <a:cubicBezTo>
                    <a:pt x="748" y="1151"/>
                    <a:pt x="656" y="1014"/>
                    <a:pt x="565" y="877"/>
                  </a:cubicBezTo>
                  <a:cubicBezTo>
                    <a:pt x="496" y="763"/>
                    <a:pt x="428" y="604"/>
                    <a:pt x="337" y="467"/>
                  </a:cubicBezTo>
                  <a:cubicBezTo>
                    <a:pt x="245" y="307"/>
                    <a:pt x="131" y="170"/>
                    <a:pt x="40" y="10"/>
                  </a:cubicBezTo>
                  <a:cubicBezTo>
                    <a:pt x="40" y="3"/>
                    <a:pt x="36" y="1"/>
                    <a:pt x="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209" name="Google Shape;1209;p72">
              <a:extLst>
                <a:ext uri="{FF2B5EF4-FFF2-40B4-BE49-F238E27FC236}">
                  <a16:creationId xmlns:a16="http://schemas.microsoft.com/office/drawing/2014/main" id="{5BF4DE04-C2E7-E823-ABA5-A9C69F082EF3}"/>
                </a:ext>
              </a:extLst>
            </p:cNvPr>
            <p:cNvSpPr/>
            <p:nvPr/>
          </p:nvSpPr>
          <p:spPr>
            <a:xfrm>
              <a:off x="1775975" y="1446350"/>
              <a:ext cx="31300" cy="34675"/>
            </a:xfrm>
            <a:custGeom>
              <a:avLst/>
              <a:gdLst/>
              <a:ahLst/>
              <a:cxnLst/>
              <a:rect l="l" t="t" r="r" b="b"/>
              <a:pathLst>
                <a:path w="1252" h="1387" extrusionOk="0">
                  <a:moveTo>
                    <a:pt x="24" y="0"/>
                  </a:moveTo>
                  <a:cubicBezTo>
                    <a:pt x="10" y="0"/>
                    <a:pt x="0" y="11"/>
                    <a:pt x="0" y="11"/>
                  </a:cubicBezTo>
                  <a:cubicBezTo>
                    <a:pt x="137" y="307"/>
                    <a:pt x="274" y="581"/>
                    <a:pt x="457" y="832"/>
                  </a:cubicBezTo>
                  <a:cubicBezTo>
                    <a:pt x="571" y="946"/>
                    <a:pt x="662" y="1061"/>
                    <a:pt x="776" y="1152"/>
                  </a:cubicBezTo>
                  <a:cubicBezTo>
                    <a:pt x="913" y="1243"/>
                    <a:pt x="1050" y="1312"/>
                    <a:pt x="1210" y="1380"/>
                  </a:cubicBezTo>
                  <a:cubicBezTo>
                    <a:pt x="1215" y="1385"/>
                    <a:pt x="1219" y="1386"/>
                    <a:pt x="1223" y="1386"/>
                  </a:cubicBezTo>
                  <a:cubicBezTo>
                    <a:pt x="1240" y="1386"/>
                    <a:pt x="1251" y="1357"/>
                    <a:pt x="1233" y="1357"/>
                  </a:cubicBezTo>
                  <a:cubicBezTo>
                    <a:pt x="982" y="1175"/>
                    <a:pt x="753" y="969"/>
                    <a:pt x="571" y="718"/>
                  </a:cubicBezTo>
                  <a:cubicBezTo>
                    <a:pt x="388" y="490"/>
                    <a:pt x="206" y="239"/>
                    <a:pt x="46" y="11"/>
                  </a:cubicBezTo>
                  <a:cubicBezTo>
                    <a:pt x="38" y="3"/>
                    <a:pt x="31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210" name="Google Shape;1210;p72">
              <a:extLst>
                <a:ext uri="{FF2B5EF4-FFF2-40B4-BE49-F238E27FC236}">
                  <a16:creationId xmlns:a16="http://schemas.microsoft.com/office/drawing/2014/main" id="{DC93B284-7B9D-2FB2-7CF8-396A0BCA9F64}"/>
                </a:ext>
              </a:extLst>
            </p:cNvPr>
            <p:cNvSpPr/>
            <p:nvPr/>
          </p:nvSpPr>
          <p:spPr>
            <a:xfrm>
              <a:off x="1785100" y="1418975"/>
              <a:ext cx="30825" cy="35650"/>
            </a:xfrm>
            <a:custGeom>
              <a:avLst/>
              <a:gdLst/>
              <a:ahLst/>
              <a:cxnLst/>
              <a:rect l="l" t="t" r="r" b="b"/>
              <a:pathLst>
                <a:path w="1233" h="1426" extrusionOk="0">
                  <a:moveTo>
                    <a:pt x="27" y="0"/>
                  </a:moveTo>
                  <a:cubicBezTo>
                    <a:pt x="12" y="0"/>
                    <a:pt x="0" y="17"/>
                    <a:pt x="0" y="33"/>
                  </a:cubicBezTo>
                  <a:cubicBezTo>
                    <a:pt x="23" y="170"/>
                    <a:pt x="92" y="307"/>
                    <a:pt x="160" y="444"/>
                  </a:cubicBezTo>
                  <a:cubicBezTo>
                    <a:pt x="251" y="581"/>
                    <a:pt x="343" y="718"/>
                    <a:pt x="457" y="854"/>
                  </a:cubicBezTo>
                  <a:cubicBezTo>
                    <a:pt x="571" y="969"/>
                    <a:pt x="685" y="1106"/>
                    <a:pt x="799" y="1220"/>
                  </a:cubicBezTo>
                  <a:cubicBezTo>
                    <a:pt x="913" y="1311"/>
                    <a:pt x="1028" y="1402"/>
                    <a:pt x="1187" y="1425"/>
                  </a:cubicBezTo>
                  <a:cubicBezTo>
                    <a:pt x="1210" y="1425"/>
                    <a:pt x="1233" y="1379"/>
                    <a:pt x="1210" y="1379"/>
                  </a:cubicBezTo>
                  <a:cubicBezTo>
                    <a:pt x="1073" y="1311"/>
                    <a:pt x="982" y="1197"/>
                    <a:pt x="891" y="1106"/>
                  </a:cubicBezTo>
                  <a:cubicBezTo>
                    <a:pt x="776" y="991"/>
                    <a:pt x="662" y="877"/>
                    <a:pt x="571" y="740"/>
                  </a:cubicBezTo>
                  <a:cubicBezTo>
                    <a:pt x="480" y="626"/>
                    <a:pt x="366" y="512"/>
                    <a:pt x="274" y="398"/>
                  </a:cubicBezTo>
                  <a:cubicBezTo>
                    <a:pt x="183" y="284"/>
                    <a:pt x="92" y="170"/>
                    <a:pt x="46" y="10"/>
                  </a:cubicBezTo>
                  <a:cubicBezTo>
                    <a:pt x="39" y="3"/>
                    <a:pt x="33" y="0"/>
                    <a:pt x="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211" name="Google Shape;1211;p72">
              <a:extLst>
                <a:ext uri="{FF2B5EF4-FFF2-40B4-BE49-F238E27FC236}">
                  <a16:creationId xmlns:a16="http://schemas.microsoft.com/office/drawing/2014/main" id="{24D3E81B-0819-8F11-1215-EDD08367476E}"/>
                </a:ext>
              </a:extLst>
            </p:cNvPr>
            <p:cNvSpPr/>
            <p:nvPr/>
          </p:nvSpPr>
          <p:spPr>
            <a:xfrm>
              <a:off x="1795950" y="1396150"/>
              <a:ext cx="32550" cy="31650"/>
            </a:xfrm>
            <a:custGeom>
              <a:avLst/>
              <a:gdLst/>
              <a:ahLst/>
              <a:cxnLst/>
              <a:rect l="l" t="t" r="r" b="b"/>
              <a:pathLst>
                <a:path w="1302" h="1266" extrusionOk="0">
                  <a:moveTo>
                    <a:pt x="18" y="0"/>
                  </a:moveTo>
                  <a:cubicBezTo>
                    <a:pt x="12" y="0"/>
                    <a:pt x="0" y="17"/>
                    <a:pt x="0" y="33"/>
                  </a:cubicBezTo>
                  <a:cubicBezTo>
                    <a:pt x="69" y="170"/>
                    <a:pt x="160" y="307"/>
                    <a:pt x="251" y="421"/>
                  </a:cubicBezTo>
                  <a:cubicBezTo>
                    <a:pt x="342" y="535"/>
                    <a:pt x="434" y="649"/>
                    <a:pt x="548" y="740"/>
                  </a:cubicBezTo>
                  <a:cubicBezTo>
                    <a:pt x="639" y="854"/>
                    <a:pt x="753" y="946"/>
                    <a:pt x="867" y="1037"/>
                  </a:cubicBezTo>
                  <a:cubicBezTo>
                    <a:pt x="982" y="1128"/>
                    <a:pt x="1119" y="1220"/>
                    <a:pt x="1255" y="1265"/>
                  </a:cubicBezTo>
                  <a:cubicBezTo>
                    <a:pt x="1278" y="1265"/>
                    <a:pt x="1301" y="1242"/>
                    <a:pt x="1278" y="1220"/>
                  </a:cubicBezTo>
                  <a:cubicBezTo>
                    <a:pt x="1187" y="1106"/>
                    <a:pt x="1073" y="1037"/>
                    <a:pt x="959" y="946"/>
                  </a:cubicBezTo>
                  <a:cubicBezTo>
                    <a:pt x="845" y="854"/>
                    <a:pt x="730" y="763"/>
                    <a:pt x="639" y="672"/>
                  </a:cubicBezTo>
                  <a:cubicBezTo>
                    <a:pt x="525" y="558"/>
                    <a:pt x="434" y="466"/>
                    <a:pt x="342" y="352"/>
                  </a:cubicBezTo>
                  <a:cubicBezTo>
                    <a:pt x="228" y="238"/>
                    <a:pt x="137" y="124"/>
                    <a:pt x="23" y="10"/>
                  </a:cubicBezTo>
                  <a:cubicBezTo>
                    <a:pt x="23" y="3"/>
                    <a:pt x="21" y="0"/>
                    <a:pt x="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212" name="Google Shape;1212;p72">
              <a:extLst>
                <a:ext uri="{FF2B5EF4-FFF2-40B4-BE49-F238E27FC236}">
                  <a16:creationId xmlns:a16="http://schemas.microsoft.com/office/drawing/2014/main" id="{959AE8ED-7061-867C-094F-541E2E8C0ABA}"/>
                </a:ext>
              </a:extLst>
            </p:cNvPr>
            <p:cNvSpPr/>
            <p:nvPr/>
          </p:nvSpPr>
          <p:spPr>
            <a:xfrm>
              <a:off x="1822350" y="1349925"/>
              <a:ext cx="44375" cy="30500"/>
            </a:xfrm>
            <a:custGeom>
              <a:avLst/>
              <a:gdLst/>
              <a:ahLst/>
              <a:cxnLst/>
              <a:rect l="l" t="t" r="r" b="b"/>
              <a:pathLst>
                <a:path w="1775" h="1220" extrusionOk="0">
                  <a:moveTo>
                    <a:pt x="21" y="1"/>
                  </a:moveTo>
                  <a:cubicBezTo>
                    <a:pt x="7" y="1"/>
                    <a:pt x="1" y="17"/>
                    <a:pt x="17" y="33"/>
                  </a:cubicBezTo>
                  <a:cubicBezTo>
                    <a:pt x="588" y="421"/>
                    <a:pt x="1158" y="809"/>
                    <a:pt x="1729" y="1220"/>
                  </a:cubicBezTo>
                  <a:cubicBezTo>
                    <a:pt x="1752" y="1220"/>
                    <a:pt x="1774" y="1197"/>
                    <a:pt x="1752" y="1174"/>
                  </a:cubicBezTo>
                  <a:cubicBezTo>
                    <a:pt x="1615" y="1060"/>
                    <a:pt x="1501" y="946"/>
                    <a:pt x="1364" y="832"/>
                  </a:cubicBezTo>
                  <a:cubicBezTo>
                    <a:pt x="1249" y="718"/>
                    <a:pt x="1090" y="604"/>
                    <a:pt x="953" y="489"/>
                  </a:cubicBezTo>
                  <a:cubicBezTo>
                    <a:pt x="656" y="307"/>
                    <a:pt x="359" y="124"/>
                    <a:pt x="40" y="10"/>
                  </a:cubicBezTo>
                  <a:cubicBezTo>
                    <a:pt x="33" y="3"/>
                    <a:pt x="26" y="1"/>
                    <a:pt x="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213" name="Google Shape;1213;p72">
              <a:extLst>
                <a:ext uri="{FF2B5EF4-FFF2-40B4-BE49-F238E27FC236}">
                  <a16:creationId xmlns:a16="http://schemas.microsoft.com/office/drawing/2014/main" id="{0EE196AA-45A5-15AB-2FCD-78C592F3B366}"/>
                </a:ext>
              </a:extLst>
            </p:cNvPr>
            <p:cNvSpPr/>
            <p:nvPr/>
          </p:nvSpPr>
          <p:spPr>
            <a:xfrm>
              <a:off x="1844450" y="1335325"/>
              <a:ext cx="43950" cy="29375"/>
            </a:xfrm>
            <a:custGeom>
              <a:avLst/>
              <a:gdLst/>
              <a:ahLst/>
              <a:cxnLst/>
              <a:rect l="l" t="t" r="r" b="b"/>
              <a:pathLst>
                <a:path w="1758" h="1175" extrusionOk="0">
                  <a:moveTo>
                    <a:pt x="46" y="1"/>
                  </a:moveTo>
                  <a:cubicBezTo>
                    <a:pt x="23" y="1"/>
                    <a:pt x="0" y="23"/>
                    <a:pt x="23" y="23"/>
                  </a:cubicBezTo>
                  <a:cubicBezTo>
                    <a:pt x="320" y="206"/>
                    <a:pt x="639" y="366"/>
                    <a:pt x="936" y="548"/>
                  </a:cubicBezTo>
                  <a:cubicBezTo>
                    <a:pt x="1073" y="617"/>
                    <a:pt x="1210" y="708"/>
                    <a:pt x="1347" y="822"/>
                  </a:cubicBezTo>
                  <a:cubicBezTo>
                    <a:pt x="1484" y="936"/>
                    <a:pt x="1598" y="1051"/>
                    <a:pt x="1735" y="1165"/>
                  </a:cubicBezTo>
                  <a:cubicBezTo>
                    <a:pt x="1735" y="1172"/>
                    <a:pt x="1737" y="1175"/>
                    <a:pt x="1741" y="1175"/>
                  </a:cubicBezTo>
                  <a:cubicBezTo>
                    <a:pt x="1748" y="1175"/>
                    <a:pt x="1758" y="1165"/>
                    <a:pt x="1758" y="1165"/>
                  </a:cubicBezTo>
                  <a:cubicBezTo>
                    <a:pt x="1689" y="1005"/>
                    <a:pt x="1552" y="868"/>
                    <a:pt x="1438" y="754"/>
                  </a:cubicBezTo>
                  <a:cubicBezTo>
                    <a:pt x="1324" y="640"/>
                    <a:pt x="1187" y="526"/>
                    <a:pt x="1027" y="434"/>
                  </a:cubicBezTo>
                  <a:cubicBezTo>
                    <a:pt x="731" y="252"/>
                    <a:pt x="388" y="115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214" name="Google Shape;1214;p72">
              <a:extLst>
                <a:ext uri="{FF2B5EF4-FFF2-40B4-BE49-F238E27FC236}">
                  <a16:creationId xmlns:a16="http://schemas.microsoft.com/office/drawing/2014/main" id="{F7DE1461-890C-495C-6FED-50F9F9791F63}"/>
                </a:ext>
              </a:extLst>
            </p:cNvPr>
            <p:cNvSpPr/>
            <p:nvPr/>
          </p:nvSpPr>
          <p:spPr>
            <a:xfrm>
              <a:off x="1871275" y="1323350"/>
              <a:ext cx="39375" cy="27400"/>
            </a:xfrm>
            <a:custGeom>
              <a:avLst/>
              <a:gdLst/>
              <a:ahLst/>
              <a:cxnLst/>
              <a:rect l="l" t="t" r="r" b="b"/>
              <a:pathLst>
                <a:path w="1575" h="1096" extrusionOk="0">
                  <a:moveTo>
                    <a:pt x="23" y="0"/>
                  </a:moveTo>
                  <a:cubicBezTo>
                    <a:pt x="0" y="0"/>
                    <a:pt x="0" y="23"/>
                    <a:pt x="0" y="23"/>
                  </a:cubicBezTo>
                  <a:cubicBezTo>
                    <a:pt x="297" y="160"/>
                    <a:pt x="571" y="343"/>
                    <a:pt x="822" y="525"/>
                  </a:cubicBezTo>
                  <a:cubicBezTo>
                    <a:pt x="959" y="617"/>
                    <a:pt x="1073" y="708"/>
                    <a:pt x="1187" y="799"/>
                  </a:cubicBezTo>
                  <a:cubicBezTo>
                    <a:pt x="1324" y="890"/>
                    <a:pt x="1438" y="1027"/>
                    <a:pt x="1575" y="1096"/>
                  </a:cubicBezTo>
                  <a:cubicBezTo>
                    <a:pt x="1484" y="959"/>
                    <a:pt x="1370" y="845"/>
                    <a:pt x="1255" y="731"/>
                  </a:cubicBezTo>
                  <a:cubicBezTo>
                    <a:pt x="1141" y="594"/>
                    <a:pt x="1004" y="502"/>
                    <a:pt x="867" y="388"/>
                  </a:cubicBezTo>
                  <a:cubicBezTo>
                    <a:pt x="616" y="206"/>
                    <a:pt x="320" y="92"/>
                    <a:pt x="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215" name="Google Shape;1215;p72">
              <a:extLst>
                <a:ext uri="{FF2B5EF4-FFF2-40B4-BE49-F238E27FC236}">
                  <a16:creationId xmlns:a16="http://schemas.microsoft.com/office/drawing/2014/main" id="{85AE2792-3AFF-0110-80CD-08D2EC23790B}"/>
                </a:ext>
              </a:extLst>
            </p:cNvPr>
            <p:cNvSpPr/>
            <p:nvPr/>
          </p:nvSpPr>
          <p:spPr>
            <a:xfrm>
              <a:off x="1897500" y="1315350"/>
              <a:ext cx="33125" cy="27425"/>
            </a:xfrm>
            <a:custGeom>
              <a:avLst/>
              <a:gdLst/>
              <a:ahLst/>
              <a:cxnLst/>
              <a:rect l="l" t="t" r="r" b="b"/>
              <a:pathLst>
                <a:path w="1325" h="1097" extrusionOk="0">
                  <a:moveTo>
                    <a:pt x="24" y="1"/>
                  </a:moveTo>
                  <a:cubicBezTo>
                    <a:pt x="1" y="1"/>
                    <a:pt x="1" y="24"/>
                    <a:pt x="24" y="46"/>
                  </a:cubicBezTo>
                  <a:cubicBezTo>
                    <a:pt x="252" y="206"/>
                    <a:pt x="503" y="366"/>
                    <a:pt x="731" y="526"/>
                  </a:cubicBezTo>
                  <a:cubicBezTo>
                    <a:pt x="960" y="685"/>
                    <a:pt x="1119" y="891"/>
                    <a:pt x="1302" y="1096"/>
                  </a:cubicBezTo>
                  <a:cubicBezTo>
                    <a:pt x="1325" y="1096"/>
                    <a:pt x="1325" y="1096"/>
                    <a:pt x="1325" y="1074"/>
                  </a:cubicBezTo>
                  <a:cubicBezTo>
                    <a:pt x="1211" y="822"/>
                    <a:pt x="1051" y="594"/>
                    <a:pt x="823" y="434"/>
                  </a:cubicBezTo>
                  <a:cubicBezTo>
                    <a:pt x="686" y="343"/>
                    <a:pt x="572" y="275"/>
                    <a:pt x="435" y="183"/>
                  </a:cubicBezTo>
                  <a:cubicBezTo>
                    <a:pt x="298" y="115"/>
                    <a:pt x="184" y="46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216" name="Google Shape;1216;p72">
              <a:extLst>
                <a:ext uri="{FF2B5EF4-FFF2-40B4-BE49-F238E27FC236}">
                  <a16:creationId xmlns:a16="http://schemas.microsoft.com/office/drawing/2014/main" id="{789E7ACB-2350-0F56-65C9-33CF352FDD32}"/>
                </a:ext>
              </a:extLst>
            </p:cNvPr>
            <p:cNvSpPr/>
            <p:nvPr/>
          </p:nvSpPr>
          <p:spPr>
            <a:xfrm>
              <a:off x="1918050" y="1309650"/>
              <a:ext cx="33700" cy="27425"/>
            </a:xfrm>
            <a:custGeom>
              <a:avLst/>
              <a:gdLst/>
              <a:ahLst/>
              <a:cxnLst/>
              <a:rect l="l" t="t" r="r" b="b"/>
              <a:pathLst>
                <a:path w="1348" h="1097" extrusionOk="0">
                  <a:moveTo>
                    <a:pt x="24" y="0"/>
                  </a:moveTo>
                  <a:cubicBezTo>
                    <a:pt x="1" y="0"/>
                    <a:pt x="1" y="46"/>
                    <a:pt x="24" y="46"/>
                  </a:cubicBezTo>
                  <a:cubicBezTo>
                    <a:pt x="275" y="137"/>
                    <a:pt x="503" y="320"/>
                    <a:pt x="731" y="480"/>
                  </a:cubicBezTo>
                  <a:cubicBezTo>
                    <a:pt x="959" y="662"/>
                    <a:pt x="1142" y="868"/>
                    <a:pt x="1325" y="1096"/>
                  </a:cubicBezTo>
                  <a:cubicBezTo>
                    <a:pt x="1325" y="1096"/>
                    <a:pt x="1347" y="1096"/>
                    <a:pt x="1347" y="1073"/>
                  </a:cubicBezTo>
                  <a:cubicBezTo>
                    <a:pt x="1233" y="822"/>
                    <a:pt x="1028" y="594"/>
                    <a:pt x="800" y="389"/>
                  </a:cubicBezTo>
                  <a:cubicBezTo>
                    <a:pt x="571" y="206"/>
                    <a:pt x="297" y="92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217" name="Google Shape;1217;p72">
              <a:extLst>
                <a:ext uri="{FF2B5EF4-FFF2-40B4-BE49-F238E27FC236}">
                  <a16:creationId xmlns:a16="http://schemas.microsoft.com/office/drawing/2014/main" id="{AC744B48-F3A5-A4CB-BF2D-9973C622C840}"/>
                </a:ext>
              </a:extLst>
            </p:cNvPr>
            <p:cNvSpPr/>
            <p:nvPr/>
          </p:nvSpPr>
          <p:spPr>
            <a:xfrm>
              <a:off x="1939175" y="1307950"/>
              <a:ext cx="29125" cy="26250"/>
            </a:xfrm>
            <a:custGeom>
              <a:avLst/>
              <a:gdLst/>
              <a:ahLst/>
              <a:cxnLst/>
              <a:rect l="l" t="t" r="r" b="b"/>
              <a:pathLst>
                <a:path w="1165" h="1050" extrusionOk="0">
                  <a:moveTo>
                    <a:pt x="46" y="0"/>
                  </a:moveTo>
                  <a:cubicBezTo>
                    <a:pt x="23" y="0"/>
                    <a:pt x="0" y="23"/>
                    <a:pt x="23" y="23"/>
                  </a:cubicBezTo>
                  <a:cubicBezTo>
                    <a:pt x="251" y="160"/>
                    <a:pt x="457" y="297"/>
                    <a:pt x="662" y="479"/>
                  </a:cubicBezTo>
                  <a:cubicBezTo>
                    <a:pt x="753" y="548"/>
                    <a:pt x="845" y="639"/>
                    <a:pt x="913" y="753"/>
                  </a:cubicBezTo>
                  <a:cubicBezTo>
                    <a:pt x="959" y="799"/>
                    <a:pt x="1005" y="845"/>
                    <a:pt x="1027" y="890"/>
                  </a:cubicBezTo>
                  <a:cubicBezTo>
                    <a:pt x="1073" y="936"/>
                    <a:pt x="1096" y="1004"/>
                    <a:pt x="1142" y="1050"/>
                  </a:cubicBezTo>
                  <a:cubicBezTo>
                    <a:pt x="1142" y="1050"/>
                    <a:pt x="1164" y="1050"/>
                    <a:pt x="1164" y="1027"/>
                  </a:cubicBezTo>
                  <a:cubicBezTo>
                    <a:pt x="1164" y="959"/>
                    <a:pt x="1119" y="913"/>
                    <a:pt x="1096" y="867"/>
                  </a:cubicBezTo>
                  <a:cubicBezTo>
                    <a:pt x="1050" y="799"/>
                    <a:pt x="1027" y="753"/>
                    <a:pt x="982" y="708"/>
                  </a:cubicBezTo>
                  <a:cubicBezTo>
                    <a:pt x="913" y="593"/>
                    <a:pt x="799" y="502"/>
                    <a:pt x="708" y="434"/>
                  </a:cubicBezTo>
                  <a:cubicBezTo>
                    <a:pt x="502" y="251"/>
                    <a:pt x="274" y="137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1218" name="Google Shape;1218;p72">
              <a:extLst>
                <a:ext uri="{FF2B5EF4-FFF2-40B4-BE49-F238E27FC236}">
                  <a16:creationId xmlns:a16="http://schemas.microsoft.com/office/drawing/2014/main" id="{C70FF66A-8CA9-A956-9048-7FC3AC95731A}"/>
                </a:ext>
              </a:extLst>
            </p:cNvPr>
            <p:cNvSpPr/>
            <p:nvPr/>
          </p:nvSpPr>
          <p:spPr>
            <a:xfrm>
              <a:off x="1963875" y="1313975"/>
              <a:ext cx="24400" cy="22200"/>
            </a:xfrm>
            <a:custGeom>
              <a:avLst/>
              <a:gdLst/>
              <a:ahLst/>
              <a:cxnLst/>
              <a:rect l="l" t="t" r="r" b="b"/>
              <a:pathLst>
                <a:path w="976" h="888" extrusionOk="0">
                  <a:moveTo>
                    <a:pt x="20" y="1"/>
                  </a:moveTo>
                  <a:cubicBezTo>
                    <a:pt x="7" y="1"/>
                    <a:pt x="0" y="17"/>
                    <a:pt x="17" y="33"/>
                  </a:cubicBezTo>
                  <a:cubicBezTo>
                    <a:pt x="108" y="101"/>
                    <a:pt x="176" y="170"/>
                    <a:pt x="268" y="238"/>
                  </a:cubicBezTo>
                  <a:cubicBezTo>
                    <a:pt x="336" y="307"/>
                    <a:pt x="427" y="375"/>
                    <a:pt x="496" y="444"/>
                  </a:cubicBezTo>
                  <a:cubicBezTo>
                    <a:pt x="564" y="535"/>
                    <a:pt x="656" y="604"/>
                    <a:pt x="724" y="672"/>
                  </a:cubicBezTo>
                  <a:cubicBezTo>
                    <a:pt x="793" y="740"/>
                    <a:pt x="861" y="832"/>
                    <a:pt x="952" y="877"/>
                  </a:cubicBezTo>
                  <a:cubicBezTo>
                    <a:pt x="960" y="885"/>
                    <a:pt x="965" y="888"/>
                    <a:pt x="968" y="888"/>
                  </a:cubicBezTo>
                  <a:cubicBezTo>
                    <a:pt x="975" y="888"/>
                    <a:pt x="975" y="877"/>
                    <a:pt x="975" y="877"/>
                  </a:cubicBezTo>
                  <a:cubicBezTo>
                    <a:pt x="930" y="786"/>
                    <a:pt x="838" y="695"/>
                    <a:pt x="770" y="626"/>
                  </a:cubicBezTo>
                  <a:cubicBezTo>
                    <a:pt x="701" y="535"/>
                    <a:pt x="633" y="467"/>
                    <a:pt x="542" y="398"/>
                  </a:cubicBezTo>
                  <a:cubicBezTo>
                    <a:pt x="473" y="307"/>
                    <a:pt x="382" y="261"/>
                    <a:pt x="290" y="193"/>
                  </a:cubicBezTo>
                  <a:cubicBezTo>
                    <a:pt x="199" y="124"/>
                    <a:pt x="108" y="56"/>
                    <a:pt x="39" y="10"/>
                  </a:cubicBezTo>
                  <a:cubicBezTo>
                    <a:pt x="33" y="3"/>
                    <a:pt x="26" y="1"/>
                    <a:pt x="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</p:grpSp>
      <p:cxnSp>
        <p:nvCxnSpPr>
          <p:cNvPr id="1219" name="Google Shape;1219;p72">
            <a:extLst>
              <a:ext uri="{FF2B5EF4-FFF2-40B4-BE49-F238E27FC236}">
                <a16:creationId xmlns:a16="http://schemas.microsoft.com/office/drawing/2014/main" id="{50A4742A-86B2-2B80-E6E4-CDCF4D408AF4}"/>
              </a:ext>
            </a:extLst>
          </p:cNvPr>
          <p:cNvCxnSpPr/>
          <p:nvPr/>
        </p:nvCxnSpPr>
        <p:spPr>
          <a:xfrm>
            <a:off x="4569875" y="4446750"/>
            <a:ext cx="3859800" cy="0"/>
          </a:xfrm>
          <a:prstGeom prst="straightConnector1">
            <a:avLst/>
          </a:prstGeom>
          <a:noFill/>
          <a:ln w="1905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26" name="Google Shape;1226;p72">
            <a:extLst>
              <a:ext uri="{FF2B5EF4-FFF2-40B4-BE49-F238E27FC236}">
                <a16:creationId xmlns:a16="http://schemas.microsoft.com/office/drawing/2014/main" id="{C649F586-DF7C-9985-E0E8-0F03975BEE09}"/>
              </a:ext>
            </a:extLst>
          </p:cNvPr>
          <p:cNvSpPr/>
          <p:nvPr/>
        </p:nvSpPr>
        <p:spPr>
          <a:xfrm rot="-5400000">
            <a:off x="3191917" y="-489658"/>
            <a:ext cx="1171200" cy="6702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 pitchFamily="2" charset="0"/>
            </a:endParaRPr>
          </a:p>
        </p:txBody>
      </p:sp>
      <p:sp>
        <p:nvSpPr>
          <p:cNvPr id="1227" name="Google Shape;1227;p72">
            <a:extLst>
              <a:ext uri="{FF2B5EF4-FFF2-40B4-BE49-F238E27FC236}">
                <a16:creationId xmlns:a16="http://schemas.microsoft.com/office/drawing/2014/main" id="{1493E793-0C0B-AD10-30B4-7ED48C3BE48A}"/>
              </a:ext>
            </a:extLst>
          </p:cNvPr>
          <p:cNvSpPr/>
          <p:nvPr/>
        </p:nvSpPr>
        <p:spPr>
          <a:xfrm rot="-5400000">
            <a:off x="3986400" y="-489658"/>
            <a:ext cx="1171200" cy="6702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 pitchFamily="2" charset="0"/>
            </a:endParaRPr>
          </a:p>
        </p:txBody>
      </p:sp>
      <p:sp>
        <p:nvSpPr>
          <p:cNvPr id="1228" name="Google Shape;1228;p72">
            <a:extLst>
              <a:ext uri="{FF2B5EF4-FFF2-40B4-BE49-F238E27FC236}">
                <a16:creationId xmlns:a16="http://schemas.microsoft.com/office/drawing/2014/main" id="{1B75F59A-DEC0-4ED9-5E14-153BF38F950D}"/>
              </a:ext>
            </a:extLst>
          </p:cNvPr>
          <p:cNvSpPr/>
          <p:nvPr/>
        </p:nvSpPr>
        <p:spPr>
          <a:xfrm rot="-5400000">
            <a:off x="4780883" y="-489658"/>
            <a:ext cx="1171200" cy="6702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564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" name="Google Shape;1854;p82"/>
          <p:cNvSpPr txBox="1">
            <a:spLocks noGrp="1"/>
          </p:cNvSpPr>
          <p:nvPr>
            <p:ph type="title"/>
          </p:nvPr>
        </p:nvSpPr>
        <p:spPr>
          <a:xfrm>
            <a:off x="711400" y="2952047"/>
            <a:ext cx="2971800" cy="402300"/>
          </a:xfrm>
          <a:prstGeom prst="rect">
            <a:avLst/>
          </a:prstGeom>
        </p:spPr>
        <p:txBody>
          <a:bodyPr spcFirstLastPara="1" wrap="square" lIns="91425" tIns="640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—SOMEONE FAMOUS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855" name="Google Shape;1855;p82"/>
          <p:cNvSpPr txBox="1">
            <a:spLocks noGrp="1"/>
          </p:cNvSpPr>
          <p:nvPr>
            <p:ph type="subTitle" idx="1"/>
          </p:nvPr>
        </p:nvSpPr>
        <p:spPr>
          <a:xfrm>
            <a:off x="2204580" y="806689"/>
            <a:ext cx="5763221" cy="119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PERMENKOMINFO NO. 24 TAHUN 2015</a:t>
            </a:r>
            <a:endParaRPr b="1" dirty="0"/>
          </a:p>
        </p:txBody>
      </p:sp>
      <p:sp>
        <p:nvSpPr>
          <p:cNvPr id="1856" name="Google Shape;1856;p82"/>
          <p:cNvSpPr/>
          <p:nvPr/>
        </p:nvSpPr>
        <p:spPr>
          <a:xfrm rot="-5400000">
            <a:off x="3191917" y="-489658"/>
            <a:ext cx="1171200" cy="6702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7" name="Google Shape;1857;p82"/>
          <p:cNvSpPr/>
          <p:nvPr/>
        </p:nvSpPr>
        <p:spPr>
          <a:xfrm rot="-5400000">
            <a:off x="3986400" y="-489658"/>
            <a:ext cx="1171200" cy="6702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8" name="Google Shape;1858;p82"/>
          <p:cNvSpPr/>
          <p:nvPr/>
        </p:nvSpPr>
        <p:spPr>
          <a:xfrm rot="-5400000">
            <a:off x="4780883" y="-489658"/>
            <a:ext cx="1171200" cy="6702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3339;p114">
            <a:extLst>
              <a:ext uri="{FF2B5EF4-FFF2-40B4-BE49-F238E27FC236}">
                <a16:creationId xmlns:a16="http://schemas.microsoft.com/office/drawing/2014/main" id="{105F6444-E76B-70F7-D2A0-53CC90ED2DA5}"/>
              </a:ext>
            </a:extLst>
          </p:cNvPr>
          <p:cNvSpPr/>
          <p:nvPr/>
        </p:nvSpPr>
        <p:spPr>
          <a:xfrm>
            <a:off x="-633200" y="2317208"/>
            <a:ext cx="2689200" cy="30441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1112;p72">
            <a:extLst>
              <a:ext uri="{FF2B5EF4-FFF2-40B4-BE49-F238E27FC236}">
                <a16:creationId xmlns:a16="http://schemas.microsoft.com/office/drawing/2014/main" id="{27F2EBA8-B10D-5CF3-FE99-0FD9ED25C85F}"/>
              </a:ext>
            </a:extLst>
          </p:cNvPr>
          <p:cNvSpPr txBox="1">
            <a:spLocks/>
          </p:cNvSpPr>
          <p:nvPr/>
        </p:nvSpPr>
        <p:spPr>
          <a:xfrm>
            <a:off x="2204581" y="1418927"/>
            <a:ext cx="6601216" cy="29679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600" b="1" dirty="0" err="1">
                <a:latin typeface="DM Sans" pitchFamily="2" charset="0"/>
              </a:rPr>
              <a:t>Pedoman</a:t>
            </a:r>
            <a:r>
              <a:rPr lang="en-US" sz="1600" dirty="0">
                <a:latin typeface="DM Sans" pitchFamily="2" charset="0"/>
              </a:rPr>
              <a:t> </a:t>
            </a:r>
            <a:r>
              <a:rPr lang="en-US" sz="1600" dirty="0" err="1">
                <a:latin typeface="DM Sans" pitchFamily="2" charset="0"/>
              </a:rPr>
              <a:t>bagi</a:t>
            </a:r>
            <a:r>
              <a:rPr lang="en-US" sz="1600" dirty="0">
                <a:latin typeface="DM Sans" pitchFamily="2" charset="0"/>
              </a:rPr>
              <a:t> </a:t>
            </a:r>
            <a:r>
              <a:rPr lang="en-US" sz="1600" dirty="0" err="1">
                <a:latin typeface="DM Sans" pitchFamily="2" charset="0"/>
              </a:rPr>
              <a:t>penyelenggaraan</a:t>
            </a:r>
            <a:r>
              <a:rPr lang="en-US" sz="1600" dirty="0">
                <a:latin typeface="DM Sans" pitchFamily="2" charset="0"/>
              </a:rPr>
              <a:t> </a:t>
            </a:r>
            <a:r>
              <a:rPr lang="en-US" sz="1600" dirty="0" err="1">
                <a:latin typeface="DM Sans" pitchFamily="2" charset="0"/>
              </a:rPr>
              <a:t>pendidikan</a:t>
            </a:r>
            <a:r>
              <a:rPr lang="en-US" sz="1600" dirty="0">
                <a:latin typeface="DM Sans" pitchFamily="2" charset="0"/>
              </a:rPr>
              <a:t> dan </a:t>
            </a:r>
            <a:r>
              <a:rPr lang="en-US" sz="1600" dirty="0" err="1">
                <a:latin typeface="DM Sans" pitchFamily="2" charset="0"/>
              </a:rPr>
              <a:t>pelatihan</a:t>
            </a:r>
            <a:r>
              <a:rPr lang="en-US" sz="1600" dirty="0">
                <a:latin typeface="DM Sans" pitchFamily="2" charset="0"/>
              </a:rPr>
              <a:t> </a:t>
            </a:r>
            <a:r>
              <a:rPr lang="en-US" sz="1600" dirty="0" err="1">
                <a:latin typeface="DM Sans" pitchFamily="2" charset="0"/>
              </a:rPr>
              <a:t>profesi</a:t>
            </a:r>
            <a:r>
              <a:rPr lang="en-US" sz="1600" dirty="0">
                <a:latin typeface="DM Sans" pitchFamily="2" charset="0"/>
              </a:rPr>
              <a:t>, uji </a:t>
            </a:r>
            <a:r>
              <a:rPr lang="en-US" sz="1600" dirty="0" err="1">
                <a:latin typeface="DM Sans" pitchFamily="2" charset="0"/>
              </a:rPr>
              <a:t>kompetensi</a:t>
            </a:r>
            <a:r>
              <a:rPr lang="en-US" sz="1600" dirty="0">
                <a:latin typeface="DM Sans" pitchFamily="2" charset="0"/>
              </a:rPr>
              <a:t>, dan </a:t>
            </a:r>
            <a:r>
              <a:rPr lang="en-US" sz="1600" dirty="0" err="1">
                <a:latin typeface="DM Sans" pitchFamily="2" charset="0"/>
              </a:rPr>
              <a:t>sertifikasi</a:t>
            </a:r>
            <a:r>
              <a:rPr lang="en-US" sz="1600" dirty="0">
                <a:latin typeface="DM Sans" pitchFamily="2" charset="0"/>
              </a:rPr>
              <a:t> </a:t>
            </a:r>
            <a:r>
              <a:rPr lang="en-US" sz="1600" dirty="0" err="1">
                <a:latin typeface="DM Sans" pitchFamily="2" charset="0"/>
              </a:rPr>
              <a:t>profesi</a:t>
            </a:r>
            <a:r>
              <a:rPr lang="en-US" sz="1600" dirty="0">
                <a:latin typeface="DM Sans" pitchFamily="2" charset="0"/>
              </a:rPr>
              <a:t> di </a:t>
            </a:r>
            <a:r>
              <a:rPr lang="en-US" sz="1600" dirty="0" err="1">
                <a:latin typeface="DM Sans" pitchFamily="2" charset="0"/>
              </a:rPr>
              <a:t>bidang</a:t>
            </a:r>
            <a:r>
              <a:rPr lang="en-US" sz="1600" dirty="0">
                <a:latin typeface="DM Sans" pitchFamily="2" charset="0"/>
              </a:rPr>
              <a:t> </a:t>
            </a:r>
            <a:r>
              <a:rPr lang="en-US" sz="1600" dirty="0" err="1">
                <a:latin typeface="DM Sans" pitchFamily="2" charset="0"/>
              </a:rPr>
              <a:t>kegiatan</a:t>
            </a:r>
            <a:r>
              <a:rPr lang="en-US" sz="1600" dirty="0">
                <a:latin typeface="DM Sans" pitchFamily="2" charset="0"/>
              </a:rPr>
              <a:t> </a:t>
            </a:r>
            <a:r>
              <a:rPr lang="en-US" sz="1600" dirty="0" err="1">
                <a:latin typeface="DM Sans" pitchFamily="2" charset="0"/>
              </a:rPr>
              <a:t>usaha</a:t>
            </a:r>
            <a:r>
              <a:rPr lang="en-US" sz="1600" dirty="0">
                <a:latin typeface="DM Sans" pitchFamily="2" charset="0"/>
              </a:rPr>
              <a:t> </a:t>
            </a:r>
            <a:r>
              <a:rPr lang="en-US" sz="1600" dirty="0" err="1">
                <a:latin typeface="DM Sans" pitchFamily="2" charset="0"/>
              </a:rPr>
              <a:t>komunikasi</a:t>
            </a:r>
            <a:r>
              <a:rPr lang="en-US" sz="1600" dirty="0">
                <a:latin typeface="DM Sans" pitchFamily="2" charset="0"/>
              </a:rPr>
              <a:t> dan </a:t>
            </a:r>
            <a:r>
              <a:rPr lang="en-US" sz="1600" dirty="0" err="1">
                <a:latin typeface="DM Sans" pitchFamily="2" charset="0"/>
              </a:rPr>
              <a:t>informatika</a:t>
            </a:r>
            <a:r>
              <a:rPr lang="en-US" sz="1600" dirty="0">
                <a:latin typeface="DM Sans" pitchFamily="2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DM Sans" pitchFamily="2" charset="0"/>
            </a:endParaRPr>
          </a:p>
          <a:p>
            <a:r>
              <a:rPr lang="en-US" sz="1600" dirty="0" err="1">
                <a:latin typeface="DM Sans" pitchFamily="2" charset="0"/>
              </a:rPr>
              <a:t>Peraturan</a:t>
            </a:r>
            <a:r>
              <a:rPr lang="en-US" sz="1600" dirty="0">
                <a:latin typeface="DM Sans" pitchFamily="2" charset="0"/>
              </a:rPr>
              <a:t> Menteri </a:t>
            </a:r>
            <a:r>
              <a:rPr lang="en-US" sz="1600" dirty="0" err="1">
                <a:latin typeface="DM Sans" pitchFamily="2" charset="0"/>
              </a:rPr>
              <a:t>ini</a:t>
            </a:r>
            <a:r>
              <a:rPr lang="en-US" sz="1600" dirty="0">
                <a:latin typeface="DM Sans" pitchFamily="2" charset="0"/>
              </a:rPr>
              <a:t> </a:t>
            </a:r>
            <a:r>
              <a:rPr lang="en-US" sz="1600" dirty="0" err="1">
                <a:latin typeface="DM Sans" pitchFamily="2" charset="0"/>
              </a:rPr>
              <a:t>bertujuan</a:t>
            </a:r>
            <a:r>
              <a:rPr lang="en-US" sz="1600" dirty="0">
                <a:latin typeface="DM Sans" pitchFamily="2" charset="0"/>
              </a:rPr>
              <a:t> untuk </a:t>
            </a:r>
            <a:r>
              <a:rPr lang="en-US" sz="1600" dirty="0" err="1">
                <a:latin typeface="DM Sans" pitchFamily="2" charset="0"/>
              </a:rPr>
              <a:t>mewujudkan</a:t>
            </a:r>
            <a:r>
              <a:rPr lang="en-US" sz="1600" dirty="0">
                <a:latin typeface="DM Sans" pitchFamily="2" charset="0"/>
              </a:rPr>
              <a:t> </a:t>
            </a:r>
            <a:r>
              <a:rPr lang="en-US" sz="1600" dirty="0" err="1">
                <a:latin typeface="DM Sans" pitchFamily="2" charset="0"/>
              </a:rPr>
              <a:t>tenaga</a:t>
            </a:r>
            <a:r>
              <a:rPr lang="en-US" sz="1600" dirty="0">
                <a:latin typeface="DM Sans" pitchFamily="2" charset="0"/>
              </a:rPr>
              <a:t> </a:t>
            </a:r>
            <a:r>
              <a:rPr lang="en-US" sz="1600" dirty="0" err="1">
                <a:latin typeface="DM Sans" pitchFamily="2" charset="0"/>
              </a:rPr>
              <a:t>kerja</a:t>
            </a:r>
            <a:r>
              <a:rPr lang="en-US" sz="1600" dirty="0">
                <a:latin typeface="DM Sans" pitchFamily="2" charset="0"/>
              </a:rPr>
              <a:t> </a:t>
            </a:r>
            <a:r>
              <a:rPr lang="en-US" sz="1600" dirty="0" err="1">
                <a:latin typeface="DM Sans" pitchFamily="2" charset="0"/>
              </a:rPr>
              <a:t>bidang</a:t>
            </a:r>
            <a:r>
              <a:rPr lang="en-US" sz="1600" dirty="0">
                <a:latin typeface="DM Sans" pitchFamily="2" charset="0"/>
              </a:rPr>
              <a:t> </a:t>
            </a:r>
            <a:r>
              <a:rPr lang="en-US" sz="1600" dirty="0" err="1">
                <a:latin typeface="DM Sans" pitchFamily="2" charset="0"/>
              </a:rPr>
              <a:t>komunikasi</a:t>
            </a:r>
            <a:r>
              <a:rPr lang="en-US" sz="1600" dirty="0">
                <a:latin typeface="DM Sans" pitchFamily="2" charset="0"/>
              </a:rPr>
              <a:t> dan </a:t>
            </a:r>
            <a:r>
              <a:rPr lang="en-US" sz="1600" dirty="0" err="1">
                <a:latin typeface="DM Sans" pitchFamily="2" charset="0"/>
              </a:rPr>
              <a:t>informatika</a:t>
            </a:r>
            <a:r>
              <a:rPr lang="en-US" sz="1600" dirty="0">
                <a:latin typeface="DM Sans" pitchFamily="2" charset="0"/>
              </a:rPr>
              <a:t> yang </a:t>
            </a:r>
            <a:r>
              <a:rPr lang="en-US" sz="1600" b="1" dirty="0" err="1">
                <a:latin typeface="DM Sans" pitchFamily="2" charset="0"/>
              </a:rPr>
              <a:t>kompeten</a:t>
            </a:r>
            <a:r>
              <a:rPr lang="en-US" sz="1600" dirty="0">
                <a:latin typeface="DM Sans" pitchFamily="2" charset="0"/>
              </a:rPr>
              <a:t> dan </a:t>
            </a:r>
            <a:r>
              <a:rPr lang="en-US" sz="1600" b="1" dirty="0" err="1">
                <a:latin typeface="DM Sans" pitchFamily="2" charset="0"/>
              </a:rPr>
              <a:t>profesional</a:t>
            </a:r>
            <a:r>
              <a:rPr lang="en-US" sz="1600" dirty="0">
                <a:latin typeface="DM Sans" pitchFamily="2" charset="0"/>
              </a:rPr>
              <a:t> </a:t>
            </a:r>
            <a:r>
              <a:rPr lang="en-US" sz="1600" dirty="0" err="1">
                <a:latin typeface="DM Sans" pitchFamily="2" charset="0"/>
              </a:rPr>
              <a:t>dalam</a:t>
            </a:r>
            <a:r>
              <a:rPr lang="en-US" sz="1600" dirty="0">
                <a:latin typeface="DM Sans" pitchFamily="2" charset="0"/>
              </a:rPr>
              <a:t> </a:t>
            </a:r>
            <a:r>
              <a:rPr lang="en-US" sz="1600" dirty="0" err="1">
                <a:latin typeface="DM Sans" pitchFamily="2" charset="0"/>
              </a:rPr>
              <a:t>meningkatkan</a:t>
            </a:r>
            <a:r>
              <a:rPr lang="en-US" sz="1600" dirty="0">
                <a:latin typeface="DM Sans" pitchFamily="2" charset="0"/>
              </a:rPr>
              <a:t> </a:t>
            </a:r>
            <a:r>
              <a:rPr lang="en-US" sz="1600" dirty="0" err="1">
                <a:latin typeface="DM Sans" pitchFamily="2" charset="0"/>
              </a:rPr>
              <a:t>daya</a:t>
            </a:r>
            <a:r>
              <a:rPr lang="en-US" sz="1600" dirty="0">
                <a:latin typeface="DM Sans" pitchFamily="2" charset="0"/>
              </a:rPr>
              <a:t> </a:t>
            </a:r>
            <a:r>
              <a:rPr lang="en-US" sz="1600" dirty="0" err="1">
                <a:latin typeface="DM Sans" pitchFamily="2" charset="0"/>
              </a:rPr>
              <a:t>saing</a:t>
            </a:r>
            <a:r>
              <a:rPr lang="en-US" sz="1600" dirty="0">
                <a:latin typeface="DM Sans" pitchFamily="2" charset="0"/>
              </a:rPr>
              <a:t> </a:t>
            </a:r>
            <a:r>
              <a:rPr lang="en-US" sz="1600" dirty="0" err="1">
                <a:latin typeface="DM Sans" pitchFamily="2" charset="0"/>
              </a:rPr>
              <a:t>nasional</a:t>
            </a:r>
            <a:r>
              <a:rPr lang="en-US" sz="1600" dirty="0">
                <a:latin typeface="DM Sans" pitchFamily="2" charset="0"/>
              </a:rPr>
              <a:t> </a:t>
            </a:r>
            <a:r>
              <a:rPr lang="en-US" sz="1600" dirty="0" err="1">
                <a:latin typeface="DM Sans" pitchFamily="2" charset="0"/>
              </a:rPr>
              <a:t>serta</a:t>
            </a:r>
            <a:r>
              <a:rPr lang="en-US" sz="1600" dirty="0">
                <a:latin typeface="DM Sans" pitchFamily="2" charset="0"/>
              </a:rPr>
              <a:t> </a:t>
            </a:r>
            <a:r>
              <a:rPr lang="en-US" sz="1600" dirty="0" err="1">
                <a:latin typeface="DM Sans" pitchFamily="2" charset="0"/>
              </a:rPr>
              <a:t>produktivitas</a:t>
            </a:r>
            <a:r>
              <a:rPr lang="en-US" sz="1600" dirty="0">
                <a:latin typeface="DM Sans" pitchFamily="2" charset="0"/>
              </a:rPr>
              <a:t> </a:t>
            </a:r>
            <a:r>
              <a:rPr lang="en-US" sz="1600" dirty="0" err="1">
                <a:latin typeface="DM Sans" pitchFamily="2" charset="0"/>
              </a:rPr>
              <a:t>lapangan</a:t>
            </a:r>
            <a:r>
              <a:rPr lang="en-US" sz="1600" dirty="0">
                <a:latin typeface="DM Sans" pitchFamily="2" charset="0"/>
              </a:rPr>
              <a:t> </a:t>
            </a:r>
            <a:r>
              <a:rPr lang="en-US" sz="1600" dirty="0" err="1">
                <a:latin typeface="DM Sans" pitchFamily="2" charset="0"/>
              </a:rPr>
              <a:t>usaha</a:t>
            </a:r>
            <a:r>
              <a:rPr lang="en-US" sz="1600" dirty="0">
                <a:latin typeface="DM Sans" pitchFamily="2" charset="0"/>
              </a:rPr>
              <a:t> dan </a:t>
            </a:r>
            <a:r>
              <a:rPr lang="en-US" sz="1600" dirty="0" err="1">
                <a:latin typeface="DM Sans" pitchFamily="2" charset="0"/>
              </a:rPr>
              <a:t>industri</a:t>
            </a:r>
            <a:r>
              <a:rPr lang="en-US" sz="1600" dirty="0">
                <a:latin typeface="DM Sans" pitchFamily="2" charset="0"/>
              </a:rPr>
              <a:t> </a:t>
            </a:r>
            <a:r>
              <a:rPr lang="en-US" sz="1600" dirty="0" err="1">
                <a:latin typeface="DM Sans" pitchFamily="2" charset="0"/>
              </a:rPr>
              <a:t>komunikasi</a:t>
            </a:r>
            <a:r>
              <a:rPr lang="en-US" sz="1600" dirty="0">
                <a:latin typeface="DM Sans" pitchFamily="2" charset="0"/>
              </a:rPr>
              <a:t> dan </a:t>
            </a:r>
            <a:r>
              <a:rPr lang="en-US" sz="1600" dirty="0" err="1">
                <a:latin typeface="DM Sans" pitchFamily="2" charset="0"/>
              </a:rPr>
              <a:t>informatika</a:t>
            </a:r>
            <a:r>
              <a:rPr lang="en-US" sz="1600" dirty="0">
                <a:latin typeface="DM Sans" pitchFamily="2" charset="0"/>
              </a:rPr>
              <a:t>.</a:t>
            </a:r>
            <a:endParaRPr lang="en-US" sz="1600" i="1" dirty="0">
              <a:latin typeface="DM Sans" pitchFamily="2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2">
          <a:extLst>
            <a:ext uri="{FF2B5EF4-FFF2-40B4-BE49-F238E27FC236}">
              <a16:creationId xmlns:a16="http://schemas.microsoft.com/office/drawing/2014/main" id="{524DD1AC-19F9-3441-0130-C64F4231B8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" name="Google Shape;1854;p82">
            <a:extLst>
              <a:ext uri="{FF2B5EF4-FFF2-40B4-BE49-F238E27FC236}">
                <a16:creationId xmlns:a16="http://schemas.microsoft.com/office/drawing/2014/main" id="{2B88BDEC-6B50-E7D1-54CA-87A8676693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1400" y="2952047"/>
            <a:ext cx="2971800" cy="402300"/>
          </a:xfrm>
          <a:prstGeom prst="rect">
            <a:avLst/>
          </a:prstGeom>
        </p:spPr>
        <p:txBody>
          <a:bodyPr spcFirstLastPara="1" wrap="square" lIns="91425" tIns="640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—SOMEONE FAMOUS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855" name="Google Shape;1855;p82">
            <a:extLst>
              <a:ext uri="{FF2B5EF4-FFF2-40B4-BE49-F238E27FC236}">
                <a16:creationId xmlns:a16="http://schemas.microsoft.com/office/drawing/2014/main" id="{3BC071B2-DAC4-7008-C153-9BC3BFE9ACC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204580" y="806689"/>
            <a:ext cx="5763221" cy="119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PERMENKOMINFO NO. 24 TAHUN 2015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1"/>
                </a:solidFill>
              </a:rPr>
              <a:t>Pasal 5</a:t>
            </a:r>
            <a:endParaRPr b="1" dirty="0">
              <a:solidFill>
                <a:schemeClr val="accent1"/>
              </a:solidFill>
            </a:endParaRPr>
          </a:p>
        </p:txBody>
      </p:sp>
      <p:sp>
        <p:nvSpPr>
          <p:cNvPr id="1856" name="Google Shape;1856;p82">
            <a:extLst>
              <a:ext uri="{FF2B5EF4-FFF2-40B4-BE49-F238E27FC236}">
                <a16:creationId xmlns:a16="http://schemas.microsoft.com/office/drawing/2014/main" id="{44102017-5322-C8EB-ACD8-3948A2B71347}"/>
              </a:ext>
            </a:extLst>
          </p:cNvPr>
          <p:cNvSpPr/>
          <p:nvPr/>
        </p:nvSpPr>
        <p:spPr>
          <a:xfrm rot="-5400000">
            <a:off x="3191917" y="-489658"/>
            <a:ext cx="1171200" cy="6702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7" name="Google Shape;1857;p82">
            <a:extLst>
              <a:ext uri="{FF2B5EF4-FFF2-40B4-BE49-F238E27FC236}">
                <a16:creationId xmlns:a16="http://schemas.microsoft.com/office/drawing/2014/main" id="{8AA3E788-4BDE-602E-5EC3-6BE1EF285994}"/>
              </a:ext>
            </a:extLst>
          </p:cNvPr>
          <p:cNvSpPr/>
          <p:nvPr/>
        </p:nvSpPr>
        <p:spPr>
          <a:xfrm rot="-5400000">
            <a:off x="3986400" y="-489658"/>
            <a:ext cx="1171200" cy="6702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8" name="Google Shape;1858;p82">
            <a:extLst>
              <a:ext uri="{FF2B5EF4-FFF2-40B4-BE49-F238E27FC236}">
                <a16:creationId xmlns:a16="http://schemas.microsoft.com/office/drawing/2014/main" id="{35A4FC08-3E6F-4520-4726-02F7A7914C32}"/>
              </a:ext>
            </a:extLst>
          </p:cNvPr>
          <p:cNvSpPr/>
          <p:nvPr/>
        </p:nvSpPr>
        <p:spPr>
          <a:xfrm rot="-5400000">
            <a:off x="4780883" y="-489658"/>
            <a:ext cx="1171200" cy="6702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3339;p114">
            <a:extLst>
              <a:ext uri="{FF2B5EF4-FFF2-40B4-BE49-F238E27FC236}">
                <a16:creationId xmlns:a16="http://schemas.microsoft.com/office/drawing/2014/main" id="{CCE2F386-22C6-A278-241B-3460082FB99D}"/>
              </a:ext>
            </a:extLst>
          </p:cNvPr>
          <p:cNvSpPr/>
          <p:nvPr/>
        </p:nvSpPr>
        <p:spPr>
          <a:xfrm>
            <a:off x="-633200" y="2317208"/>
            <a:ext cx="2689200" cy="30441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1112;p72">
            <a:extLst>
              <a:ext uri="{FF2B5EF4-FFF2-40B4-BE49-F238E27FC236}">
                <a16:creationId xmlns:a16="http://schemas.microsoft.com/office/drawing/2014/main" id="{8C65E4C3-B2FF-C910-04FD-B5892AFC1A00}"/>
              </a:ext>
            </a:extLst>
          </p:cNvPr>
          <p:cNvSpPr txBox="1">
            <a:spLocks/>
          </p:cNvSpPr>
          <p:nvPr/>
        </p:nvSpPr>
        <p:spPr>
          <a:xfrm>
            <a:off x="2204581" y="1544187"/>
            <a:ext cx="6363222" cy="29679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DM Sans" pitchFamily="2" charset="0"/>
              </a:rPr>
              <a:t>SKKNI </a:t>
            </a:r>
            <a:r>
              <a:rPr lang="en-US" sz="1600" dirty="0" err="1">
                <a:latin typeface="DM Sans" pitchFamily="2" charset="0"/>
              </a:rPr>
              <a:t>Bidang</a:t>
            </a:r>
            <a:r>
              <a:rPr lang="en-US" sz="1600" dirty="0">
                <a:latin typeface="DM Sans" pitchFamily="2" charset="0"/>
              </a:rPr>
              <a:t> </a:t>
            </a:r>
            <a:r>
              <a:rPr lang="en-US" sz="1600" dirty="0" err="1">
                <a:latin typeface="DM Sans" pitchFamily="2" charset="0"/>
              </a:rPr>
              <a:t>Kominfo</a:t>
            </a:r>
            <a:r>
              <a:rPr lang="en-US" sz="1600" dirty="0">
                <a:latin typeface="DM Sans" pitchFamily="2" charset="0"/>
              </a:rPr>
              <a:t> </a:t>
            </a:r>
            <a:r>
              <a:rPr lang="en-US" sz="1600" dirty="0" err="1">
                <a:latin typeface="DM Sans" pitchFamily="2" charset="0"/>
              </a:rPr>
              <a:t>harus</a:t>
            </a:r>
            <a:r>
              <a:rPr lang="en-US" sz="1600" dirty="0">
                <a:latin typeface="DM Sans" pitchFamily="2" charset="0"/>
              </a:rPr>
              <a:t> </a:t>
            </a:r>
            <a:r>
              <a:rPr lang="en-US" sz="1600" b="1" dirty="0" err="1">
                <a:latin typeface="DM Sans" pitchFamily="2" charset="0"/>
              </a:rPr>
              <a:t>diberlakukan</a:t>
            </a:r>
            <a:r>
              <a:rPr lang="en-US" sz="1600" dirty="0">
                <a:latin typeface="DM Sans" pitchFamily="2" charset="0"/>
              </a:rPr>
              <a:t> </a:t>
            </a:r>
            <a:r>
              <a:rPr lang="en-US" sz="1600" dirty="0" err="1">
                <a:latin typeface="DM Sans" pitchFamily="2" charset="0"/>
              </a:rPr>
              <a:t>terhadap</a:t>
            </a:r>
            <a:r>
              <a:rPr lang="en-US" sz="1600" dirty="0">
                <a:latin typeface="DM Sans" pitchFamily="2" charset="0"/>
              </a:rPr>
              <a:t> </a:t>
            </a:r>
            <a:r>
              <a:rPr lang="en-US" sz="1600" dirty="0" err="1">
                <a:latin typeface="DM Sans" pitchFamily="2" charset="0"/>
              </a:rPr>
              <a:t>tenaga</a:t>
            </a:r>
            <a:r>
              <a:rPr lang="en-US" sz="1600" dirty="0">
                <a:latin typeface="DM Sans" pitchFamily="2" charset="0"/>
              </a:rPr>
              <a:t> </a:t>
            </a:r>
            <a:r>
              <a:rPr lang="en-US" sz="1600" dirty="0" err="1">
                <a:latin typeface="DM Sans" pitchFamily="2" charset="0"/>
              </a:rPr>
              <a:t>kerja</a:t>
            </a:r>
            <a:r>
              <a:rPr lang="en-US" sz="1600" dirty="0">
                <a:latin typeface="DM Sans" pitchFamily="2" charset="0"/>
              </a:rPr>
              <a:t> </a:t>
            </a:r>
            <a:r>
              <a:rPr lang="en-US" sz="1600" dirty="0" err="1">
                <a:latin typeface="DM Sans" pitchFamily="2" charset="0"/>
              </a:rPr>
              <a:t>industri</a:t>
            </a:r>
            <a:r>
              <a:rPr lang="en-US" sz="1600" dirty="0">
                <a:latin typeface="DM Sans" pitchFamily="2" charset="0"/>
              </a:rPr>
              <a:t>, baik </a:t>
            </a:r>
            <a:r>
              <a:rPr lang="en-US" sz="1600" dirty="0" err="1">
                <a:latin typeface="DM Sans" pitchFamily="2" charset="0"/>
              </a:rPr>
              <a:t>tenaga</a:t>
            </a:r>
            <a:r>
              <a:rPr lang="en-US" sz="1600" dirty="0">
                <a:latin typeface="DM Sans" pitchFamily="2" charset="0"/>
              </a:rPr>
              <a:t> </a:t>
            </a:r>
            <a:r>
              <a:rPr lang="en-US" sz="1600" dirty="0" err="1">
                <a:latin typeface="DM Sans" pitchFamily="2" charset="0"/>
              </a:rPr>
              <a:t>kerja</a:t>
            </a:r>
            <a:r>
              <a:rPr lang="en-US" sz="1600" dirty="0">
                <a:latin typeface="DM Sans" pitchFamily="2" charset="0"/>
              </a:rPr>
              <a:t> Indonesia </a:t>
            </a:r>
            <a:r>
              <a:rPr lang="en-US" sz="1600" dirty="0" err="1">
                <a:latin typeface="DM Sans" pitchFamily="2" charset="0"/>
              </a:rPr>
              <a:t>maupun</a:t>
            </a:r>
            <a:r>
              <a:rPr lang="en-US" sz="1600" dirty="0">
                <a:latin typeface="DM Sans" pitchFamily="2" charset="0"/>
              </a:rPr>
              <a:t> Tenaga </a:t>
            </a:r>
            <a:r>
              <a:rPr lang="en-US" sz="1600" dirty="0" err="1">
                <a:latin typeface="DM Sans" pitchFamily="2" charset="0"/>
              </a:rPr>
              <a:t>Kerja</a:t>
            </a:r>
            <a:r>
              <a:rPr lang="en-US" sz="1600" dirty="0">
                <a:latin typeface="DM Sans" pitchFamily="2" charset="0"/>
              </a:rPr>
              <a:t> </a:t>
            </a:r>
            <a:r>
              <a:rPr lang="en-US" sz="1600" dirty="0" err="1">
                <a:latin typeface="DM Sans" pitchFamily="2" charset="0"/>
              </a:rPr>
              <a:t>Asing</a:t>
            </a:r>
            <a:r>
              <a:rPr lang="en-US" sz="1600" dirty="0">
                <a:latin typeface="DM Sans" pitchFamily="2" charset="0"/>
              </a:rPr>
              <a:t>, yang </a:t>
            </a:r>
            <a:r>
              <a:rPr lang="en-US" sz="1600" dirty="0" err="1">
                <a:latin typeface="DM Sans" pitchFamily="2" charset="0"/>
              </a:rPr>
              <a:t>keahlian</a:t>
            </a:r>
            <a:r>
              <a:rPr lang="en-US" sz="1600" dirty="0">
                <a:latin typeface="DM Sans" pitchFamily="2" charset="0"/>
              </a:rPr>
              <a:t> atau </a:t>
            </a:r>
            <a:r>
              <a:rPr lang="en-US" sz="1600" dirty="0" err="1">
                <a:latin typeface="DM Sans" pitchFamily="2" charset="0"/>
              </a:rPr>
              <a:t>keterampilannya</a:t>
            </a:r>
            <a:r>
              <a:rPr lang="en-US" sz="1600" dirty="0">
                <a:latin typeface="DM Sans" pitchFamily="2" charset="0"/>
              </a:rPr>
              <a:t> di </a:t>
            </a:r>
            <a:r>
              <a:rPr lang="en-US" sz="1600" dirty="0" err="1">
                <a:latin typeface="DM Sans" pitchFamily="2" charset="0"/>
              </a:rPr>
              <a:t>bidang</a:t>
            </a:r>
            <a:r>
              <a:rPr lang="en-US" sz="1600" dirty="0">
                <a:latin typeface="DM Sans" pitchFamily="2" charset="0"/>
              </a:rPr>
              <a:t> </a:t>
            </a:r>
            <a:r>
              <a:rPr lang="en-US" sz="1600" dirty="0" err="1">
                <a:latin typeface="DM Sans" pitchFamily="2" charset="0"/>
              </a:rPr>
              <a:t>komunikasi</a:t>
            </a:r>
            <a:r>
              <a:rPr lang="en-US" sz="1600" dirty="0">
                <a:latin typeface="DM Sans" pitchFamily="2" charset="0"/>
              </a:rPr>
              <a:t> dan </a:t>
            </a:r>
            <a:r>
              <a:rPr lang="en-US" sz="1600" dirty="0" err="1">
                <a:latin typeface="DM Sans" pitchFamily="2" charset="0"/>
              </a:rPr>
              <a:t>informatika</a:t>
            </a:r>
            <a:r>
              <a:rPr lang="en-US" sz="1600" dirty="0">
                <a:latin typeface="DM Sans" pitchFamily="2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DM Sans" pitchFamily="2" charset="0"/>
              </a:rPr>
              <a:t>SKKNI </a:t>
            </a:r>
            <a:r>
              <a:rPr lang="en-US" sz="1600" dirty="0" err="1">
                <a:latin typeface="DM Sans" pitchFamily="2" charset="0"/>
              </a:rPr>
              <a:t>Bidang</a:t>
            </a:r>
            <a:r>
              <a:rPr lang="en-US" sz="1600" dirty="0">
                <a:latin typeface="DM Sans" pitchFamily="2" charset="0"/>
              </a:rPr>
              <a:t> </a:t>
            </a:r>
            <a:r>
              <a:rPr lang="en-US" sz="1600" dirty="0" err="1">
                <a:latin typeface="DM Sans" pitchFamily="2" charset="0"/>
              </a:rPr>
              <a:t>Kominfo</a:t>
            </a:r>
            <a:r>
              <a:rPr lang="en-US" sz="1600" dirty="0">
                <a:latin typeface="DM Sans" pitchFamily="2" charset="0"/>
              </a:rPr>
              <a:t> </a:t>
            </a:r>
            <a:r>
              <a:rPr lang="en-US" sz="1600" dirty="0" err="1">
                <a:latin typeface="DM Sans" pitchFamily="2" charset="0"/>
              </a:rPr>
              <a:t>berlaku</a:t>
            </a:r>
            <a:r>
              <a:rPr lang="en-US" sz="1600" dirty="0">
                <a:latin typeface="DM Sans" pitchFamily="2" charset="0"/>
              </a:rPr>
              <a:t> secara </a:t>
            </a:r>
            <a:r>
              <a:rPr lang="en-US" sz="1600" b="1" dirty="0" err="1">
                <a:latin typeface="DM Sans" pitchFamily="2" charset="0"/>
              </a:rPr>
              <a:t>nasional</a:t>
            </a:r>
            <a:r>
              <a:rPr lang="en-US" sz="1600" dirty="0">
                <a:latin typeface="DM Sans" pitchFamily="2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latin typeface="DM Sans" pitchFamily="2" charset="0"/>
              </a:rPr>
              <a:t>Dalam</a:t>
            </a:r>
            <a:r>
              <a:rPr lang="en-US" sz="1600" dirty="0">
                <a:latin typeface="DM Sans" pitchFamily="2" charset="0"/>
              </a:rPr>
              <a:t> </a:t>
            </a:r>
            <a:r>
              <a:rPr lang="en-US" sz="1600" dirty="0" err="1">
                <a:latin typeface="DM Sans" pitchFamily="2" charset="0"/>
              </a:rPr>
              <a:t>hal</a:t>
            </a:r>
            <a:r>
              <a:rPr lang="en-US" sz="1600" dirty="0">
                <a:latin typeface="DM Sans" pitchFamily="2" charset="0"/>
              </a:rPr>
              <a:t> SKKNI </a:t>
            </a:r>
            <a:r>
              <a:rPr lang="en-US" sz="1600" dirty="0" err="1">
                <a:latin typeface="DM Sans" pitchFamily="2" charset="0"/>
              </a:rPr>
              <a:t>Bidang</a:t>
            </a:r>
            <a:r>
              <a:rPr lang="en-US" sz="1600" dirty="0">
                <a:latin typeface="DM Sans" pitchFamily="2" charset="0"/>
              </a:rPr>
              <a:t> </a:t>
            </a:r>
            <a:r>
              <a:rPr lang="en-US" sz="1600" dirty="0" err="1">
                <a:latin typeface="DM Sans" pitchFamily="2" charset="0"/>
              </a:rPr>
              <a:t>Kominfo</a:t>
            </a:r>
            <a:r>
              <a:rPr lang="en-US" sz="1600" dirty="0">
                <a:latin typeface="DM Sans" pitchFamily="2" charset="0"/>
              </a:rPr>
              <a:t> </a:t>
            </a:r>
            <a:r>
              <a:rPr lang="en-US" sz="1600" dirty="0" err="1">
                <a:latin typeface="DM Sans" pitchFamily="2" charset="0"/>
              </a:rPr>
              <a:t>tidak</a:t>
            </a:r>
            <a:r>
              <a:rPr lang="en-US" sz="1600" dirty="0">
                <a:latin typeface="DM Sans" pitchFamily="2" charset="0"/>
              </a:rPr>
              <a:t> </a:t>
            </a:r>
            <a:r>
              <a:rPr lang="en-US" sz="1600" dirty="0" err="1">
                <a:latin typeface="DM Sans" pitchFamily="2" charset="0"/>
              </a:rPr>
              <a:t>dilaksanakan</a:t>
            </a:r>
            <a:r>
              <a:rPr lang="en-US" sz="1600" dirty="0">
                <a:latin typeface="DM Sans" pitchFamily="2" charset="0"/>
              </a:rPr>
              <a:t> </a:t>
            </a:r>
            <a:r>
              <a:rPr lang="en-US" sz="1600" dirty="0" err="1">
                <a:latin typeface="DM Sans" pitchFamily="2" charset="0"/>
              </a:rPr>
              <a:t>sesuai</a:t>
            </a:r>
            <a:r>
              <a:rPr lang="en-US" sz="1600" dirty="0">
                <a:latin typeface="DM Sans" pitchFamily="2" charset="0"/>
              </a:rPr>
              <a:t> </a:t>
            </a:r>
            <a:r>
              <a:rPr lang="en-US" sz="1600" dirty="0" err="1">
                <a:latin typeface="DM Sans" pitchFamily="2" charset="0"/>
              </a:rPr>
              <a:t>ketentuan</a:t>
            </a:r>
            <a:r>
              <a:rPr lang="en-US" sz="1600" dirty="0">
                <a:latin typeface="DM Sans" pitchFamily="2" charset="0"/>
              </a:rPr>
              <a:t>, </a:t>
            </a:r>
            <a:r>
              <a:rPr lang="en-US" sz="1600" dirty="0" err="1">
                <a:latin typeface="DM Sans" pitchFamily="2" charset="0"/>
              </a:rPr>
              <a:t>maka</a:t>
            </a:r>
            <a:r>
              <a:rPr lang="en-US" sz="1600" dirty="0">
                <a:latin typeface="DM Sans" pitchFamily="2" charset="0"/>
              </a:rPr>
              <a:t> </a:t>
            </a:r>
            <a:r>
              <a:rPr lang="en-US" sz="1600" dirty="0" err="1">
                <a:latin typeface="DM Sans" pitchFamily="2" charset="0"/>
              </a:rPr>
              <a:t>dikenakan</a:t>
            </a:r>
            <a:r>
              <a:rPr lang="en-US" sz="1600" dirty="0">
                <a:latin typeface="DM Sans" pitchFamily="2" charset="0"/>
              </a:rPr>
              <a:t> </a:t>
            </a:r>
            <a:r>
              <a:rPr lang="en-US" sz="1600" b="1" dirty="0" err="1">
                <a:latin typeface="DM Sans" pitchFamily="2" charset="0"/>
              </a:rPr>
              <a:t>sanksi</a:t>
            </a:r>
            <a:r>
              <a:rPr lang="en-US" sz="1600" dirty="0">
                <a:latin typeface="DM Sans" pitchFamily="2" charset="0"/>
              </a:rPr>
              <a:t> </a:t>
            </a:r>
            <a:r>
              <a:rPr lang="en-US" sz="1600" dirty="0" err="1">
                <a:latin typeface="DM Sans" pitchFamily="2" charset="0"/>
              </a:rPr>
              <a:t>sesuai</a:t>
            </a:r>
            <a:r>
              <a:rPr lang="en-US" sz="1600" dirty="0">
                <a:latin typeface="DM Sans" pitchFamily="2" charset="0"/>
              </a:rPr>
              <a:t> </a:t>
            </a:r>
            <a:r>
              <a:rPr lang="en-US" sz="1600" dirty="0" err="1">
                <a:latin typeface="DM Sans" pitchFamily="2" charset="0"/>
              </a:rPr>
              <a:t>ketentuan</a:t>
            </a:r>
            <a:r>
              <a:rPr lang="en-US" sz="1600" dirty="0">
                <a:latin typeface="DM Sans" pitchFamily="2" charset="0"/>
              </a:rPr>
              <a:t> </a:t>
            </a:r>
            <a:r>
              <a:rPr lang="en-US" sz="1600" dirty="0" err="1">
                <a:latin typeface="DM Sans" pitchFamily="2" charset="0"/>
              </a:rPr>
              <a:t>peraturan</a:t>
            </a:r>
            <a:r>
              <a:rPr lang="en-US" sz="1600" dirty="0">
                <a:latin typeface="DM Sans" pitchFamily="2" charset="0"/>
              </a:rPr>
              <a:t> </a:t>
            </a:r>
            <a:r>
              <a:rPr lang="en-US" sz="1600" dirty="0" err="1">
                <a:latin typeface="DM Sans" pitchFamily="2" charset="0"/>
              </a:rPr>
              <a:t>perundang-undangan</a:t>
            </a:r>
            <a:r>
              <a:rPr lang="en-US" sz="1600" dirty="0">
                <a:latin typeface="DM Sans" pitchFamily="2" charset="0"/>
              </a:rPr>
              <a:t>.</a:t>
            </a:r>
            <a:endParaRPr lang="en-US" sz="1600" i="1" dirty="0">
              <a:latin typeface="DM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437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2">
          <a:extLst>
            <a:ext uri="{FF2B5EF4-FFF2-40B4-BE49-F238E27FC236}">
              <a16:creationId xmlns:a16="http://schemas.microsoft.com/office/drawing/2014/main" id="{57018390-C332-2153-5D16-669A787168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" name="Google Shape;1854;p82">
            <a:extLst>
              <a:ext uri="{FF2B5EF4-FFF2-40B4-BE49-F238E27FC236}">
                <a16:creationId xmlns:a16="http://schemas.microsoft.com/office/drawing/2014/main" id="{443AC6F8-B9A0-DD06-2955-E23EABE56EE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1400" y="2952047"/>
            <a:ext cx="2971800" cy="402300"/>
          </a:xfrm>
          <a:prstGeom prst="rect">
            <a:avLst/>
          </a:prstGeom>
        </p:spPr>
        <p:txBody>
          <a:bodyPr spcFirstLastPara="1" wrap="square" lIns="91425" tIns="640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—SOMEONE FAMOUS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855" name="Google Shape;1855;p82">
            <a:extLst>
              <a:ext uri="{FF2B5EF4-FFF2-40B4-BE49-F238E27FC236}">
                <a16:creationId xmlns:a16="http://schemas.microsoft.com/office/drawing/2014/main" id="{86299194-DDAD-3CCD-B84C-9EAF60D90A9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204580" y="806689"/>
            <a:ext cx="5763221" cy="119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PERMENKOMINFO NO. 24 TAHUN 2015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1"/>
                </a:solidFill>
              </a:rPr>
              <a:t>Pasal 6 </a:t>
            </a:r>
            <a:endParaRPr b="1" dirty="0">
              <a:solidFill>
                <a:schemeClr val="accent1"/>
              </a:solidFill>
            </a:endParaRPr>
          </a:p>
        </p:txBody>
      </p:sp>
      <p:sp>
        <p:nvSpPr>
          <p:cNvPr id="1856" name="Google Shape;1856;p82">
            <a:extLst>
              <a:ext uri="{FF2B5EF4-FFF2-40B4-BE49-F238E27FC236}">
                <a16:creationId xmlns:a16="http://schemas.microsoft.com/office/drawing/2014/main" id="{25EED4D0-1482-7621-AB29-4EB04BD535E0}"/>
              </a:ext>
            </a:extLst>
          </p:cNvPr>
          <p:cNvSpPr/>
          <p:nvPr/>
        </p:nvSpPr>
        <p:spPr>
          <a:xfrm rot="-5400000">
            <a:off x="3191917" y="-489658"/>
            <a:ext cx="1171200" cy="6702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7" name="Google Shape;1857;p82">
            <a:extLst>
              <a:ext uri="{FF2B5EF4-FFF2-40B4-BE49-F238E27FC236}">
                <a16:creationId xmlns:a16="http://schemas.microsoft.com/office/drawing/2014/main" id="{74DB6AB1-A225-9D9E-51FF-C4052F344914}"/>
              </a:ext>
            </a:extLst>
          </p:cNvPr>
          <p:cNvSpPr/>
          <p:nvPr/>
        </p:nvSpPr>
        <p:spPr>
          <a:xfrm rot="-5400000">
            <a:off x="3986400" y="-489658"/>
            <a:ext cx="1171200" cy="6702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8" name="Google Shape;1858;p82">
            <a:extLst>
              <a:ext uri="{FF2B5EF4-FFF2-40B4-BE49-F238E27FC236}">
                <a16:creationId xmlns:a16="http://schemas.microsoft.com/office/drawing/2014/main" id="{E26EF136-3C31-D364-28ED-F3B85D25D120}"/>
              </a:ext>
            </a:extLst>
          </p:cNvPr>
          <p:cNvSpPr/>
          <p:nvPr/>
        </p:nvSpPr>
        <p:spPr>
          <a:xfrm rot="-5400000">
            <a:off x="4780883" y="-489658"/>
            <a:ext cx="1171200" cy="6702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3339;p114">
            <a:extLst>
              <a:ext uri="{FF2B5EF4-FFF2-40B4-BE49-F238E27FC236}">
                <a16:creationId xmlns:a16="http://schemas.microsoft.com/office/drawing/2014/main" id="{2863B47A-70E4-F37D-6019-E28F4AB310C8}"/>
              </a:ext>
            </a:extLst>
          </p:cNvPr>
          <p:cNvSpPr/>
          <p:nvPr/>
        </p:nvSpPr>
        <p:spPr>
          <a:xfrm>
            <a:off x="-633200" y="2317208"/>
            <a:ext cx="2689200" cy="30441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1112;p72">
            <a:extLst>
              <a:ext uri="{FF2B5EF4-FFF2-40B4-BE49-F238E27FC236}">
                <a16:creationId xmlns:a16="http://schemas.microsoft.com/office/drawing/2014/main" id="{C0673DD0-35DF-2753-C6F9-CE21E573DCDB}"/>
              </a:ext>
            </a:extLst>
          </p:cNvPr>
          <p:cNvSpPr txBox="1">
            <a:spLocks/>
          </p:cNvSpPr>
          <p:nvPr/>
        </p:nvSpPr>
        <p:spPr>
          <a:xfrm>
            <a:off x="2204581" y="1544187"/>
            <a:ext cx="6363222" cy="29679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DM Sans" pitchFamily="2" charset="0"/>
              </a:rPr>
              <a:t>SKKNI </a:t>
            </a:r>
            <a:r>
              <a:rPr lang="en-US" sz="1600" dirty="0" err="1">
                <a:latin typeface="DM Sans" pitchFamily="2" charset="0"/>
              </a:rPr>
              <a:t>Bidang</a:t>
            </a:r>
            <a:r>
              <a:rPr lang="en-US" sz="1600" dirty="0">
                <a:latin typeface="DM Sans" pitchFamily="2" charset="0"/>
              </a:rPr>
              <a:t> </a:t>
            </a:r>
            <a:r>
              <a:rPr lang="en-US" sz="1600" dirty="0" err="1">
                <a:latin typeface="DM Sans" pitchFamily="2" charset="0"/>
              </a:rPr>
              <a:t>Kominfo</a:t>
            </a:r>
            <a:r>
              <a:rPr lang="en-US" sz="1600" dirty="0">
                <a:latin typeface="DM Sans" pitchFamily="2" charset="0"/>
              </a:rPr>
              <a:t> </a:t>
            </a:r>
            <a:r>
              <a:rPr lang="en-US" sz="1600" dirty="0" err="1">
                <a:latin typeface="DM Sans" pitchFamily="2" charset="0"/>
              </a:rPr>
              <a:t>harus</a:t>
            </a:r>
            <a:r>
              <a:rPr lang="en-US" sz="1600" dirty="0">
                <a:latin typeface="DM Sans" pitchFamily="2" charset="0"/>
              </a:rPr>
              <a:t> </a:t>
            </a:r>
            <a:r>
              <a:rPr lang="en-US" sz="1600" dirty="0" err="1">
                <a:latin typeface="DM Sans" pitchFamily="2" charset="0"/>
              </a:rPr>
              <a:t>diberlakukan</a:t>
            </a:r>
            <a:r>
              <a:rPr lang="en-US" sz="1600" dirty="0">
                <a:latin typeface="DM Sans" pitchFamily="2" charset="0"/>
              </a:rPr>
              <a:t> </a:t>
            </a:r>
            <a:r>
              <a:rPr lang="en-US" sz="1600" dirty="0" err="1">
                <a:latin typeface="DM Sans" pitchFamily="2" charset="0"/>
              </a:rPr>
              <a:t>bagi</a:t>
            </a:r>
            <a:r>
              <a:rPr lang="en-US" sz="1600" dirty="0">
                <a:latin typeface="DM Sans" pitchFamily="2" charset="0"/>
              </a:rPr>
              <a:t> </a:t>
            </a:r>
            <a:r>
              <a:rPr lang="en-US" sz="1600" dirty="0" err="1">
                <a:latin typeface="DM Sans" pitchFamily="2" charset="0"/>
              </a:rPr>
              <a:t>tenaga</a:t>
            </a:r>
            <a:r>
              <a:rPr lang="en-US" sz="1600" dirty="0">
                <a:latin typeface="DM Sans" pitchFamily="2" charset="0"/>
              </a:rPr>
              <a:t> </a:t>
            </a:r>
            <a:r>
              <a:rPr lang="en-US" sz="1600" dirty="0" err="1">
                <a:latin typeface="DM Sans" pitchFamily="2" charset="0"/>
              </a:rPr>
              <a:t>kerja</a:t>
            </a:r>
            <a:r>
              <a:rPr lang="en-US" sz="1600" dirty="0">
                <a:latin typeface="DM Sans" pitchFamily="2" charset="0"/>
              </a:rPr>
              <a:t> Indonesia, </a:t>
            </a:r>
            <a:r>
              <a:rPr lang="en-US" sz="1600" b="1" dirty="0" err="1">
                <a:latin typeface="DM Sans" pitchFamily="2" charset="0"/>
              </a:rPr>
              <a:t>apabila</a:t>
            </a:r>
            <a:r>
              <a:rPr lang="en-US" sz="1600" dirty="0">
                <a:latin typeface="DM Sans" pitchFamily="2" charset="0"/>
              </a:rPr>
              <a:t> </a:t>
            </a:r>
            <a:r>
              <a:rPr lang="en-US" sz="1600" dirty="0" err="1">
                <a:latin typeface="DM Sans" pitchFamily="2" charset="0"/>
              </a:rPr>
              <a:t>telah</a:t>
            </a:r>
            <a:r>
              <a:rPr lang="en-US" sz="1600" dirty="0">
                <a:latin typeface="DM Sans" pitchFamily="2" charset="0"/>
              </a:rPr>
              <a:t> </a:t>
            </a:r>
            <a:r>
              <a:rPr lang="en-US" sz="1600" dirty="0" err="1">
                <a:latin typeface="DM Sans" pitchFamily="2" charset="0"/>
              </a:rPr>
              <a:t>tersedia</a:t>
            </a:r>
            <a:r>
              <a:rPr lang="en-US" sz="1600" dirty="0">
                <a:latin typeface="DM Sans" pitchFamily="2" charset="0"/>
              </a:rPr>
              <a:t> paling </a:t>
            </a:r>
            <a:r>
              <a:rPr lang="en-US" sz="1600" dirty="0" err="1">
                <a:latin typeface="DM Sans" pitchFamily="2" charset="0"/>
              </a:rPr>
              <a:t>sedikit</a:t>
            </a:r>
            <a:r>
              <a:rPr lang="en-US" sz="1600" dirty="0">
                <a:latin typeface="DM Sans" pitchFamily="2" charset="0"/>
              </a:rPr>
              <a:t> </a:t>
            </a:r>
            <a:r>
              <a:rPr lang="en-US" sz="1600" b="1" dirty="0">
                <a:latin typeface="DM Sans" pitchFamily="2" charset="0"/>
              </a:rPr>
              <a:t>2 (dua) </a:t>
            </a:r>
            <a:r>
              <a:rPr lang="en-US" sz="1600" dirty="0">
                <a:latin typeface="DM Sans" pitchFamily="2" charset="0"/>
              </a:rPr>
              <a:t>Lembaga </a:t>
            </a:r>
            <a:r>
              <a:rPr lang="en-US" sz="1600" dirty="0" err="1">
                <a:latin typeface="DM Sans" pitchFamily="2" charset="0"/>
              </a:rPr>
              <a:t>Sertifikasi</a:t>
            </a:r>
            <a:r>
              <a:rPr lang="en-US" sz="1600" dirty="0">
                <a:latin typeface="DM Sans" pitchFamily="2" charset="0"/>
              </a:rPr>
              <a:t> </a:t>
            </a:r>
            <a:r>
              <a:rPr lang="en-US" sz="1600" dirty="0" err="1">
                <a:latin typeface="DM Sans" pitchFamily="2" charset="0"/>
              </a:rPr>
              <a:t>Profesi</a:t>
            </a:r>
            <a:r>
              <a:rPr lang="en-US" sz="1600" dirty="0">
                <a:latin typeface="DM Sans" pitchFamily="2" charset="0"/>
              </a:rPr>
              <a:t> yang </a:t>
            </a:r>
            <a:r>
              <a:rPr lang="en-US" sz="1600" dirty="0" err="1">
                <a:latin typeface="DM Sans" pitchFamily="2" charset="0"/>
              </a:rPr>
              <a:t>mensertifikasi</a:t>
            </a:r>
            <a:r>
              <a:rPr lang="en-US" sz="1600" dirty="0">
                <a:latin typeface="DM Sans" pitchFamily="2" charset="0"/>
              </a:rPr>
              <a:t> </a:t>
            </a:r>
            <a:r>
              <a:rPr lang="en-US" sz="1600" dirty="0" err="1">
                <a:latin typeface="DM Sans" pitchFamily="2" charset="0"/>
              </a:rPr>
              <a:t>bidang</a:t>
            </a:r>
            <a:r>
              <a:rPr lang="en-US" sz="1600" dirty="0">
                <a:latin typeface="DM Sans" pitchFamily="2" charset="0"/>
              </a:rPr>
              <a:t> </a:t>
            </a:r>
            <a:r>
              <a:rPr lang="en-US" sz="1600" dirty="0" err="1">
                <a:latin typeface="DM Sans" pitchFamily="2" charset="0"/>
              </a:rPr>
              <a:t>keahlian</a:t>
            </a:r>
            <a:r>
              <a:rPr lang="en-US" sz="1600" dirty="0">
                <a:latin typeface="DM Sans" pitchFamily="2" charset="0"/>
              </a:rPr>
              <a:t> atau </a:t>
            </a:r>
            <a:r>
              <a:rPr lang="en-US" sz="1600" dirty="0" err="1">
                <a:latin typeface="DM Sans" pitchFamily="2" charset="0"/>
              </a:rPr>
              <a:t>keterampilan</a:t>
            </a:r>
            <a:r>
              <a:rPr lang="en-US" sz="1600" dirty="0">
                <a:latin typeface="DM Sans" pitchFamily="2" charset="0"/>
              </a:rPr>
              <a:t> yang menjadi </a:t>
            </a:r>
            <a:r>
              <a:rPr lang="en-US" sz="1600" dirty="0" err="1">
                <a:latin typeface="DM Sans" pitchFamily="2" charset="0"/>
              </a:rPr>
              <a:t>obyek</a:t>
            </a:r>
            <a:r>
              <a:rPr lang="en-US" sz="1600" dirty="0">
                <a:latin typeface="DM Sans" pitchFamily="2" charset="0"/>
              </a:rPr>
              <a:t> </a:t>
            </a:r>
            <a:r>
              <a:rPr lang="en-US" sz="1600" dirty="0" err="1">
                <a:latin typeface="DM Sans" pitchFamily="2" charset="0"/>
              </a:rPr>
              <a:t>pemberlakuan</a:t>
            </a:r>
            <a:r>
              <a:rPr lang="en-US" sz="1600" dirty="0">
                <a:latin typeface="DM Sans" pitchFamily="2" charset="0"/>
              </a:rPr>
              <a:t> SKKNI </a:t>
            </a:r>
            <a:r>
              <a:rPr lang="en-US" sz="1600" dirty="0" err="1">
                <a:latin typeface="DM Sans" pitchFamily="2" charset="0"/>
              </a:rPr>
              <a:t>Bidang</a:t>
            </a:r>
            <a:r>
              <a:rPr lang="en-US" sz="1600" dirty="0">
                <a:latin typeface="DM Sans" pitchFamily="2" charset="0"/>
              </a:rPr>
              <a:t> </a:t>
            </a:r>
            <a:r>
              <a:rPr lang="en-US" sz="1600" dirty="0" err="1">
                <a:latin typeface="DM Sans" pitchFamily="2" charset="0"/>
              </a:rPr>
              <a:t>Kominfo</a:t>
            </a:r>
            <a:r>
              <a:rPr lang="en-US" sz="1600" dirty="0">
                <a:latin typeface="DM Sans" pitchFamily="2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latin typeface="DM Sans" pitchFamily="2" charset="0"/>
              </a:rPr>
              <a:t>Pemberlakuan</a:t>
            </a:r>
            <a:r>
              <a:rPr lang="en-US" sz="1600" dirty="0">
                <a:latin typeface="DM Sans" pitchFamily="2" charset="0"/>
              </a:rPr>
              <a:t> SKKNI </a:t>
            </a:r>
            <a:r>
              <a:rPr lang="en-US" sz="1600" dirty="0" err="1">
                <a:latin typeface="DM Sans" pitchFamily="2" charset="0"/>
              </a:rPr>
              <a:t>Bidang</a:t>
            </a:r>
            <a:r>
              <a:rPr lang="en-US" sz="1600" dirty="0">
                <a:latin typeface="DM Sans" pitchFamily="2" charset="0"/>
              </a:rPr>
              <a:t> </a:t>
            </a:r>
            <a:r>
              <a:rPr lang="en-US" sz="1600" dirty="0" err="1">
                <a:latin typeface="DM Sans" pitchFamily="2" charset="0"/>
              </a:rPr>
              <a:t>Kominfo</a:t>
            </a:r>
            <a:r>
              <a:rPr lang="en-US" sz="1600" dirty="0">
                <a:latin typeface="DM Sans" pitchFamily="2" charset="0"/>
              </a:rPr>
              <a:t> </a:t>
            </a:r>
            <a:r>
              <a:rPr lang="en-US" sz="1600" dirty="0" err="1">
                <a:latin typeface="DM Sans" pitchFamily="2" charset="0"/>
              </a:rPr>
              <a:t>dilakukan</a:t>
            </a:r>
            <a:r>
              <a:rPr lang="en-US" sz="1600" dirty="0">
                <a:latin typeface="DM Sans" pitchFamily="2" charset="0"/>
              </a:rPr>
              <a:t> secara </a:t>
            </a:r>
            <a:r>
              <a:rPr lang="en-US" sz="1600" b="1" dirty="0" err="1">
                <a:latin typeface="DM Sans" pitchFamily="2" charset="0"/>
              </a:rPr>
              <a:t>bertahap</a:t>
            </a:r>
            <a:r>
              <a:rPr lang="en-US" sz="1600" dirty="0">
                <a:latin typeface="DM Sans" pitchFamily="2" charset="0"/>
              </a:rPr>
              <a:t> </a:t>
            </a:r>
            <a:r>
              <a:rPr lang="en-US" sz="1600" dirty="0">
                <a:latin typeface="DM Sans" pitchFamily="2" charset="0"/>
                <a:sym typeface="Wingdings" panose="05000000000000000000" pitchFamily="2" charset="2"/>
              </a:rPr>
              <a:t></a:t>
            </a:r>
            <a:r>
              <a:rPr lang="en-US" sz="1600" dirty="0">
                <a:latin typeface="DM Sans" pitchFamily="2" charset="0"/>
              </a:rPr>
              <a:t> 20,40,60,80,100%.</a:t>
            </a:r>
            <a:endParaRPr lang="en-US" sz="1600" i="1" dirty="0">
              <a:latin typeface="DM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321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2">
          <a:extLst>
            <a:ext uri="{FF2B5EF4-FFF2-40B4-BE49-F238E27FC236}">
              <a16:creationId xmlns:a16="http://schemas.microsoft.com/office/drawing/2014/main" id="{90604169-D54B-CA15-A71C-DC13B351D4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" name="Google Shape;1854;p82">
            <a:extLst>
              <a:ext uri="{FF2B5EF4-FFF2-40B4-BE49-F238E27FC236}">
                <a16:creationId xmlns:a16="http://schemas.microsoft.com/office/drawing/2014/main" id="{D389E8EB-BD7A-4D5F-0732-9B8687A9A7F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1400" y="2952047"/>
            <a:ext cx="2971800" cy="402300"/>
          </a:xfrm>
          <a:prstGeom prst="rect">
            <a:avLst/>
          </a:prstGeom>
        </p:spPr>
        <p:txBody>
          <a:bodyPr spcFirstLastPara="1" wrap="square" lIns="91425" tIns="640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—SOMEONE FAMOUS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855" name="Google Shape;1855;p82">
            <a:extLst>
              <a:ext uri="{FF2B5EF4-FFF2-40B4-BE49-F238E27FC236}">
                <a16:creationId xmlns:a16="http://schemas.microsoft.com/office/drawing/2014/main" id="{E82DDDA7-2049-4DA3-248A-1BCB6FEFC62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257690" y="844978"/>
            <a:ext cx="5763221" cy="119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PERMENKOMINFO NO. 24 TAHUN 2015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1"/>
                </a:solidFill>
              </a:rPr>
              <a:t>Lampiran  </a:t>
            </a:r>
            <a:endParaRPr b="1" dirty="0">
              <a:solidFill>
                <a:schemeClr val="accent1"/>
              </a:solidFill>
            </a:endParaRPr>
          </a:p>
        </p:txBody>
      </p:sp>
      <p:sp>
        <p:nvSpPr>
          <p:cNvPr id="1856" name="Google Shape;1856;p82">
            <a:extLst>
              <a:ext uri="{FF2B5EF4-FFF2-40B4-BE49-F238E27FC236}">
                <a16:creationId xmlns:a16="http://schemas.microsoft.com/office/drawing/2014/main" id="{F7077D73-ED4B-8090-662D-BC158D1D4EE5}"/>
              </a:ext>
            </a:extLst>
          </p:cNvPr>
          <p:cNvSpPr/>
          <p:nvPr/>
        </p:nvSpPr>
        <p:spPr>
          <a:xfrm rot="-5400000">
            <a:off x="3191917" y="-489658"/>
            <a:ext cx="1171200" cy="6702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7" name="Google Shape;1857;p82">
            <a:extLst>
              <a:ext uri="{FF2B5EF4-FFF2-40B4-BE49-F238E27FC236}">
                <a16:creationId xmlns:a16="http://schemas.microsoft.com/office/drawing/2014/main" id="{09823A70-3056-E443-3079-224E2012E5CB}"/>
              </a:ext>
            </a:extLst>
          </p:cNvPr>
          <p:cNvSpPr/>
          <p:nvPr/>
        </p:nvSpPr>
        <p:spPr>
          <a:xfrm rot="-5400000">
            <a:off x="3986400" y="-489658"/>
            <a:ext cx="1171200" cy="6702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8" name="Google Shape;1858;p82">
            <a:extLst>
              <a:ext uri="{FF2B5EF4-FFF2-40B4-BE49-F238E27FC236}">
                <a16:creationId xmlns:a16="http://schemas.microsoft.com/office/drawing/2014/main" id="{28050325-81D1-AD24-1037-B537CFFC95E0}"/>
              </a:ext>
            </a:extLst>
          </p:cNvPr>
          <p:cNvSpPr/>
          <p:nvPr/>
        </p:nvSpPr>
        <p:spPr>
          <a:xfrm rot="-5400000">
            <a:off x="4780883" y="-489658"/>
            <a:ext cx="1171200" cy="6702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3339;p114">
            <a:extLst>
              <a:ext uri="{FF2B5EF4-FFF2-40B4-BE49-F238E27FC236}">
                <a16:creationId xmlns:a16="http://schemas.microsoft.com/office/drawing/2014/main" id="{4DB1E148-0445-4DDD-C6A8-492A1902FE1D}"/>
              </a:ext>
            </a:extLst>
          </p:cNvPr>
          <p:cNvSpPr/>
          <p:nvPr/>
        </p:nvSpPr>
        <p:spPr>
          <a:xfrm>
            <a:off x="-633200" y="2317208"/>
            <a:ext cx="2689200" cy="30441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1112;p72">
            <a:extLst>
              <a:ext uri="{FF2B5EF4-FFF2-40B4-BE49-F238E27FC236}">
                <a16:creationId xmlns:a16="http://schemas.microsoft.com/office/drawing/2014/main" id="{9D047CAB-91DF-6346-4DA2-E65554BF68B7}"/>
              </a:ext>
            </a:extLst>
          </p:cNvPr>
          <p:cNvSpPr txBox="1">
            <a:spLocks/>
          </p:cNvSpPr>
          <p:nvPr/>
        </p:nvSpPr>
        <p:spPr>
          <a:xfrm>
            <a:off x="2197300" y="1563909"/>
            <a:ext cx="6839212" cy="29679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DM Sans" pitchFamily="2" charset="0"/>
              </a:rPr>
              <a:t>Sektor </a:t>
            </a:r>
            <a:r>
              <a:rPr lang="en-US" dirty="0" err="1">
                <a:latin typeface="DM Sans" pitchFamily="2" charset="0"/>
              </a:rPr>
              <a:t>Teknologi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Informasi</a:t>
            </a:r>
            <a:r>
              <a:rPr lang="en-US" dirty="0">
                <a:latin typeface="DM Sans" pitchFamily="2" charset="0"/>
              </a:rPr>
              <a:t> dan </a:t>
            </a:r>
            <a:r>
              <a:rPr lang="en-US" dirty="0" err="1">
                <a:latin typeface="DM Sans" pitchFamily="2" charset="0"/>
              </a:rPr>
              <a:t>Komunikasi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Bidang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b="1" dirty="0" err="1">
                <a:latin typeface="DM Sans" pitchFamily="2" charset="0"/>
              </a:rPr>
              <a:t>Keahlian</a:t>
            </a:r>
            <a:r>
              <a:rPr lang="en-US" b="1" dirty="0">
                <a:latin typeface="DM Sans" pitchFamily="2" charset="0"/>
              </a:rPr>
              <a:t> Programmer </a:t>
            </a:r>
            <a:r>
              <a:rPr lang="en-US" b="1" dirty="0" err="1">
                <a:latin typeface="DM Sans" pitchFamily="2" charset="0"/>
              </a:rPr>
              <a:t>Komputer</a:t>
            </a:r>
            <a:r>
              <a:rPr lang="en-US" b="1" dirty="0">
                <a:latin typeface="DM Sans" pitchFamily="2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DM Sans" pitchFamily="2" charset="0"/>
              </a:rPr>
              <a:t>Sektor </a:t>
            </a:r>
            <a:r>
              <a:rPr lang="en-US" dirty="0" err="1">
                <a:latin typeface="DM Sans" pitchFamily="2" charset="0"/>
              </a:rPr>
              <a:t>Teknologi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Informasi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Bidang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b="1" dirty="0" err="1">
                <a:latin typeface="DM Sans" pitchFamily="2" charset="0"/>
              </a:rPr>
              <a:t>Manajemen</a:t>
            </a:r>
            <a:r>
              <a:rPr lang="en-US" b="1" dirty="0">
                <a:latin typeface="DM Sans" pitchFamily="2" charset="0"/>
              </a:rPr>
              <a:t> </a:t>
            </a:r>
            <a:r>
              <a:rPr lang="en-US" b="1" dirty="0" err="1">
                <a:latin typeface="DM Sans" pitchFamily="2" charset="0"/>
              </a:rPr>
              <a:t>Layanan</a:t>
            </a:r>
            <a:r>
              <a:rPr lang="en-US" b="1" dirty="0">
                <a:latin typeface="DM Sans" pitchFamily="2" charset="0"/>
              </a:rPr>
              <a:t> </a:t>
            </a:r>
            <a:r>
              <a:rPr lang="en-US" b="1" dirty="0" err="1">
                <a:latin typeface="DM Sans" pitchFamily="2" charset="0"/>
              </a:rPr>
              <a:t>Teknologi</a:t>
            </a:r>
            <a:r>
              <a:rPr lang="en-US" b="1" dirty="0">
                <a:latin typeface="DM Sans" pitchFamily="2" charset="0"/>
              </a:rPr>
              <a:t> </a:t>
            </a:r>
            <a:r>
              <a:rPr lang="en-US" b="1" dirty="0" err="1">
                <a:latin typeface="DM Sans" pitchFamily="2" charset="0"/>
              </a:rPr>
              <a:t>Informasi</a:t>
            </a:r>
            <a:r>
              <a:rPr lang="en-US" b="1" dirty="0">
                <a:latin typeface="DM Sans" pitchFamily="2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DM Sans" pitchFamily="2" charset="0"/>
              </a:rPr>
              <a:t>Kategori</a:t>
            </a:r>
            <a:r>
              <a:rPr lang="en-US" dirty="0">
                <a:latin typeface="DM Sans" pitchFamily="2" charset="0"/>
              </a:rPr>
              <a:t> Jasa </a:t>
            </a:r>
            <a:r>
              <a:rPr lang="en-US" dirty="0" err="1">
                <a:latin typeface="DM Sans" pitchFamily="2" charset="0"/>
              </a:rPr>
              <a:t>Profesional</a:t>
            </a:r>
            <a:r>
              <a:rPr lang="en-US" dirty="0">
                <a:latin typeface="DM Sans" pitchFamily="2" charset="0"/>
              </a:rPr>
              <a:t>, </a:t>
            </a:r>
            <a:r>
              <a:rPr lang="en-US" dirty="0" err="1">
                <a:latin typeface="DM Sans" pitchFamily="2" charset="0"/>
              </a:rPr>
              <a:t>Ilmiah</a:t>
            </a:r>
            <a:r>
              <a:rPr lang="en-US" dirty="0">
                <a:latin typeface="DM Sans" pitchFamily="2" charset="0"/>
              </a:rPr>
              <a:t> dan Teknis </a:t>
            </a:r>
            <a:r>
              <a:rPr lang="en-US" dirty="0" err="1">
                <a:latin typeface="DM Sans" pitchFamily="2" charset="0"/>
              </a:rPr>
              <a:t>Golongan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Pokok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Kegiatan</a:t>
            </a:r>
            <a:r>
              <a:rPr lang="en-US" dirty="0">
                <a:latin typeface="DM Sans" pitchFamily="2" charset="0"/>
              </a:rPr>
              <a:t> Kantor Pusat dan </a:t>
            </a:r>
            <a:r>
              <a:rPr lang="en-US" dirty="0" err="1">
                <a:latin typeface="DM Sans" pitchFamily="2" charset="0"/>
              </a:rPr>
              <a:t>Konsultasi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Manajemen</a:t>
            </a:r>
            <a:r>
              <a:rPr lang="en-US" dirty="0">
                <a:latin typeface="DM Sans" pitchFamily="2" charset="0"/>
              </a:rPr>
              <a:t> pada </a:t>
            </a:r>
            <a:r>
              <a:rPr lang="en-US" dirty="0" err="1">
                <a:latin typeface="DM Sans" pitchFamily="2" charset="0"/>
              </a:rPr>
              <a:t>Jabatan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Kerja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b="1" dirty="0">
                <a:latin typeface="DM Sans" pitchFamily="2" charset="0"/>
              </a:rPr>
              <a:t>ICT Project Manager</a:t>
            </a:r>
            <a:r>
              <a:rPr lang="en-US" dirty="0">
                <a:latin typeface="DM Sans" pitchFamily="2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DM Sans" pitchFamily="2" charset="0"/>
              </a:rPr>
              <a:t>Kategori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Informasi</a:t>
            </a:r>
            <a:r>
              <a:rPr lang="en-US" dirty="0">
                <a:latin typeface="DM Sans" pitchFamily="2" charset="0"/>
              </a:rPr>
              <a:t> dan </a:t>
            </a:r>
            <a:r>
              <a:rPr lang="en-US" dirty="0" err="1">
                <a:latin typeface="DM Sans" pitchFamily="2" charset="0"/>
              </a:rPr>
              <a:t>Komunikasi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Golongan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Pokok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Kegiatan</a:t>
            </a:r>
            <a:r>
              <a:rPr lang="en-US" dirty="0">
                <a:latin typeface="DM Sans" pitchFamily="2" charset="0"/>
              </a:rPr>
              <a:t> Jasa </a:t>
            </a:r>
            <a:r>
              <a:rPr lang="en-US" dirty="0" err="1">
                <a:latin typeface="DM Sans" pitchFamily="2" charset="0"/>
              </a:rPr>
              <a:t>Informasi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b="1" dirty="0" err="1">
                <a:latin typeface="DM Sans" pitchFamily="2" charset="0"/>
              </a:rPr>
              <a:t>Bidang</a:t>
            </a:r>
            <a:r>
              <a:rPr lang="en-US" b="1" dirty="0">
                <a:latin typeface="DM Sans" pitchFamily="2" charset="0"/>
              </a:rPr>
              <a:t> </a:t>
            </a:r>
            <a:r>
              <a:rPr lang="en-US" b="1" dirty="0" err="1">
                <a:latin typeface="DM Sans" pitchFamily="2" charset="0"/>
              </a:rPr>
              <a:t>Pengelolaan</a:t>
            </a:r>
            <a:r>
              <a:rPr lang="en-US" b="1" dirty="0">
                <a:latin typeface="DM Sans" pitchFamily="2" charset="0"/>
              </a:rPr>
              <a:t> Pusat Data</a:t>
            </a:r>
            <a:r>
              <a:rPr lang="en-US" dirty="0">
                <a:latin typeface="DM Sans" pitchFamily="2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DM Sans" pitchFamily="2" charset="0"/>
              </a:rPr>
              <a:t>Kategori</a:t>
            </a:r>
            <a:r>
              <a:rPr lang="en-US" dirty="0">
                <a:latin typeface="DM Sans" pitchFamily="2" charset="0"/>
              </a:rPr>
              <a:t> Jasa </a:t>
            </a:r>
            <a:r>
              <a:rPr lang="en-US" dirty="0" err="1">
                <a:latin typeface="DM Sans" pitchFamily="2" charset="0"/>
              </a:rPr>
              <a:t>Profesional</a:t>
            </a:r>
            <a:r>
              <a:rPr lang="en-US" dirty="0">
                <a:latin typeface="DM Sans" pitchFamily="2" charset="0"/>
              </a:rPr>
              <a:t>, </a:t>
            </a:r>
            <a:r>
              <a:rPr lang="en-US" dirty="0" err="1">
                <a:latin typeface="DM Sans" pitchFamily="2" charset="0"/>
              </a:rPr>
              <a:t>Ilmiah</a:t>
            </a:r>
            <a:r>
              <a:rPr lang="en-US" dirty="0">
                <a:latin typeface="DM Sans" pitchFamily="2" charset="0"/>
              </a:rPr>
              <a:t> dan Teknis </a:t>
            </a:r>
            <a:r>
              <a:rPr lang="en-US" dirty="0" err="1">
                <a:latin typeface="DM Sans" pitchFamily="2" charset="0"/>
              </a:rPr>
              <a:t>Golongan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Pokok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Kegiatan</a:t>
            </a:r>
            <a:r>
              <a:rPr lang="en-US" dirty="0">
                <a:latin typeface="DM Sans" pitchFamily="2" charset="0"/>
              </a:rPr>
              <a:t> Kantor Pusat dan </a:t>
            </a:r>
            <a:r>
              <a:rPr lang="en-US" dirty="0" err="1">
                <a:latin typeface="DM Sans" pitchFamily="2" charset="0"/>
              </a:rPr>
              <a:t>Konsultasi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Manajemen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dirty="0" err="1">
                <a:latin typeface="DM Sans" pitchFamily="2" charset="0"/>
              </a:rPr>
              <a:t>Bidang</a:t>
            </a:r>
            <a:r>
              <a:rPr lang="en-US" dirty="0">
                <a:latin typeface="DM Sans" pitchFamily="2" charset="0"/>
              </a:rPr>
              <a:t> </a:t>
            </a:r>
            <a:r>
              <a:rPr lang="en-US" b="1" dirty="0">
                <a:latin typeface="DM Sans" pitchFamily="2" charset="0"/>
              </a:rPr>
              <a:t>Auditor </a:t>
            </a:r>
            <a:r>
              <a:rPr lang="en-US" b="1" dirty="0" err="1">
                <a:latin typeface="DM Sans" pitchFamily="2" charset="0"/>
              </a:rPr>
              <a:t>Teknologi</a:t>
            </a:r>
            <a:r>
              <a:rPr lang="en-US" b="1" dirty="0">
                <a:latin typeface="DM Sans" pitchFamily="2" charset="0"/>
              </a:rPr>
              <a:t> </a:t>
            </a:r>
            <a:r>
              <a:rPr lang="en-US" b="1" dirty="0" err="1">
                <a:latin typeface="DM Sans" pitchFamily="2" charset="0"/>
              </a:rPr>
              <a:t>Informasi</a:t>
            </a:r>
            <a:r>
              <a:rPr lang="en-US" dirty="0">
                <a:latin typeface="DM Sans" pitchFamily="2" charset="0"/>
              </a:rPr>
              <a:t>.</a:t>
            </a:r>
            <a:endParaRPr lang="en-US" i="1" dirty="0">
              <a:latin typeface="DM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1205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" name="Google Shape;1515;p78"/>
          <p:cNvSpPr txBox="1">
            <a:spLocks noGrp="1"/>
          </p:cNvSpPr>
          <p:nvPr>
            <p:ph type="title"/>
          </p:nvPr>
        </p:nvSpPr>
        <p:spPr>
          <a:xfrm>
            <a:off x="2982284" y="1832376"/>
            <a:ext cx="6437287" cy="57262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DM Sans" pitchFamily="2" charset="0"/>
              </a:rPr>
              <a:t>LEMBAGA SERTIFIKASI</a:t>
            </a:r>
            <a:endParaRPr sz="2400" dirty="0">
              <a:latin typeface="DM Sans" pitchFamily="2" charset="0"/>
            </a:endParaRPr>
          </a:p>
        </p:txBody>
      </p:sp>
      <p:cxnSp>
        <p:nvCxnSpPr>
          <p:cNvPr id="1516" name="Google Shape;1516;p78"/>
          <p:cNvCxnSpPr/>
          <p:nvPr/>
        </p:nvCxnSpPr>
        <p:spPr>
          <a:xfrm>
            <a:off x="721960" y="4446750"/>
            <a:ext cx="7707600" cy="0"/>
          </a:xfrm>
          <a:prstGeom prst="straightConnector1">
            <a:avLst/>
          </a:prstGeom>
          <a:noFill/>
          <a:ln w="1905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517" name="Google Shape;1517;p78"/>
          <p:cNvGrpSpPr/>
          <p:nvPr/>
        </p:nvGrpSpPr>
        <p:grpSpPr>
          <a:xfrm flipH="1">
            <a:off x="5465963" y="603300"/>
            <a:ext cx="4619875" cy="269700"/>
            <a:chOff x="-939325" y="603300"/>
            <a:chExt cx="4619875" cy="269700"/>
          </a:xfrm>
        </p:grpSpPr>
        <p:sp>
          <p:nvSpPr>
            <p:cNvPr id="1518" name="Google Shape;1518;p78"/>
            <p:cNvSpPr/>
            <p:nvPr/>
          </p:nvSpPr>
          <p:spPr>
            <a:xfrm>
              <a:off x="818550" y="603300"/>
              <a:ext cx="2862000" cy="2697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73150" anchor="ctr" anchorCtr="0">
              <a:noAutofit/>
            </a:bodyPr>
            <a:lstStyle/>
            <a:p>
              <a:pPr marL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b="1" dirty="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  <p:sp>
          <p:nvSpPr>
            <p:cNvPr id="1519" name="Google Shape;1519;p78"/>
            <p:cNvSpPr/>
            <p:nvPr/>
          </p:nvSpPr>
          <p:spPr>
            <a:xfrm>
              <a:off x="-939325" y="603300"/>
              <a:ext cx="1661700" cy="2697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82275" anchor="ctr" anchorCtr="0">
              <a:noAutofit/>
            </a:bodyPr>
            <a:lstStyle/>
            <a:p>
              <a:pPr marL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endParaRPr>
            </a:p>
          </p:txBody>
        </p:sp>
      </p:grpSp>
      <p:grpSp>
        <p:nvGrpSpPr>
          <p:cNvPr id="1520" name="Google Shape;1520;p78"/>
          <p:cNvGrpSpPr/>
          <p:nvPr/>
        </p:nvGrpSpPr>
        <p:grpSpPr>
          <a:xfrm>
            <a:off x="913221" y="538808"/>
            <a:ext cx="2545965" cy="3908259"/>
            <a:chOff x="721950" y="1799775"/>
            <a:chExt cx="1724325" cy="2646975"/>
          </a:xfrm>
        </p:grpSpPr>
        <p:sp>
          <p:nvSpPr>
            <p:cNvPr id="1521" name="Google Shape;1521;p78"/>
            <p:cNvSpPr/>
            <p:nvPr/>
          </p:nvSpPr>
          <p:spPr>
            <a:xfrm flipH="1">
              <a:off x="1886185" y="2319418"/>
              <a:ext cx="77525" cy="41998"/>
            </a:xfrm>
            <a:custGeom>
              <a:avLst/>
              <a:gdLst/>
              <a:ahLst/>
              <a:cxnLst/>
              <a:rect l="l" t="t" r="r" b="b"/>
              <a:pathLst>
                <a:path w="3649" h="1977" extrusionOk="0">
                  <a:moveTo>
                    <a:pt x="1" y="1"/>
                  </a:moveTo>
                  <a:cubicBezTo>
                    <a:pt x="244" y="274"/>
                    <a:pt x="487" y="517"/>
                    <a:pt x="791" y="730"/>
                  </a:cubicBezTo>
                  <a:cubicBezTo>
                    <a:pt x="1064" y="943"/>
                    <a:pt x="1338" y="1156"/>
                    <a:pt x="1642" y="1308"/>
                  </a:cubicBezTo>
                  <a:cubicBezTo>
                    <a:pt x="1946" y="1490"/>
                    <a:pt x="2280" y="1642"/>
                    <a:pt x="2584" y="1763"/>
                  </a:cubicBezTo>
                  <a:cubicBezTo>
                    <a:pt x="2949" y="1885"/>
                    <a:pt x="3283" y="1946"/>
                    <a:pt x="3648" y="1976"/>
                  </a:cubicBezTo>
                  <a:cubicBezTo>
                    <a:pt x="3435" y="1703"/>
                    <a:pt x="3162" y="1460"/>
                    <a:pt x="2888" y="1216"/>
                  </a:cubicBezTo>
                  <a:cubicBezTo>
                    <a:pt x="2615" y="1004"/>
                    <a:pt x="2311" y="821"/>
                    <a:pt x="2007" y="669"/>
                  </a:cubicBezTo>
                  <a:cubicBezTo>
                    <a:pt x="1703" y="487"/>
                    <a:pt x="1399" y="335"/>
                    <a:pt x="1064" y="244"/>
                  </a:cubicBezTo>
                  <a:cubicBezTo>
                    <a:pt x="730" y="92"/>
                    <a:pt x="365" y="31"/>
                    <a:pt x="1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78"/>
            <p:cNvSpPr/>
            <p:nvPr/>
          </p:nvSpPr>
          <p:spPr>
            <a:xfrm flipH="1">
              <a:off x="1822916" y="2106917"/>
              <a:ext cx="88488" cy="16251"/>
            </a:xfrm>
            <a:custGeom>
              <a:avLst/>
              <a:gdLst/>
              <a:ahLst/>
              <a:cxnLst/>
              <a:rect l="l" t="t" r="r" b="b"/>
              <a:pathLst>
                <a:path w="4165" h="765" extrusionOk="0">
                  <a:moveTo>
                    <a:pt x="2158" y="0"/>
                  </a:moveTo>
                  <a:cubicBezTo>
                    <a:pt x="1783" y="0"/>
                    <a:pt x="1409" y="30"/>
                    <a:pt x="1034" y="96"/>
                  </a:cubicBezTo>
                  <a:cubicBezTo>
                    <a:pt x="669" y="156"/>
                    <a:pt x="335" y="278"/>
                    <a:pt x="1" y="430"/>
                  </a:cubicBezTo>
                  <a:cubicBezTo>
                    <a:pt x="335" y="552"/>
                    <a:pt x="700" y="643"/>
                    <a:pt x="1034" y="703"/>
                  </a:cubicBezTo>
                  <a:cubicBezTo>
                    <a:pt x="1399" y="734"/>
                    <a:pt x="1733" y="764"/>
                    <a:pt x="2098" y="764"/>
                  </a:cubicBezTo>
                  <a:cubicBezTo>
                    <a:pt x="2432" y="764"/>
                    <a:pt x="2797" y="734"/>
                    <a:pt x="3131" y="673"/>
                  </a:cubicBezTo>
                  <a:cubicBezTo>
                    <a:pt x="3496" y="612"/>
                    <a:pt x="3831" y="491"/>
                    <a:pt x="4165" y="339"/>
                  </a:cubicBezTo>
                  <a:cubicBezTo>
                    <a:pt x="3831" y="217"/>
                    <a:pt x="3466" y="96"/>
                    <a:pt x="3131" y="65"/>
                  </a:cubicBezTo>
                  <a:cubicBezTo>
                    <a:pt x="2807" y="23"/>
                    <a:pt x="2483" y="0"/>
                    <a:pt x="2158" y="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78"/>
            <p:cNvSpPr/>
            <p:nvPr/>
          </p:nvSpPr>
          <p:spPr>
            <a:xfrm flipH="1">
              <a:off x="1492588" y="2097039"/>
              <a:ext cx="508386" cy="334135"/>
            </a:xfrm>
            <a:custGeom>
              <a:avLst/>
              <a:gdLst/>
              <a:ahLst/>
              <a:cxnLst/>
              <a:rect l="l" t="t" r="r" b="b"/>
              <a:pathLst>
                <a:path w="23929" h="15729" extrusionOk="0">
                  <a:moveTo>
                    <a:pt x="4419" y="1"/>
                  </a:moveTo>
                  <a:cubicBezTo>
                    <a:pt x="2217" y="1"/>
                    <a:pt x="1" y="358"/>
                    <a:pt x="296" y="1260"/>
                  </a:cubicBezTo>
                  <a:cubicBezTo>
                    <a:pt x="1785" y="5728"/>
                    <a:pt x="8806" y="15728"/>
                    <a:pt x="12393" y="15728"/>
                  </a:cubicBezTo>
                  <a:cubicBezTo>
                    <a:pt x="12403" y="15728"/>
                    <a:pt x="12413" y="15728"/>
                    <a:pt x="12423" y="15728"/>
                  </a:cubicBezTo>
                  <a:cubicBezTo>
                    <a:pt x="16372" y="15728"/>
                    <a:pt x="21849" y="9643"/>
                    <a:pt x="23153" y="7491"/>
                  </a:cubicBezTo>
                  <a:cubicBezTo>
                    <a:pt x="23866" y="6302"/>
                    <a:pt x="23929" y="4369"/>
                    <a:pt x="22293" y="4369"/>
                  </a:cubicBezTo>
                  <a:cubicBezTo>
                    <a:pt x="21837" y="4369"/>
                    <a:pt x="21250" y="4519"/>
                    <a:pt x="20509" y="4877"/>
                  </a:cubicBezTo>
                  <a:cubicBezTo>
                    <a:pt x="16892" y="6609"/>
                    <a:pt x="14642" y="7734"/>
                    <a:pt x="13791" y="7825"/>
                  </a:cubicBezTo>
                  <a:cubicBezTo>
                    <a:pt x="13789" y="7825"/>
                    <a:pt x="13787" y="7826"/>
                    <a:pt x="13784" y="7826"/>
                  </a:cubicBezTo>
                  <a:cubicBezTo>
                    <a:pt x="13240" y="7826"/>
                    <a:pt x="9409" y="1166"/>
                    <a:pt x="8290" y="530"/>
                  </a:cubicBezTo>
                  <a:cubicBezTo>
                    <a:pt x="7728" y="204"/>
                    <a:pt x="6078" y="1"/>
                    <a:pt x="4419" y="1"/>
                  </a:cubicBez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78"/>
            <p:cNvSpPr/>
            <p:nvPr/>
          </p:nvSpPr>
          <p:spPr>
            <a:xfrm flipH="1">
              <a:off x="1477907" y="2131536"/>
              <a:ext cx="512274" cy="306753"/>
            </a:xfrm>
            <a:custGeom>
              <a:avLst/>
              <a:gdLst/>
              <a:ahLst/>
              <a:cxnLst/>
              <a:rect l="l" t="t" r="r" b="b"/>
              <a:pathLst>
                <a:path w="24112" h="14440" extrusionOk="0">
                  <a:moveTo>
                    <a:pt x="9210" y="0"/>
                  </a:moveTo>
                  <a:lnTo>
                    <a:pt x="0" y="1338"/>
                  </a:lnTo>
                  <a:cubicBezTo>
                    <a:pt x="0" y="1338"/>
                    <a:pt x="6779" y="14195"/>
                    <a:pt x="11885" y="14438"/>
                  </a:cubicBezTo>
                  <a:cubicBezTo>
                    <a:pt x="11899" y="14439"/>
                    <a:pt x="11914" y="14439"/>
                    <a:pt x="11929" y="14439"/>
                  </a:cubicBezTo>
                  <a:cubicBezTo>
                    <a:pt x="13210" y="14439"/>
                    <a:pt x="19039" y="11913"/>
                    <a:pt x="22524" y="6566"/>
                  </a:cubicBezTo>
                  <a:cubicBezTo>
                    <a:pt x="23401" y="5262"/>
                    <a:pt x="24112" y="2626"/>
                    <a:pt x="22002" y="2626"/>
                  </a:cubicBezTo>
                  <a:cubicBezTo>
                    <a:pt x="21407" y="2626"/>
                    <a:pt x="20587" y="2836"/>
                    <a:pt x="19484" y="3344"/>
                  </a:cubicBezTo>
                  <a:cubicBezTo>
                    <a:pt x="14800" y="5488"/>
                    <a:pt x="13600" y="5904"/>
                    <a:pt x="13306" y="5904"/>
                  </a:cubicBezTo>
                  <a:cubicBezTo>
                    <a:pt x="13283" y="5904"/>
                    <a:pt x="13266" y="5902"/>
                    <a:pt x="13253" y="5897"/>
                  </a:cubicBezTo>
                  <a:cubicBezTo>
                    <a:pt x="13101" y="5836"/>
                    <a:pt x="9210" y="0"/>
                    <a:pt x="92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78"/>
            <p:cNvSpPr/>
            <p:nvPr/>
          </p:nvSpPr>
          <p:spPr>
            <a:xfrm flipH="1">
              <a:off x="1810000" y="2173807"/>
              <a:ext cx="77504" cy="61117"/>
            </a:xfrm>
            <a:custGeom>
              <a:avLst/>
              <a:gdLst/>
              <a:ahLst/>
              <a:cxnLst/>
              <a:rect l="l" t="t" r="r" b="b"/>
              <a:pathLst>
                <a:path w="3648" h="2877" extrusionOk="0">
                  <a:moveTo>
                    <a:pt x="1034" y="0"/>
                  </a:moveTo>
                  <a:cubicBezTo>
                    <a:pt x="837" y="0"/>
                    <a:pt x="641" y="41"/>
                    <a:pt x="456" y="138"/>
                  </a:cubicBezTo>
                  <a:cubicBezTo>
                    <a:pt x="61" y="290"/>
                    <a:pt x="0" y="837"/>
                    <a:pt x="335" y="1080"/>
                  </a:cubicBezTo>
                  <a:cubicBezTo>
                    <a:pt x="669" y="1445"/>
                    <a:pt x="1125" y="1658"/>
                    <a:pt x="1490" y="1992"/>
                  </a:cubicBezTo>
                  <a:cubicBezTo>
                    <a:pt x="1854" y="2327"/>
                    <a:pt x="2158" y="2843"/>
                    <a:pt x="2766" y="2874"/>
                  </a:cubicBezTo>
                  <a:cubicBezTo>
                    <a:pt x="2785" y="2875"/>
                    <a:pt x="2803" y="2876"/>
                    <a:pt x="2822" y="2876"/>
                  </a:cubicBezTo>
                  <a:cubicBezTo>
                    <a:pt x="3167" y="2876"/>
                    <a:pt x="3497" y="2610"/>
                    <a:pt x="3526" y="2235"/>
                  </a:cubicBezTo>
                  <a:cubicBezTo>
                    <a:pt x="3648" y="1536"/>
                    <a:pt x="2918" y="868"/>
                    <a:pt x="2402" y="503"/>
                  </a:cubicBezTo>
                  <a:cubicBezTo>
                    <a:pt x="2013" y="244"/>
                    <a:pt x="1518" y="0"/>
                    <a:pt x="10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78"/>
            <p:cNvSpPr/>
            <p:nvPr/>
          </p:nvSpPr>
          <p:spPr>
            <a:xfrm flipH="1">
              <a:off x="1751448" y="2167710"/>
              <a:ext cx="69537" cy="78494"/>
            </a:xfrm>
            <a:custGeom>
              <a:avLst/>
              <a:gdLst/>
              <a:ahLst/>
              <a:cxnLst/>
              <a:rect l="l" t="t" r="r" b="b"/>
              <a:pathLst>
                <a:path w="3273" h="3695" extrusionOk="0">
                  <a:moveTo>
                    <a:pt x="532" y="1"/>
                  </a:moveTo>
                  <a:cubicBezTo>
                    <a:pt x="425" y="1"/>
                    <a:pt x="318" y="19"/>
                    <a:pt x="213" y="60"/>
                  </a:cubicBezTo>
                  <a:cubicBezTo>
                    <a:pt x="91" y="121"/>
                    <a:pt x="0" y="273"/>
                    <a:pt x="0" y="425"/>
                  </a:cubicBezTo>
                  <a:cubicBezTo>
                    <a:pt x="0" y="972"/>
                    <a:pt x="730" y="1489"/>
                    <a:pt x="1064" y="1914"/>
                  </a:cubicBezTo>
                  <a:cubicBezTo>
                    <a:pt x="1459" y="2431"/>
                    <a:pt x="1763" y="3009"/>
                    <a:pt x="2189" y="3495"/>
                  </a:cubicBezTo>
                  <a:cubicBezTo>
                    <a:pt x="2317" y="3633"/>
                    <a:pt x="2477" y="3694"/>
                    <a:pt x="2634" y="3694"/>
                  </a:cubicBezTo>
                  <a:cubicBezTo>
                    <a:pt x="2961" y="3694"/>
                    <a:pt x="3273" y="3429"/>
                    <a:pt x="3252" y="3039"/>
                  </a:cubicBezTo>
                  <a:cubicBezTo>
                    <a:pt x="3100" y="2249"/>
                    <a:pt x="2705" y="1519"/>
                    <a:pt x="2128" y="972"/>
                  </a:cubicBezTo>
                  <a:cubicBezTo>
                    <a:pt x="1741" y="585"/>
                    <a:pt x="1134" y="1"/>
                    <a:pt x="5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78"/>
            <p:cNvSpPr/>
            <p:nvPr/>
          </p:nvSpPr>
          <p:spPr>
            <a:xfrm flipH="1">
              <a:off x="1776409" y="2163823"/>
              <a:ext cx="185368" cy="32948"/>
            </a:xfrm>
            <a:custGeom>
              <a:avLst/>
              <a:gdLst/>
              <a:ahLst/>
              <a:cxnLst/>
              <a:rect l="l" t="t" r="r" b="b"/>
              <a:pathLst>
                <a:path w="8725" h="1551" extrusionOk="0">
                  <a:moveTo>
                    <a:pt x="8694" y="0"/>
                  </a:moveTo>
                  <a:cubicBezTo>
                    <a:pt x="7235" y="152"/>
                    <a:pt x="5776" y="426"/>
                    <a:pt x="4347" y="669"/>
                  </a:cubicBezTo>
                  <a:cubicBezTo>
                    <a:pt x="3618" y="790"/>
                    <a:pt x="2919" y="942"/>
                    <a:pt x="2189" y="1064"/>
                  </a:cubicBezTo>
                  <a:cubicBezTo>
                    <a:pt x="1460" y="1155"/>
                    <a:pt x="761" y="1307"/>
                    <a:pt x="31" y="1490"/>
                  </a:cubicBezTo>
                  <a:cubicBezTo>
                    <a:pt x="1" y="1520"/>
                    <a:pt x="1" y="1550"/>
                    <a:pt x="31" y="1550"/>
                  </a:cubicBezTo>
                  <a:cubicBezTo>
                    <a:pt x="730" y="1490"/>
                    <a:pt x="1460" y="1429"/>
                    <a:pt x="2159" y="1277"/>
                  </a:cubicBezTo>
                  <a:cubicBezTo>
                    <a:pt x="2888" y="1186"/>
                    <a:pt x="3618" y="1064"/>
                    <a:pt x="4347" y="942"/>
                  </a:cubicBezTo>
                  <a:cubicBezTo>
                    <a:pt x="5806" y="699"/>
                    <a:pt x="7265" y="456"/>
                    <a:pt x="8694" y="61"/>
                  </a:cubicBezTo>
                  <a:cubicBezTo>
                    <a:pt x="8724" y="61"/>
                    <a:pt x="8724" y="0"/>
                    <a:pt x="869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78"/>
            <p:cNvSpPr/>
            <p:nvPr/>
          </p:nvSpPr>
          <p:spPr>
            <a:xfrm rot="317188" flipH="1">
              <a:off x="2401201" y="2298614"/>
              <a:ext cx="43941" cy="26621"/>
            </a:xfrm>
            <a:custGeom>
              <a:avLst/>
              <a:gdLst/>
              <a:ahLst/>
              <a:cxnLst/>
              <a:rect l="l" t="t" r="r" b="b"/>
              <a:pathLst>
                <a:path w="2068" h="1253" extrusionOk="0">
                  <a:moveTo>
                    <a:pt x="1946" y="1"/>
                  </a:moveTo>
                  <a:cubicBezTo>
                    <a:pt x="973" y="92"/>
                    <a:pt x="0" y="335"/>
                    <a:pt x="31" y="791"/>
                  </a:cubicBezTo>
                  <a:cubicBezTo>
                    <a:pt x="76" y="1133"/>
                    <a:pt x="635" y="1253"/>
                    <a:pt x="1334" y="1253"/>
                  </a:cubicBezTo>
                  <a:cubicBezTo>
                    <a:pt x="1568" y="1253"/>
                    <a:pt x="1816" y="1239"/>
                    <a:pt x="2067" y="1216"/>
                  </a:cubicBezTo>
                  <a:lnTo>
                    <a:pt x="19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78"/>
            <p:cNvSpPr/>
            <p:nvPr/>
          </p:nvSpPr>
          <p:spPr>
            <a:xfrm rot="317188" flipH="1">
              <a:off x="1110524" y="2084337"/>
              <a:ext cx="1310444" cy="274196"/>
            </a:xfrm>
            <a:custGeom>
              <a:avLst/>
              <a:gdLst/>
              <a:ahLst/>
              <a:cxnLst/>
              <a:rect l="l" t="t" r="r" b="b"/>
              <a:pathLst>
                <a:path w="61674" h="12906" extrusionOk="0">
                  <a:moveTo>
                    <a:pt x="60534" y="1"/>
                  </a:moveTo>
                  <a:cubicBezTo>
                    <a:pt x="57145" y="1"/>
                    <a:pt x="21942" y="2342"/>
                    <a:pt x="14047" y="2342"/>
                  </a:cubicBezTo>
                  <a:cubicBezTo>
                    <a:pt x="13415" y="2342"/>
                    <a:pt x="12957" y="2327"/>
                    <a:pt x="12706" y="2295"/>
                  </a:cubicBezTo>
                  <a:cubicBezTo>
                    <a:pt x="10177" y="2007"/>
                    <a:pt x="7703" y="1530"/>
                    <a:pt x="6824" y="1530"/>
                  </a:cubicBezTo>
                  <a:cubicBezTo>
                    <a:pt x="6773" y="1530"/>
                    <a:pt x="6727" y="1531"/>
                    <a:pt x="6688" y="1535"/>
                  </a:cubicBezTo>
                  <a:cubicBezTo>
                    <a:pt x="5654" y="1626"/>
                    <a:pt x="1520" y="5577"/>
                    <a:pt x="244" y="7249"/>
                  </a:cubicBezTo>
                  <a:cubicBezTo>
                    <a:pt x="0" y="7644"/>
                    <a:pt x="31" y="8130"/>
                    <a:pt x="335" y="8465"/>
                  </a:cubicBezTo>
                  <a:cubicBezTo>
                    <a:pt x="1856" y="9837"/>
                    <a:pt x="6537" y="12906"/>
                    <a:pt x="7689" y="12906"/>
                  </a:cubicBezTo>
                  <a:cubicBezTo>
                    <a:pt x="7711" y="12906"/>
                    <a:pt x="7732" y="12905"/>
                    <a:pt x="7751" y="12903"/>
                  </a:cubicBezTo>
                  <a:cubicBezTo>
                    <a:pt x="8481" y="12842"/>
                    <a:pt x="10943" y="11839"/>
                    <a:pt x="13527" y="11018"/>
                  </a:cubicBezTo>
                  <a:cubicBezTo>
                    <a:pt x="16900" y="9924"/>
                    <a:pt x="60731" y="4726"/>
                    <a:pt x="61187" y="4422"/>
                  </a:cubicBezTo>
                  <a:cubicBezTo>
                    <a:pt x="61643" y="4118"/>
                    <a:pt x="61673" y="2842"/>
                    <a:pt x="61613" y="2173"/>
                  </a:cubicBezTo>
                  <a:cubicBezTo>
                    <a:pt x="61552" y="1474"/>
                    <a:pt x="61278" y="228"/>
                    <a:pt x="60792" y="15"/>
                  </a:cubicBezTo>
                  <a:cubicBezTo>
                    <a:pt x="60772" y="5"/>
                    <a:pt x="60684" y="1"/>
                    <a:pt x="605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78"/>
            <p:cNvSpPr/>
            <p:nvPr/>
          </p:nvSpPr>
          <p:spPr>
            <a:xfrm rot="317188" flipH="1">
              <a:off x="2242953" y="2162823"/>
              <a:ext cx="46533" cy="242264"/>
            </a:xfrm>
            <a:custGeom>
              <a:avLst/>
              <a:gdLst/>
              <a:ahLst/>
              <a:cxnLst/>
              <a:rect l="l" t="t" r="r" b="b"/>
              <a:pathLst>
                <a:path w="2190" h="11403" extrusionOk="0">
                  <a:moveTo>
                    <a:pt x="939" y="1"/>
                  </a:moveTo>
                  <a:cubicBezTo>
                    <a:pt x="852" y="1"/>
                    <a:pt x="761" y="8"/>
                    <a:pt x="670" y="24"/>
                  </a:cubicBezTo>
                  <a:cubicBezTo>
                    <a:pt x="548" y="24"/>
                    <a:pt x="457" y="54"/>
                    <a:pt x="366" y="115"/>
                  </a:cubicBezTo>
                  <a:cubicBezTo>
                    <a:pt x="62" y="2212"/>
                    <a:pt x="1" y="4309"/>
                    <a:pt x="183" y="6407"/>
                  </a:cubicBezTo>
                  <a:cubicBezTo>
                    <a:pt x="305" y="8078"/>
                    <a:pt x="700" y="9750"/>
                    <a:pt x="1277" y="11300"/>
                  </a:cubicBezTo>
                  <a:cubicBezTo>
                    <a:pt x="1391" y="11369"/>
                    <a:pt x="1505" y="11403"/>
                    <a:pt x="1619" y="11403"/>
                  </a:cubicBezTo>
                  <a:cubicBezTo>
                    <a:pt x="1657" y="11403"/>
                    <a:pt x="1695" y="11399"/>
                    <a:pt x="1733" y="11392"/>
                  </a:cubicBezTo>
                  <a:cubicBezTo>
                    <a:pt x="1885" y="11392"/>
                    <a:pt x="2037" y="11361"/>
                    <a:pt x="2189" y="11300"/>
                  </a:cubicBezTo>
                  <a:cubicBezTo>
                    <a:pt x="1581" y="9872"/>
                    <a:pt x="335" y="6072"/>
                    <a:pt x="1186" y="24"/>
                  </a:cubicBezTo>
                  <a:cubicBezTo>
                    <a:pt x="1110" y="8"/>
                    <a:pt x="1027" y="1"/>
                    <a:pt x="9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78"/>
            <p:cNvSpPr/>
            <p:nvPr/>
          </p:nvSpPr>
          <p:spPr>
            <a:xfrm rot="317188" flipH="1">
              <a:off x="1955100" y="2221027"/>
              <a:ext cx="196352" cy="46507"/>
            </a:xfrm>
            <a:custGeom>
              <a:avLst/>
              <a:gdLst/>
              <a:ahLst/>
              <a:cxnLst/>
              <a:rect l="l" t="t" r="r" b="b"/>
              <a:pathLst>
                <a:path w="9241" h="2189" extrusionOk="0">
                  <a:moveTo>
                    <a:pt x="8936" y="0"/>
                  </a:moveTo>
                  <a:lnTo>
                    <a:pt x="152" y="821"/>
                  </a:lnTo>
                  <a:cubicBezTo>
                    <a:pt x="61" y="821"/>
                    <a:pt x="0" y="912"/>
                    <a:pt x="0" y="1003"/>
                  </a:cubicBezTo>
                  <a:lnTo>
                    <a:pt x="91" y="2037"/>
                  </a:lnTo>
                  <a:cubicBezTo>
                    <a:pt x="122" y="2128"/>
                    <a:pt x="182" y="2189"/>
                    <a:pt x="274" y="2189"/>
                  </a:cubicBezTo>
                  <a:lnTo>
                    <a:pt x="9088" y="1368"/>
                  </a:lnTo>
                  <a:cubicBezTo>
                    <a:pt x="9149" y="1368"/>
                    <a:pt x="9240" y="1277"/>
                    <a:pt x="9210" y="1186"/>
                  </a:cubicBezTo>
                  <a:lnTo>
                    <a:pt x="9119" y="152"/>
                  </a:lnTo>
                  <a:cubicBezTo>
                    <a:pt x="9119" y="61"/>
                    <a:pt x="9028" y="0"/>
                    <a:pt x="89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78"/>
            <p:cNvSpPr/>
            <p:nvPr/>
          </p:nvSpPr>
          <p:spPr>
            <a:xfrm rot="317188" flipH="1">
              <a:off x="2076181" y="2234632"/>
              <a:ext cx="10985" cy="29723"/>
            </a:xfrm>
            <a:custGeom>
              <a:avLst/>
              <a:gdLst/>
              <a:ahLst/>
              <a:cxnLst/>
              <a:rect l="l" t="t" r="r" b="b"/>
              <a:pathLst>
                <a:path w="517" h="1399" extrusionOk="0">
                  <a:moveTo>
                    <a:pt x="395" y="1"/>
                  </a:moveTo>
                  <a:lnTo>
                    <a:pt x="0" y="31"/>
                  </a:lnTo>
                  <a:lnTo>
                    <a:pt x="122" y="1399"/>
                  </a:lnTo>
                  <a:lnTo>
                    <a:pt x="517" y="1369"/>
                  </a:lnTo>
                  <a:lnTo>
                    <a:pt x="3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78"/>
            <p:cNvSpPr/>
            <p:nvPr/>
          </p:nvSpPr>
          <p:spPr>
            <a:xfrm flipH="1">
              <a:off x="1740885" y="2020952"/>
              <a:ext cx="282227" cy="205146"/>
            </a:xfrm>
            <a:custGeom>
              <a:avLst/>
              <a:gdLst/>
              <a:ahLst/>
              <a:cxnLst/>
              <a:rect l="l" t="t" r="r" b="b"/>
              <a:pathLst>
                <a:path w="13284" h="9657" extrusionOk="0">
                  <a:moveTo>
                    <a:pt x="5021" y="1"/>
                  </a:moveTo>
                  <a:cubicBezTo>
                    <a:pt x="4416" y="1"/>
                    <a:pt x="4012" y="647"/>
                    <a:pt x="4012" y="647"/>
                  </a:cubicBezTo>
                  <a:cubicBezTo>
                    <a:pt x="4012" y="647"/>
                    <a:pt x="3464" y="49"/>
                    <a:pt x="2819" y="49"/>
                  </a:cubicBezTo>
                  <a:cubicBezTo>
                    <a:pt x="2751" y="49"/>
                    <a:pt x="2683" y="55"/>
                    <a:pt x="2614" y="70"/>
                  </a:cubicBezTo>
                  <a:cubicBezTo>
                    <a:pt x="1186" y="374"/>
                    <a:pt x="0" y="6118"/>
                    <a:pt x="1915" y="7425"/>
                  </a:cubicBezTo>
                  <a:cubicBezTo>
                    <a:pt x="2073" y="7534"/>
                    <a:pt x="2210" y="7578"/>
                    <a:pt x="2329" y="7578"/>
                  </a:cubicBezTo>
                  <a:cubicBezTo>
                    <a:pt x="2876" y="7578"/>
                    <a:pt x="3040" y="6635"/>
                    <a:pt x="3040" y="6635"/>
                  </a:cubicBezTo>
                  <a:cubicBezTo>
                    <a:pt x="3040" y="6635"/>
                    <a:pt x="3192" y="8732"/>
                    <a:pt x="4377" y="9006"/>
                  </a:cubicBezTo>
                  <a:cubicBezTo>
                    <a:pt x="4459" y="9025"/>
                    <a:pt x="4535" y="9033"/>
                    <a:pt x="4607" y="9033"/>
                  </a:cubicBezTo>
                  <a:cubicBezTo>
                    <a:pt x="5583" y="9033"/>
                    <a:pt x="5715" y="7425"/>
                    <a:pt x="5715" y="7425"/>
                  </a:cubicBezTo>
                  <a:cubicBezTo>
                    <a:pt x="5715" y="7425"/>
                    <a:pt x="5927" y="9492"/>
                    <a:pt x="7143" y="9644"/>
                  </a:cubicBezTo>
                  <a:cubicBezTo>
                    <a:pt x="7201" y="9653"/>
                    <a:pt x="7255" y="9657"/>
                    <a:pt x="7307" y="9657"/>
                  </a:cubicBezTo>
                  <a:cubicBezTo>
                    <a:pt x="8381" y="9657"/>
                    <a:pt x="8298" y="7942"/>
                    <a:pt x="8298" y="7942"/>
                  </a:cubicBezTo>
                  <a:lnTo>
                    <a:pt x="8298" y="7942"/>
                  </a:lnTo>
                  <a:cubicBezTo>
                    <a:pt x="8298" y="7942"/>
                    <a:pt x="8869" y="9284"/>
                    <a:pt x="9790" y="9284"/>
                  </a:cubicBezTo>
                  <a:cubicBezTo>
                    <a:pt x="9819" y="9284"/>
                    <a:pt x="9849" y="9282"/>
                    <a:pt x="9879" y="9279"/>
                  </a:cubicBezTo>
                  <a:cubicBezTo>
                    <a:pt x="11490" y="9127"/>
                    <a:pt x="10092" y="6331"/>
                    <a:pt x="10639" y="5146"/>
                  </a:cubicBezTo>
                  <a:lnTo>
                    <a:pt x="12858" y="4872"/>
                  </a:lnTo>
                  <a:lnTo>
                    <a:pt x="13283" y="4203"/>
                  </a:lnTo>
                  <a:cubicBezTo>
                    <a:pt x="12159" y="3383"/>
                    <a:pt x="10912" y="1559"/>
                    <a:pt x="9940" y="1225"/>
                  </a:cubicBezTo>
                  <a:cubicBezTo>
                    <a:pt x="9804" y="1174"/>
                    <a:pt x="9660" y="1149"/>
                    <a:pt x="9518" y="1149"/>
                  </a:cubicBezTo>
                  <a:cubicBezTo>
                    <a:pt x="9151" y="1149"/>
                    <a:pt x="8791" y="1313"/>
                    <a:pt x="8572" y="1620"/>
                  </a:cubicBezTo>
                  <a:cubicBezTo>
                    <a:pt x="8572" y="1620"/>
                    <a:pt x="8268" y="495"/>
                    <a:pt x="7326" y="343"/>
                  </a:cubicBezTo>
                  <a:cubicBezTo>
                    <a:pt x="7297" y="338"/>
                    <a:pt x="7268" y="335"/>
                    <a:pt x="7239" y="335"/>
                  </a:cubicBezTo>
                  <a:cubicBezTo>
                    <a:pt x="6777" y="335"/>
                    <a:pt x="6292" y="981"/>
                    <a:pt x="6292" y="981"/>
                  </a:cubicBezTo>
                  <a:cubicBezTo>
                    <a:pt x="6110" y="465"/>
                    <a:pt x="5684" y="70"/>
                    <a:pt x="5137" y="9"/>
                  </a:cubicBezTo>
                  <a:cubicBezTo>
                    <a:pt x="5098" y="3"/>
                    <a:pt x="5059" y="1"/>
                    <a:pt x="5021" y="1"/>
                  </a:cubicBezTo>
                  <a:close/>
                </a:path>
              </a:pathLst>
            </a:custGeom>
            <a:solidFill>
              <a:srgbClr val="875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78"/>
            <p:cNvSpPr/>
            <p:nvPr/>
          </p:nvSpPr>
          <p:spPr>
            <a:xfrm flipH="1">
              <a:off x="1653421" y="2075777"/>
              <a:ext cx="136567" cy="48753"/>
            </a:xfrm>
            <a:custGeom>
              <a:avLst/>
              <a:gdLst/>
              <a:ahLst/>
              <a:cxnLst/>
              <a:rect l="l" t="t" r="r" b="b"/>
              <a:pathLst>
                <a:path w="6428" h="2295" extrusionOk="0">
                  <a:moveTo>
                    <a:pt x="4148" y="1"/>
                  </a:moveTo>
                  <a:cubicBezTo>
                    <a:pt x="3367" y="1"/>
                    <a:pt x="2464" y="343"/>
                    <a:pt x="1669" y="343"/>
                  </a:cubicBezTo>
                  <a:cubicBezTo>
                    <a:pt x="1330" y="343"/>
                    <a:pt x="1011" y="280"/>
                    <a:pt x="730" y="103"/>
                  </a:cubicBezTo>
                  <a:lnTo>
                    <a:pt x="0" y="1896"/>
                  </a:lnTo>
                  <a:lnTo>
                    <a:pt x="1915" y="2291"/>
                  </a:lnTo>
                  <a:cubicBezTo>
                    <a:pt x="1988" y="2294"/>
                    <a:pt x="2061" y="2295"/>
                    <a:pt x="2133" y="2295"/>
                  </a:cubicBezTo>
                  <a:cubicBezTo>
                    <a:pt x="4553" y="2295"/>
                    <a:pt x="6428" y="841"/>
                    <a:pt x="4863" y="133"/>
                  </a:cubicBezTo>
                  <a:cubicBezTo>
                    <a:pt x="4643" y="37"/>
                    <a:pt x="4402" y="1"/>
                    <a:pt x="4148" y="1"/>
                  </a:cubicBezTo>
                  <a:close/>
                </a:path>
              </a:pathLst>
            </a:custGeom>
            <a:solidFill>
              <a:srgbClr val="875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78"/>
            <p:cNvSpPr/>
            <p:nvPr/>
          </p:nvSpPr>
          <p:spPr>
            <a:xfrm flipH="1">
              <a:off x="1939787" y="2036331"/>
              <a:ext cx="26493" cy="128097"/>
            </a:xfrm>
            <a:custGeom>
              <a:avLst/>
              <a:gdLst/>
              <a:ahLst/>
              <a:cxnLst/>
              <a:rect l="l" t="t" r="r" b="b"/>
              <a:pathLst>
                <a:path w="1247" h="6030" extrusionOk="0">
                  <a:moveTo>
                    <a:pt x="1224" y="1"/>
                  </a:moveTo>
                  <a:cubicBezTo>
                    <a:pt x="1219" y="1"/>
                    <a:pt x="1216" y="4"/>
                    <a:pt x="1216" y="14"/>
                  </a:cubicBezTo>
                  <a:cubicBezTo>
                    <a:pt x="304" y="1868"/>
                    <a:pt x="0" y="3935"/>
                    <a:pt x="334" y="5972"/>
                  </a:cubicBezTo>
                  <a:cubicBezTo>
                    <a:pt x="334" y="6005"/>
                    <a:pt x="371" y="6029"/>
                    <a:pt x="404" y="6029"/>
                  </a:cubicBezTo>
                  <a:cubicBezTo>
                    <a:pt x="431" y="6029"/>
                    <a:pt x="456" y="6013"/>
                    <a:pt x="456" y="5972"/>
                  </a:cubicBezTo>
                  <a:cubicBezTo>
                    <a:pt x="426" y="3966"/>
                    <a:pt x="669" y="1960"/>
                    <a:pt x="1246" y="14"/>
                  </a:cubicBezTo>
                  <a:cubicBezTo>
                    <a:pt x="1246" y="14"/>
                    <a:pt x="1233" y="1"/>
                    <a:pt x="12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78"/>
            <p:cNvSpPr/>
            <p:nvPr/>
          </p:nvSpPr>
          <p:spPr>
            <a:xfrm flipH="1">
              <a:off x="1890074" y="2040664"/>
              <a:ext cx="25197" cy="141778"/>
            </a:xfrm>
            <a:custGeom>
              <a:avLst/>
              <a:gdLst/>
              <a:ahLst/>
              <a:cxnLst/>
              <a:rect l="l" t="t" r="r" b="b"/>
              <a:pathLst>
                <a:path w="1186" h="6674" extrusionOk="0">
                  <a:moveTo>
                    <a:pt x="1171" y="0"/>
                  </a:moveTo>
                  <a:cubicBezTo>
                    <a:pt x="1163" y="0"/>
                    <a:pt x="1155" y="8"/>
                    <a:pt x="1155" y="23"/>
                  </a:cubicBezTo>
                  <a:cubicBezTo>
                    <a:pt x="183" y="2060"/>
                    <a:pt x="0" y="4400"/>
                    <a:pt x="608" y="6588"/>
                  </a:cubicBezTo>
                  <a:cubicBezTo>
                    <a:pt x="626" y="6641"/>
                    <a:pt x="664" y="6674"/>
                    <a:pt x="687" y="6674"/>
                  </a:cubicBezTo>
                  <a:cubicBezTo>
                    <a:pt x="704" y="6674"/>
                    <a:pt x="712" y="6657"/>
                    <a:pt x="699" y="6619"/>
                  </a:cubicBezTo>
                  <a:cubicBezTo>
                    <a:pt x="365" y="5099"/>
                    <a:pt x="639" y="1847"/>
                    <a:pt x="1186" y="23"/>
                  </a:cubicBezTo>
                  <a:cubicBezTo>
                    <a:pt x="1186" y="8"/>
                    <a:pt x="1178" y="0"/>
                    <a:pt x="1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78"/>
            <p:cNvSpPr/>
            <p:nvPr/>
          </p:nvSpPr>
          <p:spPr>
            <a:xfrm flipH="1">
              <a:off x="1842272" y="2056532"/>
              <a:ext cx="17464" cy="137274"/>
            </a:xfrm>
            <a:custGeom>
              <a:avLst/>
              <a:gdLst/>
              <a:ahLst/>
              <a:cxnLst/>
              <a:rect l="l" t="t" r="r" b="b"/>
              <a:pathLst>
                <a:path w="822" h="6462" extrusionOk="0">
                  <a:moveTo>
                    <a:pt x="802" y="1"/>
                  </a:moveTo>
                  <a:cubicBezTo>
                    <a:pt x="796" y="1"/>
                    <a:pt x="791" y="10"/>
                    <a:pt x="791" y="36"/>
                  </a:cubicBezTo>
                  <a:cubicBezTo>
                    <a:pt x="274" y="1009"/>
                    <a:pt x="92" y="2407"/>
                    <a:pt x="61" y="3501"/>
                  </a:cubicBezTo>
                  <a:cubicBezTo>
                    <a:pt x="0" y="4534"/>
                    <a:pt x="213" y="5538"/>
                    <a:pt x="669" y="6449"/>
                  </a:cubicBezTo>
                  <a:cubicBezTo>
                    <a:pt x="678" y="6458"/>
                    <a:pt x="689" y="6462"/>
                    <a:pt x="701" y="6462"/>
                  </a:cubicBezTo>
                  <a:cubicBezTo>
                    <a:pt x="727" y="6462"/>
                    <a:pt x="751" y="6440"/>
                    <a:pt x="730" y="6419"/>
                  </a:cubicBezTo>
                  <a:cubicBezTo>
                    <a:pt x="183" y="4261"/>
                    <a:pt x="365" y="2164"/>
                    <a:pt x="821" y="36"/>
                  </a:cubicBezTo>
                  <a:cubicBezTo>
                    <a:pt x="821" y="18"/>
                    <a:pt x="811" y="1"/>
                    <a:pt x="8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78"/>
            <p:cNvSpPr/>
            <p:nvPr/>
          </p:nvSpPr>
          <p:spPr>
            <a:xfrm flipH="1">
              <a:off x="1287575" y="2190525"/>
              <a:ext cx="405750" cy="478608"/>
            </a:xfrm>
            <a:custGeom>
              <a:avLst/>
              <a:gdLst/>
              <a:ahLst/>
              <a:cxnLst/>
              <a:rect l="l" t="t" r="r" b="b"/>
              <a:pathLst>
                <a:path w="19393" h="22878" extrusionOk="0">
                  <a:moveTo>
                    <a:pt x="7957" y="0"/>
                  </a:moveTo>
                  <a:cubicBezTo>
                    <a:pt x="6646" y="0"/>
                    <a:pt x="5301" y="603"/>
                    <a:pt x="4529" y="1844"/>
                  </a:cubicBezTo>
                  <a:cubicBezTo>
                    <a:pt x="3922" y="2816"/>
                    <a:pt x="0" y="8227"/>
                    <a:pt x="0" y="10202"/>
                  </a:cubicBezTo>
                  <a:cubicBezTo>
                    <a:pt x="31" y="12391"/>
                    <a:pt x="1703" y="14032"/>
                    <a:pt x="1703" y="14032"/>
                  </a:cubicBezTo>
                  <a:lnTo>
                    <a:pt x="517" y="22877"/>
                  </a:lnTo>
                  <a:lnTo>
                    <a:pt x="517" y="22877"/>
                  </a:lnTo>
                  <a:lnTo>
                    <a:pt x="19393" y="22117"/>
                  </a:lnTo>
                  <a:cubicBezTo>
                    <a:pt x="19393" y="22117"/>
                    <a:pt x="16718" y="7832"/>
                    <a:pt x="10761" y="1175"/>
                  </a:cubicBezTo>
                  <a:cubicBezTo>
                    <a:pt x="10066" y="398"/>
                    <a:pt x="9022" y="0"/>
                    <a:pt x="79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78"/>
            <p:cNvSpPr/>
            <p:nvPr/>
          </p:nvSpPr>
          <p:spPr>
            <a:xfrm flipH="1">
              <a:off x="1498099" y="2227038"/>
              <a:ext cx="77504" cy="61457"/>
            </a:xfrm>
            <a:custGeom>
              <a:avLst/>
              <a:gdLst/>
              <a:ahLst/>
              <a:cxnLst/>
              <a:rect l="l" t="t" r="r" b="b"/>
              <a:pathLst>
                <a:path w="3648" h="2893" extrusionOk="0">
                  <a:moveTo>
                    <a:pt x="1012" y="1"/>
                  </a:moveTo>
                  <a:cubicBezTo>
                    <a:pt x="814" y="1"/>
                    <a:pt x="616" y="38"/>
                    <a:pt x="426" y="125"/>
                  </a:cubicBezTo>
                  <a:cubicBezTo>
                    <a:pt x="61" y="307"/>
                    <a:pt x="0" y="824"/>
                    <a:pt x="335" y="1097"/>
                  </a:cubicBezTo>
                  <a:cubicBezTo>
                    <a:pt x="669" y="1432"/>
                    <a:pt x="1125" y="1675"/>
                    <a:pt x="1490" y="2009"/>
                  </a:cubicBezTo>
                  <a:cubicBezTo>
                    <a:pt x="1855" y="2313"/>
                    <a:pt x="2189" y="2860"/>
                    <a:pt x="2766" y="2891"/>
                  </a:cubicBezTo>
                  <a:cubicBezTo>
                    <a:pt x="2785" y="2892"/>
                    <a:pt x="2803" y="2893"/>
                    <a:pt x="2822" y="2893"/>
                  </a:cubicBezTo>
                  <a:cubicBezTo>
                    <a:pt x="3167" y="2893"/>
                    <a:pt x="3497" y="2627"/>
                    <a:pt x="3526" y="2252"/>
                  </a:cubicBezTo>
                  <a:cubicBezTo>
                    <a:pt x="3648" y="1553"/>
                    <a:pt x="2918" y="884"/>
                    <a:pt x="2402" y="520"/>
                  </a:cubicBezTo>
                  <a:cubicBezTo>
                    <a:pt x="2010" y="237"/>
                    <a:pt x="1510" y="1"/>
                    <a:pt x="10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78"/>
            <p:cNvSpPr/>
            <p:nvPr/>
          </p:nvSpPr>
          <p:spPr>
            <a:xfrm flipH="1">
              <a:off x="1486456" y="2458742"/>
              <a:ext cx="120781" cy="21477"/>
            </a:xfrm>
            <a:custGeom>
              <a:avLst/>
              <a:gdLst/>
              <a:ahLst/>
              <a:cxnLst/>
              <a:rect l="l" t="t" r="r" b="b"/>
              <a:pathLst>
                <a:path w="5685" h="1011" extrusionOk="0">
                  <a:moveTo>
                    <a:pt x="19" y="1"/>
                  </a:moveTo>
                  <a:cubicBezTo>
                    <a:pt x="1" y="1"/>
                    <a:pt x="4" y="68"/>
                    <a:pt x="30" y="68"/>
                  </a:cubicBezTo>
                  <a:cubicBezTo>
                    <a:pt x="973" y="189"/>
                    <a:pt x="1945" y="402"/>
                    <a:pt x="2888" y="584"/>
                  </a:cubicBezTo>
                  <a:cubicBezTo>
                    <a:pt x="3344" y="706"/>
                    <a:pt x="3830" y="797"/>
                    <a:pt x="4286" y="919"/>
                  </a:cubicBezTo>
                  <a:cubicBezTo>
                    <a:pt x="4499" y="949"/>
                    <a:pt x="4742" y="980"/>
                    <a:pt x="4955" y="1010"/>
                  </a:cubicBezTo>
                  <a:lnTo>
                    <a:pt x="5654" y="1010"/>
                  </a:lnTo>
                  <a:cubicBezTo>
                    <a:pt x="5684" y="1010"/>
                    <a:pt x="5684" y="980"/>
                    <a:pt x="5654" y="980"/>
                  </a:cubicBezTo>
                  <a:cubicBezTo>
                    <a:pt x="5410" y="949"/>
                    <a:pt x="5167" y="919"/>
                    <a:pt x="4924" y="858"/>
                  </a:cubicBezTo>
                  <a:cubicBezTo>
                    <a:pt x="4681" y="797"/>
                    <a:pt x="4468" y="736"/>
                    <a:pt x="4225" y="676"/>
                  </a:cubicBezTo>
                  <a:cubicBezTo>
                    <a:pt x="3800" y="554"/>
                    <a:pt x="3344" y="433"/>
                    <a:pt x="2857" y="341"/>
                  </a:cubicBezTo>
                  <a:cubicBezTo>
                    <a:pt x="1945" y="159"/>
                    <a:pt x="973" y="37"/>
                    <a:pt x="30" y="7"/>
                  </a:cubicBezTo>
                  <a:cubicBezTo>
                    <a:pt x="26" y="3"/>
                    <a:pt x="22" y="1"/>
                    <a:pt x="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78"/>
            <p:cNvSpPr/>
            <p:nvPr/>
          </p:nvSpPr>
          <p:spPr>
            <a:xfrm flipH="1">
              <a:off x="1555567" y="2473739"/>
              <a:ext cx="100704" cy="5991"/>
            </a:xfrm>
            <a:custGeom>
              <a:avLst/>
              <a:gdLst/>
              <a:ahLst/>
              <a:cxnLst/>
              <a:rect l="l" t="t" r="r" b="b"/>
              <a:pathLst>
                <a:path w="4740" h="282" extrusionOk="0">
                  <a:moveTo>
                    <a:pt x="2369" y="0"/>
                  </a:moveTo>
                  <a:cubicBezTo>
                    <a:pt x="1609" y="30"/>
                    <a:pt x="819" y="122"/>
                    <a:pt x="59" y="213"/>
                  </a:cubicBezTo>
                  <a:cubicBezTo>
                    <a:pt x="10" y="237"/>
                    <a:pt x="0" y="282"/>
                    <a:pt x="14" y="282"/>
                  </a:cubicBezTo>
                  <a:cubicBezTo>
                    <a:pt x="18" y="282"/>
                    <a:pt x="23" y="279"/>
                    <a:pt x="28" y="274"/>
                  </a:cubicBezTo>
                  <a:cubicBezTo>
                    <a:pt x="819" y="243"/>
                    <a:pt x="1609" y="213"/>
                    <a:pt x="2399" y="213"/>
                  </a:cubicBezTo>
                  <a:lnTo>
                    <a:pt x="4162" y="213"/>
                  </a:lnTo>
                  <a:cubicBezTo>
                    <a:pt x="4345" y="213"/>
                    <a:pt x="4527" y="182"/>
                    <a:pt x="4740" y="182"/>
                  </a:cubicBezTo>
                  <a:cubicBezTo>
                    <a:pt x="4740" y="182"/>
                    <a:pt x="4740" y="152"/>
                    <a:pt x="4740" y="152"/>
                  </a:cubicBezTo>
                  <a:cubicBezTo>
                    <a:pt x="4527" y="152"/>
                    <a:pt x="4314" y="91"/>
                    <a:pt x="4132" y="61"/>
                  </a:cubicBezTo>
                  <a:cubicBezTo>
                    <a:pt x="3949" y="61"/>
                    <a:pt x="3737" y="30"/>
                    <a:pt x="3554" y="30"/>
                  </a:cubicBezTo>
                  <a:cubicBezTo>
                    <a:pt x="3159" y="0"/>
                    <a:pt x="2764" y="0"/>
                    <a:pt x="23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78"/>
            <p:cNvSpPr/>
            <p:nvPr/>
          </p:nvSpPr>
          <p:spPr>
            <a:xfrm flipH="1">
              <a:off x="1460229" y="2230904"/>
              <a:ext cx="614126" cy="280326"/>
            </a:xfrm>
            <a:custGeom>
              <a:avLst/>
              <a:gdLst/>
              <a:ahLst/>
              <a:cxnLst/>
              <a:rect l="l" t="t" r="r" b="b"/>
              <a:pathLst>
                <a:path w="28906" h="13196" extrusionOk="0">
                  <a:moveTo>
                    <a:pt x="27179" y="1"/>
                  </a:moveTo>
                  <a:cubicBezTo>
                    <a:pt x="26718" y="1"/>
                    <a:pt x="26128" y="128"/>
                    <a:pt x="25391" y="429"/>
                  </a:cubicBezTo>
                  <a:cubicBezTo>
                    <a:pt x="21671" y="1940"/>
                    <a:pt x="15089" y="4702"/>
                    <a:pt x="13801" y="4702"/>
                  </a:cubicBezTo>
                  <a:cubicBezTo>
                    <a:pt x="13742" y="4702"/>
                    <a:pt x="13695" y="4696"/>
                    <a:pt x="13659" y="4684"/>
                  </a:cubicBezTo>
                  <a:cubicBezTo>
                    <a:pt x="12838" y="4411"/>
                    <a:pt x="8735" y="2952"/>
                    <a:pt x="6759" y="1645"/>
                  </a:cubicBezTo>
                  <a:cubicBezTo>
                    <a:pt x="6679" y="1593"/>
                    <a:pt x="6581" y="1569"/>
                    <a:pt x="6470" y="1569"/>
                  </a:cubicBezTo>
                  <a:cubicBezTo>
                    <a:pt x="4810" y="1569"/>
                    <a:pt x="0" y="6970"/>
                    <a:pt x="1196" y="7967"/>
                  </a:cubicBezTo>
                  <a:cubicBezTo>
                    <a:pt x="3446" y="9912"/>
                    <a:pt x="9069" y="12466"/>
                    <a:pt x="13841" y="13165"/>
                  </a:cubicBezTo>
                  <a:cubicBezTo>
                    <a:pt x="13974" y="13185"/>
                    <a:pt x="14112" y="13195"/>
                    <a:pt x="14255" y="13195"/>
                  </a:cubicBezTo>
                  <a:cubicBezTo>
                    <a:pt x="18316" y="13195"/>
                    <a:pt x="26095" y="5092"/>
                    <a:pt x="27945" y="2861"/>
                  </a:cubicBezTo>
                  <a:cubicBezTo>
                    <a:pt x="28832" y="1781"/>
                    <a:pt x="28906" y="1"/>
                    <a:pt x="27179" y="1"/>
                  </a:cubicBezTo>
                  <a:close/>
                </a:path>
              </a:pathLst>
            </a:custGeom>
            <a:solidFill>
              <a:srgbClr val="875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78"/>
            <p:cNvSpPr/>
            <p:nvPr/>
          </p:nvSpPr>
          <p:spPr>
            <a:xfrm flipH="1">
              <a:off x="1916542" y="2129157"/>
              <a:ext cx="187939" cy="160599"/>
            </a:xfrm>
            <a:custGeom>
              <a:avLst/>
              <a:gdLst/>
              <a:ahLst/>
              <a:cxnLst/>
              <a:rect l="l" t="t" r="r" b="b"/>
              <a:pathLst>
                <a:path w="8846" h="7560" extrusionOk="0">
                  <a:moveTo>
                    <a:pt x="1411" y="1"/>
                  </a:moveTo>
                  <a:cubicBezTo>
                    <a:pt x="1214" y="1"/>
                    <a:pt x="1054" y="54"/>
                    <a:pt x="943" y="173"/>
                  </a:cubicBezTo>
                  <a:cubicBezTo>
                    <a:pt x="0" y="1146"/>
                    <a:pt x="3010" y="3517"/>
                    <a:pt x="3587" y="4246"/>
                  </a:cubicBezTo>
                  <a:cubicBezTo>
                    <a:pt x="4093" y="4859"/>
                    <a:pt x="4109" y="5145"/>
                    <a:pt x="3758" y="5145"/>
                  </a:cubicBezTo>
                  <a:cubicBezTo>
                    <a:pt x="3708" y="5145"/>
                    <a:pt x="3651" y="5139"/>
                    <a:pt x="3587" y="5128"/>
                  </a:cubicBezTo>
                  <a:lnTo>
                    <a:pt x="3587" y="5128"/>
                  </a:lnTo>
                  <a:cubicBezTo>
                    <a:pt x="5472" y="6070"/>
                    <a:pt x="7873" y="7043"/>
                    <a:pt x="8846" y="7559"/>
                  </a:cubicBezTo>
                  <a:cubicBezTo>
                    <a:pt x="8298" y="6283"/>
                    <a:pt x="7660" y="5037"/>
                    <a:pt x="6931" y="3881"/>
                  </a:cubicBezTo>
                  <a:cubicBezTo>
                    <a:pt x="6130" y="2761"/>
                    <a:pt x="2824" y="1"/>
                    <a:pt x="1411" y="1"/>
                  </a:cubicBezTo>
                  <a:close/>
                </a:path>
              </a:pathLst>
            </a:custGeom>
            <a:solidFill>
              <a:srgbClr val="875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78"/>
            <p:cNvSpPr/>
            <p:nvPr/>
          </p:nvSpPr>
          <p:spPr>
            <a:xfrm flipH="1">
              <a:off x="1917177" y="2133490"/>
              <a:ext cx="284160" cy="294432"/>
            </a:xfrm>
            <a:custGeom>
              <a:avLst/>
              <a:gdLst/>
              <a:ahLst/>
              <a:cxnLst/>
              <a:rect l="l" t="t" r="r" b="b"/>
              <a:pathLst>
                <a:path w="13375" h="13860" extrusionOk="0">
                  <a:moveTo>
                    <a:pt x="1247" y="1"/>
                  </a:moveTo>
                  <a:cubicBezTo>
                    <a:pt x="1113" y="1"/>
                    <a:pt x="981" y="47"/>
                    <a:pt x="851" y="152"/>
                  </a:cubicBezTo>
                  <a:cubicBezTo>
                    <a:pt x="0" y="851"/>
                    <a:pt x="881" y="2401"/>
                    <a:pt x="881" y="2401"/>
                  </a:cubicBezTo>
                  <a:cubicBezTo>
                    <a:pt x="881" y="2401"/>
                    <a:pt x="395" y="3130"/>
                    <a:pt x="760" y="4559"/>
                  </a:cubicBezTo>
                  <a:cubicBezTo>
                    <a:pt x="760" y="4559"/>
                    <a:pt x="365" y="5319"/>
                    <a:pt x="1125" y="6626"/>
                  </a:cubicBezTo>
                  <a:cubicBezTo>
                    <a:pt x="1094" y="6991"/>
                    <a:pt x="1155" y="7355"/>
                    <a:pt x="1368" y="7690"/>
                  </a:cubicBezTo>
                  <a:cubicBezTo>
                    <a:pt x="3009" y="10638"/>
                    <a:pt x="6413" y="12401"/>
                    <a:pt x="9088" y="13860"/>
                  </a:cubicBezTo>
                  <a:lnTo>
                    <a:pt x="13374" y="7355"/>
                  </a:lnTo>
                  <a:cubicBezTo>
                    <a:pt x="12401" y="6839"/>
                    <a:pt x="7356" y="4711"/>
                    <a:pt x="4225" y="2614"/>
                  </a:cubicBezTo>
                  <a:cubicBezTo>
                    <a:pt x="3045" y="1827"/>
                    <a:pt x="2092" y="1"/>
                    <a:pt x="1247" y="1"/>
                  </a:cubicBezTo>
                  <a:close/>
                </a:path>
              </a:pathLst>
            </a:custGeom>
            <a:solidFill>
              <a:srgbClr val="875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78"/>
            <p:cNvSpPr/>
            <p:nvPr/>
          </p:nvSpPr>
          <p:spPr>
            <a:xfrm flipH="1">
              <a:off x="2074162" y="2184215"/>
              <a:ext cx="108459" cy="101925"/>
            </a:xfrm>
            <a:custGeom>
              <a:avLst/>
              <a:gdLst/>
              <a:ahLst/>
              <a:cxnLst/>
              <a:rect l="l" t="t" r="r" b="b"/>
              <a:pathLst>
                <a:path w="5105" h="4798" extrusionOk="0">
                  <a:moveTo>
                    <a:pt x="35" y="0"/>
                  </a:moveTo>
                  <a:cubicBezTo>
                    <a:pt x="16" y="0"/>
                    <a:pt x="0" y="22"/>
                    <a:pt x="0" y="43"/>
                  </a:cubicBezTo>
                  <a:cubicBezTo>
                    <a:pt x="1216" y="2049"/>
                    <a:pt x="2949" y="3691"/>
                    <a:pt x="5046" y="4785"/>
                  </a:cubicBezTo>
                  <a:cubicBezTo>
                    <a:pt x="5064" y="4794"/>
                    <a:pt x="5077" y="4798"/>
                    <a:pt x="5085" y="4798"/>
                  </a:cubicBezTo>
                  <a:cubicBezTo>
                    <a:pt x="5104" y="4798"/>
                    <a:pt x="5098" y="4776"/>
                    <a:pt x="5077" y="4755"/>
                  </a:cubicBezTo>
                  <a:cubicBezTo>
                    <a:pt x="4134" y="4147"/>
                    <a:pt x="3253" y="3478"/>
                    <a:pt x="2432" y="2748"/>
                  </a:cubicBezTo>
                  <a:cubicBezTo>
                    <a:pt x="1581" y="1897"/>
                    <a:pt x="760" y="986"/>
                    <a:pt x="61" y="13"/>
                  </a:cubicBezTo>
                  <a:cubicBezTo>
                    <a:pt x="52" y="4"/>
                    <a:pt x="43" y="0"/>
                    <a:pt x="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78"/>
            <p:cNvSpPr/>
            <p:nvPr/>
          </p:nvSpPr>
          <p:spPr>
            <a:xfrm flipH="1">
              <a:off x="2095152" y="2229672"/>
              <a:ext cx="90060" cy="100374"/>
            </a:xfrm>
            <a:custGeom>
              <a:avLst/>
              <a:gdLst/>
              <a:ahLst/>
              <a:cxnLst/>
              <a:rect l="l" t="t" r="r" b="b"/>
              <a:pathLst>
                <a:path w="4239" h="4725" extrusionOk="0">
                  <a:moveTo>
                    <a:pt x="1" y="1"/>
                  </a:moveTo>
                  <a:lnTo>
                    <a:pt x="1" y="1"/>
                  </a:lnTo>
                  <a:cubicBezTo>
                    <a:pt x="943" y="1946"/>
                    <a:pt x="2372" y="3557"/>
                    <a:pt x="4196" y="4712"/>
                  </a:cubicBezTo>
                  <a:cubicBezTo>
                    <a:pt x="4204" y="4721"/>
                    <a:pt x="4213" y="4724"/>
                    <a:pt x="4220" y="4724"/>
                  </a:cubicBezTo>
                  <a:cubicBezTo>
                    <a:pt x="4236" y="4724"/>
                    <a:pt x="4238" y="4703"/>
                    <a:pt x="4196" y="4681"/>
                  </a:cubicBezTo>
                  <a:cubicBezTo>
                    <a:pt x="3344" y="4013"/>
                    <a:pt x="1855" y="2827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78"/>
            <p:cNvSpPr/>
            <p:nvPr/>
          </p:nvSpPr>
          <p:spPr>
            <a:xfrm flipH="1">
              <a:off x="2106753" y="2274216"/>
              <a:ext cx="70705" cy="79705"/>
            </a:xfrm>
            <a:custGeom>
              <a:avLst/>
              <a:gdLst/>
              <a:ahLst/>
              <a:cxnLst/>
              <a:rect l="l" t="t" r="r" b="b"/>
              <a:pathLst>
                <a:path w="3328" h="3752" extrusionOk="0">
                  <a:moveTo>
                    <a:pt x="1" y="1"/>
                  </a:moveTo>
                  <a:lnTo>
                    <a:pt x="1" y="1"/>
                  </a:lnTo>
                  <a:cubicBezTo>
                    <a:pt x="1095" y="1885"/>
                    <a:pt x="1703" y="2493"/>
                    <a:pt x="3253" y="3739"/>
                  </a:cubicBezTo>
                  <a:cubicBezTo>
                    <a:pt x="3269" y="3748"/>
                    <a:pt x="3283" y="3751"/>
                    <a:pt x="3294" y="3751"/>
                  </a:cubicBezTo>
                  <a:cubicBezTo>
                    <a:pt x="3324" y="3751"/>
                    <a:pt x="3328" y="3723"/>
                    <a:pt x="3283" y="3679"/>
                  </a:cubicBezTo>
                  <a:cubicBezTo>
                    <a:pt x="2037" y="2615"/>
                    <a:pt x="943" y="1369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78"/>
            <p:cNvSpPr/>
            <p:nvPr/>
          </p:nvSpPr>
          <p:spPr>
            <a:xfrm>
              <a:off x="1647525" y="4008750"/>
              <a:ext cx="544975" cy="438000"/>
            </a:xfrm>
            <a:custGeom>
              <a:avLst/>
              <a:gdLst/>
              <a:ahLst/>
              <a:cxnLst/>
              <a:rect l="l" t="t" r="r" b="b"/>
              <a:pathLst>
                <a:path w="21799" h="17520" extrusionOk="0">
                  <a:moveTo>
                    <a:pt x="1" y="0"/>
                  </a:moveTo>
                  <a:cubicBezTo>
                    <a:pt x="1" y="0"/>
                    <a:pt x="1370" y="16914"/>
                    <a:pt x="1621" y="17073"/>
                  </a:cubicBezTo>
                  <a:cubicBezTo>
                    <a:pt x="2078" y="17378"/>
                    <a:pt x="10335" y="17520"/>
                    <a:pt x="15979" y="17520"/>
                  </a:cubicBezTo>
                  <a:cubicBezTo>
                    <a:pt x="18801" y="17520"/>
                    <a:pt x="20969" y="17484"/>
                    <a:pt x="21183" y="17416"/>
                  </a:cubicBezTo>
                  <a:cubicBezTo>
                    <a:pt x="21799" y="17210"/>
                    <a:pt x="21251" y="15384"/>
                    <a:pt x="20566" y="14814"/>
                  </a:cubicBezTo>
                  <a:cubicBezTo>
                    <a:pt x="19836" y="14243"/>
                    <a:pt x="12897" y="11093"/>
                    <a:pt x="12897" y="11093"/>
                  </a:cubicBezTo>
                  <a:lnTo>
                    <a:pt x="11801" y="0"/>
                  </a:lnTo>
                  <a:close/>
                </a:path>
              </a:pathLst>
            </a:custGeom>
            <a:solidFill>
              <a:srgbClr val="875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78"/>
            <p:cNvSpPr/>
            <p:nvPr/>
          </p:nvSpPr>
          <p:spPr>
            <a:xfrm>
              <a:off x="1673200" y="4316875"/>
              <a:ext cx="519300" cy="129875"/>
            </a:xfrm>
            <a:custGeom>
              <a:avLst/>
              <a:gdLst/>
              <a:ahLst/>
              <a:cxnLst/>
              <a:rect l="l" t="t" r="r" b="b"/>
              <a:pathLst>
                <a:path w="20772" h="5195" extrusionOk="0">
                  <a:moveTo>
                    <a:pt x="1" y="1"/>
                  </a:moveTo>
                  <a:lnTo>
                    <a:pt x="1" y="1"/>
                  </a:lnTo>
                  <a:cubicBezTo>
                    <a:pt x="92" y="2603"/>
                    <a:pt x="366" y="4612"/>
                    <a:pt x="594" y="4748"/>
                  </a:cubicBezTo>
                  <a:cubicBezTo>
                    <a:pt x="1051" y="5053"/>
                    <a:pt x="9308" y="5195"/>
                    <a:pt x="14952" y="5195"/>
                  </a:cubicBezTo>
                  <a:cubicBezTo>
                    <a:pt x="17774" y="5195"/>
                    <a:pt x="19942" y="5159"/>
                    <a:pt x="20156" y="5091"/>
                  </a:cubicBezTo>
                  <a:cubicBezTo>
                    <a:pt x="20772" y="4885"/>
                    <a:pt x="20224" y="3059"/>
                    <a:pt x="19516" y="2489"/>
                  </a:cubicBezTo>
                  <a:cubicBezTo>
                    <a:pt x="19128" y="2169"/>
                    <a:pt x="16755" y="1028"/>
                    <a:pt x="14746" y="92"/>
                  </a:cubicBezTo>
                  <a:lnTo>
                    <a:pt x="14746" y="92"/>
                  </a:lnTo>
                  <a:cubicBezTo>
                    <a:pt x="15830" y="625"/>
                    <a:pt x="17863" y="2239"/>
                    <a:pt x="14261" y="2239"/>
                  </a:cubicBezTo>
                  <a:cubicBezTo>
                    <a:pt x="13390" y="2239"/>
                    <a:pt x="12191" y="2145"/>
                    <a:pt x="10569" y="1918"/>
                  </a:cubicBezTo>
                  <a:cubicBezTo>
                    <a:pt x="4931" y="1119"/>
                    <a:pt x="1530" y="389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78"/>
            <p:cNvSpPr/>
            <p:nvPr/>
          </p:nvSpPr>
          <p:spPr>
            <a:xfrm>
              <a:off x="1381625" y="2648925"/>
              <a:ext cx="624850" cy="1546450"/>
            </a:xfrm>
            <a:custGeom>
              <a:avLst/>
              <a:gdLst/>
              <a:ahLst/>
              <a:cxnLst/>
              <a:rect l="l" t="t" r="r" b="b"/>
              <a:pathLst>
                <a:path w="24994" h="61858" extrusionOk="0">
                  <a:moveTo>
                    <a:pt x="0" y="1"/>
                  </a:moveTo>
                  <a:cubicBezTo>
                    <a:pt x="0" y="1"/>
                    <a:pt x="8993" y="33029"/>
                    <a:pt x="9130" y="33713"/>
                  </a:cubicBezTo>
                  <a:cubicBezTo>
                    <a:pt x="9199" y="34102"/>
                    <a:pt x="9130" y="61857"/>
                    <a:pt x="9130" y="61857"/>
                  </a:cubicBezTo>
                  <a:lnTo>
                    <a:pt x="24994" y="61560"/>
                  </a:lnTo>
                  <a:cubicBezTo>
                    <a:pt x="24994" y="61560"/>
                    <a:pt x="22734" y="36110"/>
                    <a:pt x="21821" y="32253"/>
                  </a:cubicBezTo>
                  <a:cubicBezTo>
                    <a:pt x="21433" y="30655"/>
                    <a:pt x="18306" y="20863"/>
                    <a:pt x="15590" y="12486"/>
                  </a:cubicBezTo>
                  <a:cubicBezTo>
                    <a:pt x="13444" y="5798"/>
                    <a:pt x="11550" y="1"/>
                    <a:pt x="115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78"/>
            <p:cNvSpPr/>
            <p:nvPr/>
          </p:nvSpPr>
          <p:spPr>
            <a:xfrm>
              <a:off x="1381625" y="2648925"/>
              <a:ext cx="228275" cy="842275"/>
            </a:xfrm>
            <a:custGeom>
              <a:avLst/>
              <a:gdLst/>
              <a:ahLst/>
              <a:cxnLst/>
              <a:rect l="l" t="t" r="r" b="b"/>
              <a:pathLst>
                <a:path w="9131" h="33691" extrusionOk="0">
                  <a:moveTo>
                    <a:pt x="0" y="1"/>
                  </a:moveTo>
                  <a:cubicBezTo>
                    <a:pt x="0" y="1"/>
                    <a:pt x="8856" y="32504"/>
                    <a:pt x="9130" y="33691"/>
                  </a:cubicBezTo>
                  <a:lnTo>
                    <a:pt x="56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78"/>
            <p:cNvSpPr/>
            <p:nvPr/>
          </p:nvSpPr>
          <p:spPr>
            <a:xfrm>
              <a:off x="721950" y="3778775"/>
              <a:ext cx="502200" cy="657800"/>
            </a:xfrm>
            <a:custGeom>
              <a:avLst/>
              <a:gdLst/>
              <a:ahLst/>
              <a:cxnLst/>
              <a:rect l="l" t="t" r="r" b="b"/>
              <a:pathLst>
                <a:path w="20088" h="26312" extrusionOk="0">
                  <a:moveTo>
                    <a:pt x="10752" y="1"/>
                  </a:moveTo>
                  <a:cubicBezTo>
                    <a:pt x="10752" y="1"/>
                    <a:pt x="3744" y="8629"/>
                    <a:pt x="3379" y="9176"/>
                  </a:cubicBezTo>
                  <a:cubicBezTo>
                    <a:pt x="3356" y="9199"/>
                    <a:pt x="3333" y="9222"/>
                    <a:pt x="3311" y="9268"/>
                  </a:cubicBezTo>
                  <a:cubicBezTo>
                    <a:pt x="1462" y="11893"/>
                    <a:pt x="1" y="14107"/>
                    <a:pt x="115" y="14403"/>
                  </a:cubicBezTo>
                  <a:cubicBezTo>
                    <a:pt x="412" y="15157"/>
                    <a:pt x="14997" y="26067"/>
                    <a:pt x="15636" y="26295"/>
                  </a:cubicBezTo>
                  <a:cubicBezTo>
                    <a:pt x="15670" y="26306"/>
                    <a:pt x="15704" y="26311"/>
                    <a:pt x="15738" y="26311"/>
                  </a:cubicBezTo>
                  <a:cubicBezTo>
                    <a:pt x="16341" y="26311"/>
                    <a:pt x="16902" y="24651"/>
                    <a:pt x="16686" y="23830"/>
                  </a:cubicBezTo>
                  <a:cubicBezTo>
                    <a:pt x="16458" y="22940"/>
                    <a:pt x="12738" y="16275"/>
                    <a:pt x="12738" y="16275"/>
                  </a:cubicBezTo>
                  <a:lnTo>
                    <a:pt x="12852" y="16115"/>
                  </a:lnTo>
                  <a:lnTo>
                    <a:pt x="20087" y="6939"/>
                  </a:lnTo>
                  <a:lnTo>
                    <a:pt x="10752" y="1"/>
                  </a:lnTo>
                  <a:close/>
                </a:path>
              </a:pathLst>
            </a:custGeom>
            <a:solidFill>
              <a:srgbClr val="875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78"/>
            <p:cNvSpPr/>
            <p:nvPr/>
          </p:nvSpPr>
          <p:spPr>
            <a:xfrm>
              <a:off x="722525" y="4042975"/>
              <a:ext cx="422000" cy="393600"/>
            </a:xfrm>
            <a:custGeom>
              <a:avLst/>
              <a:gdLst/>
              <a:ahLst/>
              <a:cxnLst/>
              <a:rect l="l" t="t" r="r" b="b"/>
              <a:pathLst>
                <a:path w="16880" h="15744" extrusionOk="0">
                  <a:moveTo>
                    <a:pt x="2375" y="1"/>
                  </a:moveTo>
                  <a:cubicBezTo>
                    <a:pt x="982" y="2032"/>
                    <a:pt x="1" y="3584"/>
                    <a:pt x="92" y="3835"/>
                  </a:cubicBezTo>
                  <a:cubicBezTo>
                    <a:pt x="389" y="4589"/>
                    <a:pt x="14974" y="15499"/>
                    <a:pt x="15613" y="15727"/>
                  </a:cubicBezTo>
                  <a:cubicBezTo>
                    <a:pt x="15647" y="15738"/>
                    <a:pt x="15681" y="15743"/>
                    <a:pt x="15715" y="15743"/>
                  </a:cubicBezTo>
                  <a:cubicBezTo>
                    <a:pt x="16318" y="15743"/>
                    <a:pt x="16879" y="14083"/>
                    <a:pt x="16663" y="13262"/>
                  </a:cubicBezTo>
                  <a:cubicBezTo>
                    <a:pt x="16526" y="12714"/>
                    <a:pt x="15088" y="10021"/>
                    <a:pt x="13993" y="8012"/>
                  </a:cubicBezTo>
                  <a:lnTo>
                    <a:pt x="13993" y="8012"/>
                  </a:lnTo>
                  <a:cubicBezTo>
                    <a:pt x="14390" y="8808"/>
                    <a:pt x="14752" y="10080"/>
                    <a:pt x="13947" y="10080"/>
                  </a:cubicBezTo>
                  <a:cubicBezTo>
                    <a:pt x="13319" y="10080"/>
                    <a:pt x="11983" y="9308"/>
                    <a:pt x="9405" y="6940"/>
                  </a:cubicBezTo>
                  <a:cubicBezTo>
                    <a:pt x="5753" y="3584"/>
                    <a:pt x="3584" y="1325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78"/>
            <p:cNvSpPr/>
            <p:nvPr/>
          </p:nvSpPr>
          <p:spPr>
            <a:xfrm>
              <a:off x="826400" y="2648925"/>
              <a:ext cx="829150" cy="1566400"/>
            </a:xfrm>
            <a:custGeom>
              <a:avLst/>
              <a:gdLst/>
              <a:ahLst/>
              <a:cxnLst/>
              <a:rect l="l" t="t" r="r" b="b"/>
              <a:pathLst>
                <a:path w="33166" h="62656" extrusionOk="0">
                  <a:moveTo>
                    <a:pt x="18625" y="1"/>
                  </a:moveTo>
                  <a:cubicBezTo>
                    <a:pt x="18625" y="1"/>
                    <a:pt x="15978" y="7076"/>
                    <a:pt x="17598" y="11961"/>
                  </a:cubicBezTo>
                  <a:cubicBezTo>
                    <a:pt x="17758" y="12418"/>
                    <a:pt x="15864" y="31340"/>
                    <a:pt x="15521" y="34102"/>
                  </a:cubicBezTo>
                  <a:cubicBezTo>
                    <a:pt x="15476" y="34467"/>
                    <a:pt x="0" y="51700"/>
                    <a:pt x="0" y="51700"/>
                  </a:cubicBezTo>
                  <a:lnTo>
                    <a:pt x="14471" y="62656"/>
                  </a:lnTo>
                  <a:cubicBezTo>
                    <a:pt x="14471" y="62656"/>
                    <a:pt x="26911" y="40675"/>
                    <a:pt x="27550" y="35403"/>
                  </a:cubicBezTo>
                  <a:cubicBezTo>
                    <a:pt x="28189" y="30176"/>
                    <a:pt x="31111" y="11345"/>
                    <a:pt x="31111" y="11345"/>
                  </a:cubicBezTo>
                  <a:cubicBezTo>
                    <a:pt x="32868" y="9405"/>
                    <a:pt x="33165" y="1"/>
                    <a:pt x="331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78"/>
            <p:cNvSpPr/>
            <p:nvPr/>
          </p:nvSpPr>
          <p:spPr>
            <a:xfrm>
              <a:off x="1519875" y="2891900"/>
              <a:ext cx="155550" cy="382175"/>
            </a:xfrm>
            <a:custGeom>
              <a:avLst/>
              <a:gdLst/>
              <a:ahLst/>
              <a:cxnLst/>
              <a:rect l="l" t="t" r="r" b="b"/>
              <a:pathLst>
                <a:path w="6222" h="15287" extrusionOk="0">
                  <a:moveTo>
                    <a:pt x="6153" y="1"/>
                  </a:moveTo>
                  <a:cubicBezTo>
                    <a:pt x="6147" y="1"/>
                    <a:pt x="6140" y="2"/>
                    <a:pt x="6134" y="5"/>
                  </a:cubicBezTo>
                  <a:cubicBezTo>
                    <a:pt x="5221" y="599"/>
                    <a:pt x="4171" y="1055"/>
                    <a:pt x="3144" y="1466"/>
                  </a:cubicBezTo>
                  <a:cubicBezTo>
                    <a:pt x="2139" y="1877"/>
                    <a:pt x="1089" y="2265"/>
                    <a:pt x="39" y="2562"/>
                  </a:cubicBezTo>
                  <a:cubicBezTo>
                    <a:pt x="0" y="2562"/>
                    <a:pt x="11" y="2612"/>
                    <a:pt x="30" y="2612"/>
                  </a:cubicBezTo>
                  <a:cubicBezTo>
                    <a:pt x="33" y="2612"/>
                    <a:pt x="36" y="2610"/>
                    <a:pt x="39" y="2607"/>
                  </a:cubicBezTo>
                  <a:cubicBezTo>
                    <a:pt x="1089" y="2333"/>
                    <a:pt x="2139" y="2128"/>
                    <a:pt x="3144" y="1763"/>
                  </a:cubicBezTo>
                  <a:lnTo>
                    <a:pt x="3144" y="1763"/>
                  </a:lnTo>
                  <a:cubicBezTo>
                    <a:pt x="3052" y="2105"/>
                    <a:pt x="3007" y="2470"/>
                    <a:pt x="2961" y="2813"/>
                  </a:cubicBezTo>
                  <a:cubicBezTo>
                    <a:pt x="2870" y="3269"/>
                    <a:pt x="2801" y="3703"/>
                    <a:pt x="2733" y="4159"/>
                  </a:cubicBezTo>
                  <a:cubicBezTo>
                    <a:pt x="2619" y="5050"/>
                    <a:pt x="2482" y="5963"/>
                    <a:pt x="2368" y="6853"/>
                  </a:cubicBezTo>
                  <a:cubicBezTo>
                    <a:pt x="2117" y="8656"/>
                    <a:pt x="1865" y="10436"/>
                    <a:pt x="1637" y="12239"/>
                  </a:cubicBezTo>
                  <a:cubicBezTo>
                    <a:pt x="1500" y="13244"/>
                    <a:pt x="1363" y="14248"/>
                    <a:pt x="1272" y="15252"/>
                  </a:cubicBezTo>
                  <a:cubicBezTo>
                    <a:pt x="1272" y="15275"/>
                    <a:pt x="1289" y="15287"/>
                    <a:pt x="1309" y="15287"/>
                  </a:cubicBezTo>
                  <a:cubicBezTo>
                    <a:pt x="1329" y="15287"/>
                    <a:pt x="1352" y="15275"/>
                    <a:pt x="1363" y="15252"/>
                  </a:cubicBezTo>
                  <a:cubicBezTo>
                    <a:pt x="1706" y="13495"/>
                    <a:pt x="1957" y="11692"/>
                    <a:pt x="2208" y="9888"/>
                  </a:cubicBezTo>
                  <a:cubicBezTo>
                    <a:pt x="2482" y="8108"/>
                    <a:pt x="2778" y="6328"/>
                    <a:pt x="3007" y="4525"/>
                  </a:cubicBezTo>
                  <a:cubicBezTo>
                    <a:pt x="3075" y="4022"/>
                    <a:pt x="3144" y="3497"/>
                    <a:pt x="3212" y="2995"/>
                  </a:cubicBezTo>
                  <a:cubicBezTo>
                    <a:pt x="3258" y="2562"/>
                    <a:pt x="3326" y="2128"/>
                    <a:pt x="3349" y="1717"/>
                  </a:cubicBezTo>
                  <a:cubicBezTo>
                    <a:pt x="3349" y="1694"/>
                    <a:pt x="3349" y="1694"/>
                    <a:pt x="3349" y="1694"/>
                  </a:cubicBezTo>
                  <a:cubicBezTo>
                    <a:pt x="4399" y="1306"/>
                    <a:pt x="5335" y="781"/>
                    <a:pt x="6202" y="74"/>
                  </a:cubicBezTo>
                  <a:cubicBezTo>
                    <a:pt x="6222" y="54"/>
                    <a:pt x="6191" y="1"/>
                    <a:pt x="61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78"/>
            <p:cNvSpPr/>
            <p:nvPr/>
          </p:nvSpPr>
          <p:spPr>
            <a:xfrm>
              <a:off x="1575050" y="2690300"/>
              <a:ext cx="65075" cy="212025"/>
            </a:xfrm>
            <a:custGeom>
              <a:avLst/>
              <a:gdLst/>
              <a:ahLst/>
              <a:cxnLst/>
              <a:rect l="l" t="t" r="r" b="b"/>
              <a:pathLst>
                <a:path w="2603" h="8481" extrusionOk="0">
                  <a:moveTo>
                    <a:pt x="2078" y="0"/>
                  </a:moveTo>
                  <a:cubicBezTo>
                    <a:pt x="2055" y="0"/>
                    <a:pt x="2032" y="12"/>
                    <a:pt x="2032" y="35"/>
                  </a:cubicBezTo>
                  <a:cubicBezTo>
                    <a:pt x="2192" y="1495"/>
                    <a:pt x="2215" y="2797"/>
                    <a:pt x="2215" y="4189"/>
                  </a:cubicBezTo>
                  <a:cubicBezTo>
                    <a:pt x="2215" y="4814"/>
                    <a:pt x="2040" y="8257"/>
                    <a:pt x="986" y="8257"/>
                  </a:cubicBezTo>
                  <a:cubicBezTo>
                    <a:pt x="962" y="8257"/>
                    <a:pt x="938" y="8255"/>
                    <a:pt x="914" y="8252"/>
                  </a:cubicBezTo>
                  <a:cubicBezTo>
                    <a:pt x="731" y="8229"/>
                    <a:pt x="617" y="8046"/>
                    <a:pt x="549" y="7772"/>
                  </a:cubicBezTo>
                  <a:cubicBezTo>
                    <a:pt x="480" y="7453"/>
                    <a:pt x="571" y="7019"/>
                    <a:pt x="594" y="6677"/>
                  </a:cubicBezTo>
                  <a:cubicBezTo>
                    <a:pt x="663" y="5924"/>
                    <a:pt x="686" y="5193"/>
                    <a:pt x="686" y="4440"/>
                  </a:cubicBezTo>
                  <a:cubicBezTo>
                    <a:pt x="663" y="3025"/>
                    <a:pt x="549" y="1632"/>
                    <a:pt x="252" y="263"/>
                  </a:cubicBezTo>
                  <a:cubicBezTo>
                    <a:pt x="243" y="245"/>
                    <a:pt x="228" y="238"/>
                    <a:pt x="212" y="238"/>
                  </a:cubicBezTo>
                  <a:cubicBezTo>
                    <a:pt x="187" y="238"/>
                    <a:pt x="161" y="258"/>
                    <a:pt x="161" y="286"/>
                  </a:cubicBezTo>
                  <a:cubicBezTo>
                    <a:pt x="343" y="2203"/>
                    <a:pt x="480" y="4120"/>
                    <a:pt x="366" y="6061"/>
                  </a:cubicBezTo>
                  <a:cubicBezTo>
                    <a:pt x="320" y="6996"/>
                    <a:pt x="1" y="8412"/>
                    <a:pt x="959" y="8480"/>
                  </a:cubicBezTo>
                  <a:cubicBezTo>
                    <a:pt x="969" y="8480"/>
                    <a:pt x="979" y="8481"/>
                    <a:pt x="988" y="8481"/>
                  </a:cubicBezTo>
                  <a:cubicBezTo>
                    <a:pt x="1972" y="8481"/>
                    <a:pt x="2375" y="6146"/>
                    <a:pt x="2420" y="5513"/>
                  </a:cubicBezTo>
                  <a:cubicBezTo>
                    <a:pt x="2603" y="3710"/>
                    <a:pt x="2420" y="1815"/>
                    <a:pt x="2124" y="35"/>
                  </a:cubicBezTo>
                  <a:cubicBezTo>
                    <a:pt x="2124" y="12"/>
                    <a:pt x="2101" y="0"/>
                    <a:pt x="20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78"/>
            <p:cNvSpPr/>
            <p:nvPr/>
          </p:nvSpPr>
          <p:spPr>
            <a:xfrm>
              <a:off x="1592175" y="2896600"/>
              <a:ext cx="13275" cy="37175"/>
            </a:xfrm>
            <a:custGeom>
              <a:avLst/>
              <a:gdLst/>
              <a:ahLst/>
              <a:cxnLst/>
              <a:rect l="l" t="t" r="r" b="b"/>
              <a:pathLst>
                <a:path w="531" h="1487" extrusionOk="0">
                  <a:moveTo>
                    <a:pt x="387" y="0"/>
                  </a:moveTo>
                  <a:cubicBezTo>
                    <a:pt x="340" y="0"/>
                    <a:pt x="293" y="28"/>
                    <a:pt x="274" y="91"/>
                  </a:cubicBezTo>
                  <a:cubicBezTo>
                    <a:pt x="183" y="342"/>
                    <a:pt x="138" y="593"/>
                    <a:pt x="92" y="844"/>
                  </a:cubicBezTo>
                  <a:cubicBezTo>
                    <a:pt x="46" y="1050"/>
                    <a:pt x="1" y="1255"/>
                    <a:pt x="46" y="1461"/>
                  </a:cubicBezTo>
                  <a:cubicBezTo>
                    <a:pt x="46" y="1480"/>
                    <a:pt x="54" y="1487"/>
                    <a:pt x="66" y="1487"/>
                  </a:cubicBezTo>
                  <a:cubicBezTo>
                    <a:pt x="81" y="1487"/>
                    <a:pt x="102" y="1474"/>
                    <a:pt x="115" y="1461"/>
                  </a:cubicBezTo>
                  <a:cubicBezTo>
                    <a:pt x="229" y="1278"/>
                    <a:pt x="274" y="1050"/>
                    <a:pt x="320" y="867"/>
                  </a:cubicBezTo>
                  <a:cubicBezTo>
                    <a:pt x="389" y="616"/>
                    <a:pt x="457" y="388"/>
                    <a:pt x="503" y="160"/>
                  </a:cubicBezTo>
                  <a:cubicBezTo>
                    <a:pt x="530" y="63"/>
                    <a:pt x="458" y="0"/>
                    <a:pt x="3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78"/>
            <p:cNvSpPr/>
            <p:nvPr/>
          </p:nvSpPr>
          <p:spPr>
            <a:xfrm>
              <a:off x="1281175" y="2648925"/>
              <a:ext cx="405750" cy="35400"/>
            </a:xfrm>
            <a:custGeom>
              <a:avLst/>
              <a:gdLst/>
              <a:ahLst/>
              <a:cxnLst/>
              <a:rect l="l" t="t" r="r" b="b"/>
              <a:pathLst>
                <a:path w="16230" h="1416" extrusionOk="0">
                  <a:moveTo>
                    <a:pt x="252" y="1"/>
                  </a:moveTo>
                  <a:lnTo>
                    <a:pt x="1" y="1416"/>
                  </a:lnTo>
                  <a:lnTo>
                    <a:pt x="16230" y="1416"/>
                  </a:lnTo>
                  <a:lnTo>
                    <a:pt x="159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78"/>
            <p:cNvSpPr/>
            <p:nvPr/>
          </p:nvSpPr>
          <p:spPr>
            <a:xfrm>
              <a:off x="1256650" y="1799775"/>
              <a:ext cx="316150" cy="304750"/>
            </a:xfrm>
            <a:custGeom>
              <a:avLst/>
              <a:gdLst/>
              <a:ahLst/>
              <a:cxnLst/>
              <a:rect l="l" t="t" r="r" b="b"/>
              <a:pathLst>
                <a:path w="12646" h="12190" extrusionOk="0">
                  <a:moveTo>
                    <a:pt x="5674" y="69"/>
                  </a:moveTo>
                  <a:cubicBezTo>
                    <a:pt x="5916" y="69"/>
                    <a:pt x="6082" y="199"/>
                    <a:pt x="6209" y="368"/>
                  </a:cubicBezTo>
                  <a:cubicBezTo>
                    <a:pt x="6072" y="276"/>
                    <a:pt x="5935" y="231"/>
                    <a:pt x="5775" y="208"/>
                  </a:cubicBezTo>
                  <a:cubicBezTo>
                    <a:pt x="5456" y="208"/>
                    <a:pt x="5136" y="391"/>
                    <a:pt x="5022" y="687"/>
                  </a:cubicBezTo>
                  <a:cubicBezTo>
                    <a:pt x="4999" y="687"/>
                    <a:pt x="4999" y="665"/>
                    <a:pt x="4999" y="665"/>
                  </a:cubicBezTo>
                  <a:cubicBezTo>
                    <a:pt x="5068" y="345"/>
                    <a:pt x="5227" y="94"/>
                    <a:pt x="5615" y="71"/>
                  </a:cubicBezTo>
                  <a:cubicBezTo>
                    <a:pt x="5635" y="69"/>
                    <a:pt x="5655" y="69"/>
                    <a:pt x="5674" y="69"/>
                  </a:cubicBezTo>
                  <a:close/>
                  <a:moveTo>
                    <a:pt x="548" y="4636"/>
                  </a:moveTo>
                  <a:cubicBezTo>
                    <a:pt x="571" y="4659"/>
                    <a:pt x="571" y="4682"/>
                    <a:pt x="571" y="4682"/>
                  </a:cubicBezTo>
                  <a:cubicBezTo>
                    <a:pt x="571" y="4682"/>
                    <a:pt x="480" y="4750"/>
                    <a:pt x="457" y="4796"/>
                  </a:cubicBezTo>
                  <a:cubicBezTo>
                    <a:pt x="388" y="4864"/>
                    <a:pt x="343" y="4956"/>
                    <a:pt x="297" y="5024"/>
                  </a:cubicBezTo>
                  <a:cubicBezTo>
                    <a:pt x="206" y="5230"/>
                    <a:pt x="183" y="5435"/>
                    <a:pt x="229" y="5640"/>
                  </a:cubicBezTo>
                  <a:cubicBezTo>
                    <a:pt x="229" y="5729"/>
                    <a:pt x="271" y="5796"/>
                    <a:pt x="295" y="5883"/>
                  </a:cubicBezTo>
                  <a:lnTo>
                    <a:pt x="295" y="5883"/>
                  </a:lnTo>
                  <a:cubicBezTo>
                    <a:pt x="196" y="5753"/>
                    <a:pt x="136" y="5604"/>
                    <a:pt x="114" y="5435"/>
                  </a:cubicBezTo>
                  <a:cubicBezTo>
                    <a:pt x="69" y="5093"/>
                    <a:pt x="251" y="4796"/>
                    <a:pt x="548" y="4636"/>
                  </a:cubicBezTo>
                  <a:close/>
                  <a:moveTo>
                    <a:pt x="11687" y="5115"/>
                  </a:moveTo>
                  <a:cubicBezTo>
                    <a:pt x="12166" y="5252"/>
                    <a:pt x="12554" y="5663"/>
                    <a:pt x="12531" y="6188"/>
                  </a:cubicBezTo>
                  <a:cubicBezTo>
                    <a:pt x="12509" y="6645"/>
                    <a:pt x="12235" y="6919"/>
                    <a:pt x="11869" y="7078"/>
                  </a:cubicBezTo>
                  <a:cubicBezTo>
                    <a:pt x="12143" y="6827"/>
                    <a:pt x="12326" y="6485"/>
                    <a:pt x="12326" y="6097"/>
                  </a:cubicBezTo>
                  <a:cubicBezTo>
                    <a:pt x="12326" y="5663"/>
                    <a:pt x="12075" y="5275"/>
                    <a:pt x="11687" y="5115"/>
                  </a:cubicBezTo>
                  <a:close/>
                  <a:moveTo>
                    <a:pt x="10956" y="9863"/>
                  </a:moveTo>
                  <a:cubicBezTo>
                    <a:pt x="10786" y="10426"/>
                    <a:pt x="10399" y="10874"/>
                    <a:pt x="9842" y="10874"/>
                  </a:cubicBezTo>
                  <a:cubicBezTo>
                    <a:pt x="9654" y="10874"/>
                    <a:pt x="9447" y="10823"/>
                    <a:pt x="9222" y="10708"/>
                  </a:cubicBezTo>
                  <a:lnTo>
                    <a:pt x="9222" y="10685"/>
                  </a:lnTo>
                  <a:cubicBezTo>
                    <a:pt x="9370" y="10736"/>
                    <a:pt x="9518" y="10759"/>
                    <a:pt x="9664" y="10759"/>
                  </a:cubicBezTo>
                  <a:cubicBezTo>
                    <a:pt x="10236" y="10759"/>
                    <a:pt x="10756" y="10391"/>
                    <a:pt x="10956" y="9863"/>
                  </a:cubicBezTo>
                  <a:close/>
                  <a:moveTo>
                    <a:pt x="5675" y="0"/>
                  </a:moveTo>
                  <a:cubicBezTo>
                    <a:pt x="5655" y="0"/>
                    <a:pt x="5635" y="1"/>
                    <a:pt x="5615" y="3"/>
                  </a:cubicBezTo>
                  <a:cubicBezTo>
                    <a:pt x="5250" y="25"/>
                    <a:pt x="4976" y="322"/>
                    <a:pt x="4953" y="665"/>
                  </a:cubicBezTo>
                  <a:cubicBezTo>
                    <a:pt x="4722" y="609"/>
                    <a:pt x="4480" y="570"/>
                    <a:pt x="4242" y="570"/>
                  </a:cubicBezTo>
                  <a:cubicBezTo>
                    <a:pt x="3988" y="570"/>
                    <a:pt x="3740" y="615"/>
                    <a:pt x="3515" y="733"/>
                  </a:cubicBezTo>
                  <a:cubicBezTo>
                    <a:pt x="3173" y="938"/>
                    <a:pt x="2899" y="1326"/>
                    <a:pt x="2968" y="1737"/>
                  </a:cubicBezTo>
                  <a:cubicBezTo>
                    <a:pt x="2927" y="1734"/>
                    <a:pt x="2888" y="1733"/>
                    <a:pt x="2848" y="1733"/>
                  </a:cubicBezTo>
                  <a:cubicBezTo>
                    <a:pt x="2034" y="1733"/>
                    <a:pt x="1371" y="2393"/>
                    <a:pt x="1393" y="3198"/>
                  </a:cubicBezTo>
                  <a:cubicBezTo>
                    <a:pt x="1027" y="3267"/>
                    <a:pt x="754" y="3541"/>
                    <a:pt x="639" y="3883"/>
                  </a:cubicBezTo>
                  <a:cubicBezTo>
                    <a:pt x="525" y="4225"/>
                    <a:pt x="525" y="4476"/>
                    <a:pt x="548" y="4590"/>
                  </a:cubicBezTo>
                  <a:cubicBezTo>
                    <a:pt x="251" y="4682"/>
                    <a:pt x="23" y="4978"/>
                    <a:pt x="0" y="5298"/>
                  </a:cubicBezTo>
                  <a:cubicBezTo>
                    <a:pt x="0" y="5618"/>
                    <a:pt x="137" y="5869"/>
                    <a:pt x="365" y="6074"/>
                  </a:cubicBezTo>
                  <a:cubicBezTo>
                    <a:pt x="388" y="6143"/>
                    <a:pt x="388" y="6234"/>
                    <a:pt x="365" y="6325"/>
                  </a:cubicBezTo>
                  <a:cubicBezTo>
                    <a:pt x="297" y="6759"/>
                    <a:pt x="411" y="7193"/>
                    <a:pt x="731" y="7512"/>
                  </a:cubicBezTo>
                  <a:cubicBezTo>
                    <a:pt x="457" y="7969"/>
                    <a:pt x="708" y="8608"/>
                    <a:pt x="1187" y="8767"/>
                  </a:cubicBezTo>
                  <a:cubicBezTo>
                    <a:pt x="1096" y="9292"/>
                    <a:pt x="1461" y="9840"/>
                    <a:pt x="1986" y="9932"/>
                  </a:cubicBezTo>
                  <a:cubicBezTo>
                    <a:pt x="1940" y="10365"/>
                    <a:pt x="2077" y="10799"/>
                    <a:pt x="2374" y="11096"/>
                  </a:cubicBezTo>
                  <a:cubicBezTo>
                    <a:pt x="2545" y="11283"/>
                    <a:pt x="2792" y="11420"/>
                    <a:pt x="3029" y="11420"/>
                  </a:cubicBezTo>
                  <a:cubicBezTo>
                    <a:pt x="3110" y="11420"/>
                    <a:pt x="3189" y="11404"/>
                    <a:pt x="3264" y="11370"/>
                  </a:cubicBezTo>
                  <a:cubicBezTo>
                    <a:pt x="3264" y="11643"/>
                    <a:pt x="3538" y="11826"/>
                    <a:pt x="3789" y="11826"/>
                  </a:cubicBezTo>
                  <a:cubicBezTo>
                    <a:pt x="3816" y="11833"/>
                    <a:pt x="3843" y="11836"/>
                    <a:pt x="3870" y="11836"/>
                  </a:cubicBezTo>
                  <a:cubicBezTo>
                    <a:pt x="3934" y="11836"/>
                    <a:pt x="3999" y="11819"/>
                    <a:pt x="4063" y="11803"/>
                  </a:cubicBezTo>
                  <a:cubicBezTo>
                    <a:pt x="4161" y="11803"/>
                    <a:pt x="4276" y="11753"/>
                    <a:pt x="4378" y="11753"/>
                  </a:cubicBezTo>
                  <a:cubicBezTo>
                    <a:pt x="4395" y="11753"/>
                    <a:pt x="4412" y="11754"/>
                    <a:pt x="4428" y="11758"/>
                  </a:cubicBezTo>
                  <a:cubicBezTo>
                    <a:pt x="4543" y="11780"/>
                    <a:pt x="4634" y="11895"/>
                    <a:pt x="4725" y="11963"/>
                  </a:cubicBezTo>
                  <a:cubicBezTo>
                    <a:pt x="4794" y="12009"/>
                    <a:pt x="4862" y="12054"/>
                    <a:pt x="4931" y="12077"/>
                  </a:cubicBezTo>
                  <a:cubicBezTo>
                    <a:pt x="5096" y="12153"/>
                    <a:pt x="5275" y="12189"/>
                    <a:pt x="5455" y="12189"/>
                  </a:cubicBezTo>
                  <a:cubicBezTo>
                    <a:pt x="5872" y="12189"/>
                    <a:pt x="6289" y="11994"/>
                    <a:pt x="6528" y="11643"/>
                  </a:cubicBezTo>
                  <a:cubicBezTo>
                    <a:pt x="6676" y="11745"/>
                    <a:pt x="6839" y="11787"/>
                    <a:pt x="7005" y="11787"/>
                  </a:cubicBezTo>
                  <a:cubicBezTo>
                    <a:pt x="7249" y="11787"/>
                    <a:pt x="7498" y="11697"/>
                    <a:pt x="7715" y="11575"/>
                  </a:cubicBezTo>
                  <a:cubicBezTo>
                    <a:pt x="7829" y="11507"/>
                    <a:pt x="7921" y="11415"/>
                    <a:pt x="8035" y="11347"/>
                  </a:cubicBezTo>
                  <a:cubicBezTo>
                    <a:pt x="8126" y="11255"/>
                    <a:pt x="8217" y="11187"/>
                    <a:pt x="8354" y="11164"/>
                  </a:cubicBezTo>
                  <a:lnTo>
                    <a:pt x="8583" y="11164"/>
                  </a:lnTo>
                  <a:cubicBezTo>
                    <a:pt x="8857" y="11141"/>
                    <a:pt x="9039" y="10936"/>
                    <a:pt x="9176" y="10730"/>
                  </a:cubicBezTo>
                  <a:cubicBezTo>
                    <a:pt x="9403" y="10884"/>
                    <a:pt x="9636" y="10951"/>
                    <a:pt x="9856" y="10951"/>
                  </a:cubicBezTo>
                  <a:cubicBezTo>
                    <a:pt x="10588" y="10951"/>
                    <a:pt x="11193" y="10208"/>
                    <a:pt x="11071" y="9384"/>
                  </a:cubicBezTo>
                  <a:cubicBezTo>
                    <a:pt x="11550" y="9292"/>
                    <a:pt x="11961" y="8973"/>
                    <a:pt x="12075" y="8494"/>
                  </a:cubicBezTo>
                  <a:cubicBezTo>
                    <a:pt x="12212" y="8037"/>
                    <a:pt x="12052" y="7558"/>
                    <a:pt x="11710" y="7238"/>
                  </a:cubicBezTo>
                  <a:cubicBezTo>
                    <a:pt x="12189" y="7101"/>
                    <a:pt x="12600" y="6759"/>
                    <a:pt x="12623" y="6211"/>
                  </a:cubicBezTo>
                  <a:cubicBezTo>
                    <a:pt x="12645" y="5643"/>
                    <a:pt x="12239" y="5211"/>
                    <a:pt x="11696" y="5094"/>
                  </a:cubicBezTo>
                  <a:lnTo>
                    <a:pt x="11696" y="5094"/>
                  </a:lnTo>
                  <a:cubicBezTo>
                    <a:pt x="11871" y="4664"/>
                    <a:pt x="11911" y="4127"/>
                    <a:pt x="11664" y="3723"/>
                  </a:cubicBezTo>
                  <a:cubicBezTo>
                    <a:pt x="11463" y="3401"/>
                    <a:pt x="11120" y="3186"/>
                    <a:pt x="10761" y="3186"/>
                  </a:cubicBezTo>
                  <a:cubicBezTo>
                    <a:pt x="10712" y="3186"/>
                    <a:pt x="10663" y="3190"/>
                    <a:pt x="10614" y="3198"/>
                  </a:cubicBezTo>
                  <a:cubicBezTo>
                    <a:pt x="10728" y="2742"/>
                    <a:pt x="10546" y="2217"/>
                    <a:pt x="10135" y="1943"/>
                  </a:cubicBezTo>
                  <a:cubicBezTo>
                    <a:pt x="9936" y="1814"/>
                    <a:pt x="9714" y="1751"/>
                    <a:pt x="9492" y="1751"/>
                  </a:cubicBezTo>
                  <a:cubicBezTo>
                    <a:pt x="9280" y="1751"/>
                    <a:pt x="9069" y="1809"/>
                    <a:pt x="8879" y="1920"/>
                  </a:cubicBezTo>
                  <a:cubicBezTo>
                    <a:pt x="8957" y="1317"/>
                    <a:pt x="8455" y="797"/>
                    <a:pt x="7882" y="797"/>
                  </a:cubicBezTo>
                  <a:cubicBezTo>
                    <a:pt x="7782" y="797"/>
                    <a:pt x="7680" y="813"/>
                    <a:pt x="7578" y="847"/>
                  </a:cubicBezTo>
                  <a:cubicBezTo>
                    <a:pt x="7578" y="596"/>
                    <a:pt x="7396" y="368"/>
                    <a:pt x="7145" y="276"/>
                  </a:cubicBezTo>
                  <a:cubicBezTo>
                    <a:pt x="7046" y="235"/>
                    <a:pt x="6944" y="218"/>
                    <a:pt x="6841" y="218"/>
                  </a:cubicBezTo>
                  <a:cubicBezTo>
                    <a:pt x="6659" y="218"/>
                    <a:pt x="6475" y="272"/>
                    <a:pt x="6300" y="345"/>
                  </a:cubicBezTo>
                  <a:cubicBezTo>
                    <a:pt x="6152" y="133"/>
                    <a:pt x="5925" y="0"/>
                    <a:pt x="56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78"/>
            <p:cNvSpPr/>
            <p:nvPr/>
          </p:nvSpPr>
          <p:spPr>
            <a:xfrm>
              <a:off x="1474625" y="2122225"/>
              <a:ext cx="95900" cy="179400"/>
            </a:xfrm>
            <a:custGeom>
              <a:avLst/>
              <a:gdLst/>
              <a:ahLst/>
              <a:cxnLst/>
              <a:rect l="l" t="t" r="r" b="b"/>
              <a:pathLst>
                <a:path w="3836" h="7176" extrusionOk="0">
                  <a:moveTo>
                    <a:pt x="343" y="1"/>
                  </a:moveTo>
                  <a:cubicBezTo>
                    <a:pt x="343" y="1"/>
                    <a:pt x="274" y="686"/>
                    <a:pt x="183" y="1576"/>
                  </a:cubicBezTo>
                  <a:cubicBezTo>
                    <a:pt x="183" y="1621"/>
                    <a:pt x="183" y="1644"/>
                    <a:pt x="160" y="1690"/>
                  </a:cubicBezTo>
                  <a:cubicBezTo>
                    <a:pt x="160" y="1736"/>
                    <a:pt x="160" y="1781"/>
                    <a:pt x="160" y="1827"/>
                  </a:cubicBezTo>
                  <a:cubicBezTo>
                    <a:pt x="138" y="1964"/>
                    <a:pt x="115" y="2101"/>
                    <a:pt x="115" y="2238"/>
                  </a:cubicBezTo>
                  <a:cubicBezTo>
                    <a:pt x="115" y="2329"/>
                    <a:pt x="92" y="2443"/>
                    <a:pt x="92" y="2534"/>
                  </a:cubicBezTo>
                  <a:cubicBezTo>
                    <a:pt x="92" y="2649"/>
                    <a:pt x="69" y="2763"/>
                    <a:pt x="69" y="2854"/>
                  </a:cubicBezTo>
                  <a:cubicBezTo>
                    <a:pt x="1" y="3927"/>
                    <a:pt x="46" y="5000"/>
                    <a:pt x="69" y="5137"/>
                  </a:cubicBezTo>
                  <a:cubicBezTo>
                    <a:pt x="157" y="5423"/>
                    <a:pt x="1584" y="7175"/>
                    <a:pt x="2894" y="7175"/>
                  </a:cubicBezTo>
                  <a:cubicBezTo>
                    <a:pt x="2941" y="7175"/>
                    <a:pt x="2989" y="7173"/>
                    <a:pt x="3036" y="7168"/>
                  </a:cubicBezTo>
                  <a:cubicBezTo>
                    <a:pt x="3493" y="7122"/>
                    <a:pt x="3356" y="4703"/>
                    <a:pt x="3356" y="4703"/>
                  </a:cubicBezTo>
                  <a:lnTo>
                    <a:pt x="3379" y="4520"/>
                  </a:lnTo>
                  <a:lnTo>
                    <a:pt x="3835" y="1964"/>
                  </a:lnTo>
                  <a:lnTo>
                    <a:pt x="777" y="229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rgbClr val="875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78"/>
            <p:cNvSpPr/>
            <p:nvPr/>
          </p:nvSpPr>
          <p:spPr>
            <a:xfrm>
              <a:off x="1478625" y="2122225"/>
              <a:ext cx="91900" cy="110175"/>
            </a:xfrm>
            <a:custGeom>
              <a:avLst/>
              <a:gdLst/>
              <a:ahLst/>
              <a:cxnLst/>
              <a:rect l="l" t="t" r="r" b="b"/>
              <a:pathLst>
                <a:path w="3676" h="4407" extrusionOk="0">
                  <a:moveTo>
                    <a:pt x="183" y="1"/>
                  </a:moveTo>
                  <a:cubicBezTo>
                    <a:pt x="183" y="1"/>
                    <a:pt x="114" y="686"/>
                    <a:pt x="23" y="1576"/>
                  </a:cubicBezTo>
                  <a:lnTo>
                    <a:pt x="0" y="1827"/>
                  </a:lnTo>
                  <a:cubicBezTo>
                    <a:pt x="411" y="2557"/>
                    <a:pt x="1393" y="3858"/>
                    <a:pt x="3242" y="4406"/>
                  </a:cubicBezTo>
                  <a:lnTo>
                    <a:pt x="3675" y="1964"/>
                  </a:lnTo>
                  <a:lnTo>
                    <a:pt x="617" y="229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rgbClr val="875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78"/>
            <p:cNvSpPr/>
            <p:nvPr/>
          </p:nvSpPr>
          <p:spPr>
            <a:xfrm>
              <a:off x="1418700" y="1943350"/>
              <a:ext cx="244825" cy="264550"/>
            </a:xfrm>
            <a:custGeom>
              <a:avLst/>
              <a:gdLst/>
              <a:ahLst/>
              <a:cxnLst/>
              <a:rect l="l" t="t" r="r" b="b"/>
              <a:pathLst>
                <a:path w="9793" h="10582" extrusionOk="0">
                  <a:moveTo>
                    <a:pt x="4778" y="1"/>
                  </a:moveTo>
                  <a:cubicBezTo>
                    <a:pt x="4464" y="1"/>
                    <a:pt x="4155" y="37"/>
                    <a:pt x="3858" y="103"/>
                  </a:cubicBezTo>
                  <a:cubicBezTo>
                    <a:pt x="1872" y="514"/>
                    <a:pt x="1" y="2271"/>
                    <a:pt x="1188" y="6631"/>
                  </a:cubicBezTo>
                  <a:cubicBezTo>
                    <a:pt x="2098" y="10058"/>
                    <a:pt x="4125" y="10582"/>
                    <a:pt x="5391" y="10582"/>
                  </a:cubicBezTo>
                  <a:cubicBezTo>
                    <a:pt x="5744" y="10582"/>
                    <a:pt x="6038" y="10541"/>
                    <a:pt x="6232" y="10511"/>
                  </a:cubicBezTo>
                  <a:cubicBezTo>
                    <a:pt x="7191" y="10351"/>
                    <a:pt x="9793" y="9438"/>
                    <a:pt x="9062" y="4965"/>
                  </a:cubicBezTo>
                  <a:cubicBezTo>
                    <a:pt x="8462" y="1166"/>
                    <a:pt x="6545" y="1"/>
                    <a:pt x="4778" y="1"/>
                  </a:cubicBezTo>
                  <a:close/>
                </a:path>
              </a:pathLst>
            </a:custGeom>
            <a:solidFill>
              <a:srgbClr val="875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78"/>
            <p:cNvSpPr/>
            <p:nvPr/>
          </p:nvSpPr>
          <p:spPr>
            <a:xfrm>
              <a:off x="1606450" y="2036650"/>
              <a:ext cx="22850" cy="11425"/>
            </a:xfrm>
            <a:custGeom>
              <a:avLst/>
              <a:gdLst/>
              <a:ahLst/>
              <a:cxnLst/>
              <a:rect l="l" t="t" r="r" b="b"/>
              <a:pathLst>
                <a:path w="914" h="457" extrusionOk="0">
                  <a:moveTo>
                    <a:pt x="434" y="0"/>
                  </a:moveTo>
                  <a:cubicBezTo>
                    <a:pt x="274" y="0"/>
                    <a:pt x="137" y="0"/>
                    <a:pt x="46" y="137"/>
                  </a:cubicBezTo>
                  <a:cubicBezTo>
                    <a:pt x="0" y="183"/>
                    <a:pt x="23" y="297"/>
                    <a:pt x="69" y="320"/>
                  </a:cubicBezTo>
                  <a:cubicBezTo>
                    <a:pt x="160" y="411"/>
                    <a:pt x="251" y="411"/>
                    <a:pt x="365" y="434"/>
                  </a:cubicBezTo>
                  <a:cubicBezTo>
                    <a:pt x="480" y="434"/>
                    <a:pt x="571" y="457"/>
                    <a:pt x="685" y="457"/>
                  </a:cubicBezTo>
                  <a:cubicBezTo>
                    <a:pt x="822" y="457"/>
                    <a:pt x="913" y="274"/>
                    <a:pt x="822" y="160"/>
                  </a:cubicBezTo>
                  <a:cubicBezTo>
                    <a:pt x="708" y="69"/>
                    <a:pt x="571" y="23"/>
                    <a:pt x="4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78"/>
            <p:cNvSpPr/>
            <p:nvPr/>
          </p:nvSpPr>
          <p:spPr>
            <a:xfrm>
              <a:off x="1545075" y="2045875"/>
              <a:ext cx="22025" cy="13250"/>
            </a:xfrm>
            <a:custGeom>
              <a:avLst/>
              <a:gdLst/>
              <a:ahLst/>
              <a:cxnLst/>
              <a:rect l="l" t="t" r="r" b="b"/>
              <a:pathLst>
                <a:path w="881" h="530" extrusionOk="0">
                  <a:moveTo>
                    <a:pt x="597" y="0"/>
                  </a:moveTo>
                  <a:cubicBezTo>
                    <a:pt x="539" y="0"/>
                    <a:pt x="480" y="10"/>
                    <a:pt x="424" y="19"/>
                  </a:cubicBezTo>
                  <a:cubicBezTo>
                    <a:pt x="264" y="65"/>
                    <a:pt x="173" y="133"/>
                    <a:pt x="81" y="270"/>
                  </a:cubicBezTo>
                  <a:cubicBezTo>
                    <a:pt x="1" y="391"/>
                    <a:pt x="98" y="529"/>
                    <a:pt x="215" y="529"/>
                  </a:cubicBezTo>
                  <a:cubicBezTo>
                    <a:pt x="231" y="529"/>
                    <a:pt x="248" y="527"/>
                    <a:pt x="264" y="521"/>
                  </a:cubicBezTo>
                  <a:cubicBezTo>
                    <a:pt x="355" y="498"/>
                    <a:pt x="447" y="476"/>
                    <a:pt x="561" y="430"/>
                  </a:cubicBezTo>
                  <a:cubicBezTo>
                    <a:pt x="675" y="384"/>
                    <a:pt x="766" y="384"/>
                    <a:pt x="835" y="270"/>
                  </a:cubicBezTo>
                  <a:cubicBezTo>
                    <a:pt x="880" y="225"/>
                    <a:pt x="880" y="133"/>
                    <a:pt x="812" y="88"/>
                  </a:cubicBezTo>
                  <a:cubicBezTo>
                    <a:pt x="758" y="20"/>
                    <a:pt x="680" y="0"/>
                    <a:pt x="5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78"/>
            <p:cNvSpPr/>
            <p:nvPr/>
          </p:nvSpPr>
          <p:spPr>
            <a:xfrm>
              <a:off x="1563650" y="2079425"/>
              <a:ext cx="8575" cy="21150"/>
            </a:xfrm>
            <a:custGeom>
              <a:avLst/>
              <a:gdLst/>
              <a:ahLst/>
              <a:cxnLst/>
              <a:rect l="l" t="t" r="r" b="b"/>
              <a:pathLst>
                <a:path w="343" h="846" extrusionOk="0">
                  <a:moveTo>
                    <a:pt x="229" y="1"/>
                  </a:moveTo>
                  <a:cubicBezTo>
                    <a:pt x="229" y="1"/>
                    <a:pt x="206" y="24"/>
                    <a:pt x="229" y="47"/>
                  </a:cubicBezTo>
                  <a:cubicBezTo>
                    <a:pt x="274" y="343"/>
                    <a:pt x="274" y="709"/>
                    <a:pt x="0" y="846"/>
                  </a:cubicBezTo>
                  <a:cubicBezTo>
                    <a:pt x="343" y="754"/>
                    <a:pt x="343" y="298"/>
                    <a:pt x="2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78"/>
            <p:cNvSpPr/>
            <p:nvPr/>
          </p:nvSpPr>
          <p:spPr>
            <a:xfrm>
              <a:off x="1549525" y="2072575"/>
              <a:ext cx="24850" cy="24575"/>
            </a:xfrm>
            <a:custGeom>
              <a:avLst/>
              <a:gdLst/>
              <a:ahLst/>
              <a:cxnLst/>
              <a:rect l="l" t="t" r="r" b="b"/>
              <a:pathLst>
                <a:path w="994" h="983" extrusionOk="0">
                  <a:moveTo>
                    <a:pt x="511" y="1"/>
                  </a:moveTo>
                  <a:cubicBezTo>
                    <a:pt x="506" y="1"/>
                    <a:pt x="502" y="1"/>
                    <a:pt x="497" y="1"/>
                  </a:cubicBezTo>
                  <a:cubicBezTo>
                    <a:pt x="0" y="24"/>
                    <a:pt x="84" y="983"/>
                    <a:pt x="527" y="983"/>
                  </a:cubicBezTo>
                  <a:cubicBezTo>
                    <a:pt x="532" y="983"/>
                    <a:pt x="537" y="983"/>
                    <a:pt x="542" y="983"/>
                  </a:cubicBezTo>
                  <a:cubicBezTo>
                    <a:pt x="994" y="960"/>
                    <a:pt x="910" y="1"/>
                    <a:pt x="5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78"/>
            <p:cNvSpPr/>
            <p:nvPr/>
          </p:nvSpPr>
          <p:spPr>
            <a:xfrm>
              <a:off x="1542525" y="2074150"/>
              <a:ext cx="16000" cy="11025"/>
            </a:xfrm>
            <a:custGeom>
              <a:avLst/>
              <a:gdLst/>
              <a:ahLst/>
              <a:cxnLst/>
              <a:rect l="l" t="t" r="r" b="b"/>
              <a:pathLst>
                <a:path w="640" h="441" extrusionOk="0">
                  <a:moveTo>
                    <a:pt x="594" y="0"/>
                  </a:moveTo>
                  <a:cubicBezTo>
                    <a:pt x="587" y="0"/>
                    <a:pt x="580" y="2"/>
                    <a:pt x="571" y="7"/>
                  </a:cubicBezTo>
                  <a:cubicBezTo>
                    <a:pt x="503" y="75"/>
                    <a:pt x="412" y="166"/>
                    <a:pt x="320" y="189"/>
                  </a:cubicBezTo>
                  <a:cubicBezTo>
                    <a:pt x="308" y="192"/>
                    <a:pt x="296" y="193"/>
                    <a:pt x="284" y="193"/>
                  </a:cubicBezTo>
                  <a:cubicBezTo>
                    <a:pt x="182" y="193"/>
                    <a:pt x="82" y="111"/>
                    <a:pt x="1" y="29"/>
                  </a:cubicBezTo>
                  <a:cubicBezTo>
                    <a:pt x="1" y="29"/>
                    <a:pt x="1" y="29"/>
                    <a:pt x="1" y="52"/>
                  </a:cubicBezTo>
                  <a:cubicBezTo>
                    <a:pt x="1" y="235"/>
                    <a:pt x="92" y="417"/>
                    <a:pt x="297" y="440"/>
                  </a:cubicBezTo>
                  <a:cubicBezTo>
                    <a:pt x="503" y="440"/>
                    <a:pt x="617" y="258"/>
                    <a:pt x="640" y="75"/>
                  </a:cubicBezTo>
                  <a:cubicBezTo>
                    <a:pt x="640" y="38"/>
                    <a:pt x="625" y="0"/>
                    <a:pt x="5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78"/>
            <p:cNvSpPr/>
            <p:nvPr/>
          </p:nvSpPr>
          <p:spPr>
            <a:xfrm>
              <a:off x="1611000" y="2074075"/>
              <a:ext cx="11450" cy="19650"/>
            </a:xfrm>
            <a:custGeom>
              <a:avLst/>
              <a:gdLst/>
              <a:ahLst/>
              <a:cxnLst/>
              <a:rect l="l" t="t" r="r" b="b"/>
              <a:pathLst>
                <a:path w="458" h="786" extrusionOk="0">
                  <a:moveTo>
                    <a:pt x="51" y="0"/>
                  </a:moveTo>
                  <a:cubicBezTo>
                    <a:pt x="48" y="0"/>
                    <a:pt x="46" y="3"/>
                    <a:pt x="46" y="10"/>
                  </a:cubicBezTo>
                  <a:cubicBezTo>
                    <a:pt x="1" y="306"/>
                    <a:pt x="92" y="763"/>
                    <a:pt x="457" y="786"/>
                  </a:cubicBezTo>
                  <a:cubicBezTo>
                    <a:pt x="457" y="786"/>
                    <a:pt x="457" y="763"/>
                    <a:pt x="457" y="763"/>
                  </a:cubicBezTo>
                  <a:cubicBezTo>
                    <a:pt x="161" y="694"/>
                    <a:pt x="92" y="329"/>
                    <a:pt x="69" y="32"/>
                  </a:cubicBezTo>
                  <a:cubicBezTo>
                    <a:pt x="69" y="16"/>
                    <a:pt x="58" y="0"/>
                    <a:pt x="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78"/>
            <p:cNvSpPr/>
            <p:nvPr/>
          </p:nvSpPr>
          <p:spPr>
            <a:xfrm>
              <a:off x="1607925" y="2065600"/>
              <a:ext cx="25425" cy="24800"/>
            </a:xfrm>
            <a:custGeom>
              <a:avLst/>
              <a:gdLst/>
              <a:ahLst/>
              <a:cxnLst/>
              <a:rect l="l" t="t" r="r" b="b"/>
              <a:pathLst>
                <a:path w="1017" h="992" extrusionOk="0">
                  <a:moveTo>
                    <a:pt x="462" y="0"/>
                  </a:moveTo>
                  <a:cubicBezTo>
                    <a:pt x="442" y="0"/>
                    <a:pt x="420" y="2"/>
                    <a:pt x="398" y="6"/>
                  </a:cubicBezTo>
                  <a:cubicBezTo>
                    <a:pt x="1" y="72"/>
                    <a:pt x="115" y="991"/>
                    <a:pt x="535" y="991"/>
                  </a:cubicBezTo>
                  <a:cubicBezTo>
                    <a:pt x="550" y="991"/>
                    <a:pt x="565" y="990"/>
                    <a:pt x="580" y="988"/>
                  </a:cubicBezTo>
                  <a:cubicBezTo>
                    <a:pt x="1017" y="900"/>
                    <a:pt x="911" y="0"/>
                    <a:pt x="4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78"/>
            <p:cNvSpPr/>
            <p:nvPr/>
          </p:nvSpPr>
          <p:spPr>
            <a:xfrm>
              <a:off x="1621850" y="2063450"/>
              <a:ext cx="14850" cy="11850"/>
            </a:xfrm>
            <a:custGeom>
              <a:avLst/>
              <a:gdLst/>
              <a:ahLst/>
              <a:cxnLst/>
              <a:rect l="l" t="t" r="r" b="b"/>
              <a:pathLst>
                <a:path w="594" h="474" extrusionOk="0">
                  <a:moveTo>
                    <a:pt x="548" y="1"/>
                  </a:moveTo>
                  <a:cubicBezTo>
                    <a:pt x="503" y="115"/>
                    <a:pt x="434" y="229"/>
                    <a:pt x="320" y="229"/>
                  </a:cubicBezTo>
                  <a:cubicBezTo>
                    <a:pt x="310" y="232"/>
                    <a:pt x="300" y="233"/>
                    <a:pt x="290" y="233"/>
                  </a:cubicBezTo>
                  <a:cubicBezTo>
                    <a:pt x="209" y="233"/>
                    <a:pt x="130" y="156"/>
                    <a:pt x="69" y="115"/>
                  </a:cubicBezTo>
                  <a:cubicBezTo>
                    <a:pt x="23" y="115"/>
                    <a:pt x="0" y="161"/>
                    <a:pt x="23" y="183"/>
                  </a:cubicBezTo>
                  <a:cubicBezTo>
                    <a:pt x="81" y="337"/>
                    <a:pt x="186" y="474"/>
                    <a:pt x="313" y="474"/>
                  </a:cubicBezTo>
                  <a:cubicBezTo>
                    <a:pt x="337" y="474"/>
                    <a:pt x="363" y="468"/>
                    <a:pt x="389" y="457"/>
                  </a:cubicBezTo>
                  <a:cubicBezTo>
                    <a:pt x="571" y="412"/>
                    <a:pt x="594" y="206"/>
                    <a:pt x="5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78"/>
            <p:cNvSpPr/>
            <p:nvPr/>
          </p:nvSpPr>
          <p:spPr>
            <a:xfrm>
              <a:off x="1572200" y="2141625"/>
              <a:ext cx="16000" cy="6975"/>
            </a:xfrm>
            <a:custGeom>
              <a:avLst/>
              <a:gdLst/>
              <a:ahLst/>
              <a:cxnLst/>
              <a:rect l="l" t="t" r="r" b="b"/>
              <a:pathLst>
                <a:path w="640" h="279" extrusionOk="0">
                  <a:moveTo>
                    <a:pt x="24" y="1"/>
                  </a:moveTo>
                  <a:cubicBezTo>
                    <a:pt x="24" y="1"/>
                    <a:pt x="1" y="1"/>
                    <a:pt x="1" y="24"/>
                  </a:cubicBezTo>
                  <a:cubicBezTo>
                    <a:pt x="46" y="138"/>
                    <a:pt x="115" y="252"/>
                    <a:pt x="252" y="275"/>
                  </a:cubicBezTo>
                  <a:cubicBezTo>
                    <a:pt x="268" y="277"/>
                    <a:pt x="285" y="278"/>
                    <a:pt x="302" y="278"/>
                  </a:cubicBezTo>
                  <a:cubicBezTo>
                    <a:pt x="444" y="278"/>
                    <a:pt x="578" y="194"/>
                    <a:pt x="640" y="92"/>
                  </a:cubicBezTo>
                  <a:cubicBezTo>
                    <a:pt x="640" y="92"/>
                    <a:pt x="640" y="69"/>
                    <a:pt x="640" y="69"/>
                  </a:cubicBezTo>
                  <a:cubicBezTo>
                    <a:pt x="541" y="109"/>
                    <a:pt x="443" y="165"/>
                    <a:pt x="344" y="165"/>
                  </a:cubicBezTo>
                  <a:cubicBezTo>
                    <a:pt x="329" y="165"/>
                    <a:pt x="313" y="164"/>
                    <a:pt x="297" y="161"/>
                  </a:cubicBezTo>
                  <a:cubicBezTo>
                    <a:pt x="183" y="161"/>
                    <a:pt x="115" y="69"/>
                    <a:pt x="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78"/>
            <p:cNvSpPr/>
            <p:nvPr/>
          </p:nvSpPr>
          <p:spPr>
            <a:xfrm>
              <a:off x="1574475" y="2035250"/>
              <a:ext cx="43025" cy="94425"/>
            </a:xfrm>
            <a:custGeom>
              <a:avLst/>
              <a:gdLst/>
              <a:ahLst/>
              <a:cxnLst/>
              <a:rect l="l" t="t" r="r" b="b"/>
              <a:pathLst>
                <a:path w="1721" h="3777" extrusionOk="0">
                  <a:moveTo>
                    <a:pt x="768" y="1"/>
                  </a:moveTo>
                  <a:cubicBezTo>
                    <a:pt x="754" y="1"/>
                    <a:pt x="731" y="17"/>
                    <a:pt x="731" y="33"/>
                  </a:cubicBezTo>
                  <a:cubicBezTo>
                    <a:pt x="914" y="992"/>
                    <a:pt x="1279" y="1882"/>
                    <a:pt x="1462" y="2841"/>
                  </a:cubicBezTo>
                  <a:cubicBezTo>
                    <a:pt x="1344" y="2821"/>
                    <a:pt x="1159" y="2768"/>
                    <a:pt x="1022" y="2768"/>
                  </a:cubicBezTo>
                  <a:cubicBezTo>
                    <a:pt x="1000" y="2768"/>
                    <a:pt x="979" y="2769"/>
                    <a:pt x="960" y="2772"/>
                  </a:cubicBezTo>
                  <a:cubicBezTo>
                    <a:pt x="937" y="2795"/>
                    <a:pt x="1142" y="3434"/>
                    <a:pt x="1142" y="3548"/>
                  </a:cubicBezTo>
                  <a:cubicBezTo>
                    <a:pt x="1013" y="3597"/>
                    <a:pt x="889" y="3620"/>
                    <a:pt x="765" y="3620"/>
                  </a:cubicBezTo>
                  <a:cubicBezTo>
                    <a:pt x="539" y="3620"/>
                    <a:pt x="312" y="3544"/>
                    <a:pt x="47" y="3411"/>
                  </a:cubicBezTo>
                  <a:cubicBezTo>
                    <a:pt x="24" y="3411"/>
                    <a:pt x="1" y="3434"/>
                    <a:pt x="24" y="3457"/>
                  </a:cubicBezTo>
                  <a:cubicBezTo>
                    <a:pt x="229" y="3685"/>
                    <a:pt x="503" y="3777"/>
                    <a:pt x="777" y="3777"/>
                  </a:cubicBezTo>
                  <a:cubicBezTo>
                    <a:pt x="891" y="3777"/>
                    <a:pt x="1028" y="3777"/>
                    <a:pt x="1142" y="3731"/>
                  </a:cubicBezTo>
                  <a:cubicBezTo>
                    <a:pt x="1165" y="3731"/>
                    <a:pt x="1188" y="3731"/>
                    <a:pt x="1211" y="3708"/>
                  </a:cubicBezTo>
                  <a:cubicBezTo>
                    <a:pt x="1234" y="3708"/>
                    <a:pt x="1256" y="3708"/>
                    <a:pt x="1279" y="3685"/>
                  </a:cubicBezTo>
                  <a:cubicBezTo>
                    <a:pt x="1302" y="3685"/>
                    <a:pt x="1325" y="3640"/>
                    <a:pt x="1325" y="3617"/>
                  </a:cubicBezTo>
                  <a:cubicBezTo>
                    <a:pt x="1325" y="3594"/>
                    <a:pt x="1325" y="3594"/>
                    <a:pt x="1302" y="3594"/>
                  </a:cubicBezTo>
                  <a:lnTo>
                    <a:pt x="1302" y="3571"/>
                  </a:lnTo>
                  <a:lnTo>
                    <a:pt x="1302" y="3548"/>
                  </a:lnTo>
                  <a:cubicBezTo>
                    <a:pt x="1279" y="3320"/>
                    <a:pt x="1188" y="2978"/>
                    <a:pt x="1188" y="2978"/>
                  </a:cubicBezTo>
                  <a:lnTo>
                    <a:pt x="1188" y="2978"/>
                  </a:lnTo>
                  <a:cubicBezTo>
                    <a:pt x="1250" y="2993"/>
                    <a:pt x="1479" y="3050"/>
                    <a:pt x="1613" y="3050"/>
                  </a:cubicBezTo>
                  <a:cubicBezTo>
                    <a:pt x="1678" y="3050"/>
                    <a:pt x="1720" y="3037"/>
                    <a:pt x="1713" y="3001"/>
                  </a:cubicBezTo>
                  <a:cubicBezTo>
                    <a:pt x="1485" y="2019"/>
                    <a:pt x="1211" y="946"/>
                    <a:pt x="777" y="10"/>
                  </a:cubicBezTo>
                  <a:cubicBezTo>
                    <a:pt x="777" y="4"/>
                    <a:pt x="773" y="1"/>
                    <a:pt x="7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78"/>
            <p:cNvSpPr/>
            <p:nvPr/>
          </p:nvSpPr>
          <p:spPr>
            <a:xfrm>
              <a:off x="1575050" y="2122225"/>
              <a:ext cx="23425" cy="16725"/>
            </a:xfrm>
            <a:custGeom>
              <a:avLst/>
              <a:gdLst/>
              <a:ahLst/>
              <a:cxnLst/>
              <a:rect l="l" t="t" r="r" b="b"/>
              <a:pathLst>
                <a:path w="937" h="669" extrusionOk="0">
                  <a:moveTo>
                    <a:pt x="69" y="1"/>
                  </a:moveTo>
                  <a:cubicBezTo>
                    <a:pt x="69" y="1"/>
                    <a:pt x="24" y="115"/>
                    <a:pt x="24" y="275"/>
                  </a:cubicBezTo>
                  <a:cubicBezTo>
                    <a:pt x="1" y="435"/>
                    <a:pt x="46" y="640"/>
                    <a:pt x="275" y="663"/>
                  </a:cubicBezTo>
                  <a:cubicBezTo>
                    <a:pt x="291" y="667"/>
                    <a:pt x="309" y="669"/>
                    <a:pt x="327" y="669"/>
                  </a:cubicBezTo>
                  <a:cubicBezTo>
                    <a:pt x="406" y="669"/>
                    <a:pt x="493" y="632"/>
                    <a:pt x="549" y="594"/>
                  </a:cubicBezTo>
                  <a:cubicBezTo>
                    <a:pt x="800" y="480"/>
                    <a:pt x="937" y="206"/>
                    <a:pt x="937" y="206"/>
                  </a:cubicBezTo>
                  <a:lnTo>
                    <a:pt x="937" y="206"/>
                  </a:lnTo>
                  <a:cubicBezTo>
                    <a:pt x="895" y="210"/>
                    <a:pt x="854" y="212"/>
                    <a:pt x="814" y="212"/>
                  </a:cubicBezTo>
                  <a:cubicBezTo>
                    <a:pt x="376" y="212"/>
                    <a:pt x="69" y="1"/>
                    <a:pt x="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78"/>
            <p:cNvSpPr/>
            <p:nvPr/>
          </p:nvSpPr>
          <p:spPr>
            <a:xfrm>
              <a:off x="1575050" y="2129025"/>
              <a:ext cx="13725" cy="9925"/>
            </a:xfrm>
            <a:custGeom>
              <a:avLst/>
              <a:gdLst/>
              <a:ahLst/>
              <a:cxnLst/>
              <a:rect l="l" t="t" r="r" b="b"/>
              <a:pathLst>
                <a:path w="549" h="397" extrusionOk="0">
                  <a:moveTo>
                    <a:pt x="74" y="0"/>
                  </a:moveTo>
                  <a:cubicBezTo>
                    <a:pt x="57" y="0"/>
                    <a:pt x="40" y="1"/>
                    <a:pt x="24" y="3"/>
                  </a:cubicBezTo>
                  <a:cubicBezTo>
                    <a:pt x="1" y="163"/>
                    <a:pt x="46" y="368"/>
                    <a:pt x="275" y="391"/>
                  </a:cubicBezTo>
                  <a:cubicBezTo>
                    <a:pt x="291" y="395"/>
                    <a:pt x="309" y="397"/>
                    <a:pt x="327" y="397"/>
                  </a:cubicBezTo>
                  <a:cubicBezTo>
                    <a:pt x="406" y="397"/>
                    <a:pt x="493" y="360"/>
                    <a:pt x="549" y="322"/>
                  </a:cubicBezTo>
                  <a:cubicBezTo>
                    <a:pt x="506" y="132"/>
                    <a:pt x="287" y="0"/>
                    <a:pt x="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78"/>
            <p:cNvSpPr/>
            <p:nvPr/>
          </p:nvSpPr>
          <p:spPr>
            <a:xfrm>
              <a:off x="1377725" y="1936375"/>
              <a:ext cx="257275" cy="188250"/>
            </a:xfrm>
            <a:custGeom>
              <a:avLst/>
              <a:gdLst/>
              <a:ahLst/>
              <a:cxnLst/>
              <a:rect l="l" t="t" r="r" b="b"/>
              <a:pathLst>
                <a:path w="10291" h="7530" extrusionOk="0">
                  <a:moveTo>
                    <a:pt x="6691" y="1"/>
                  </a:moveTo>
                  <a:cubicBezTo>
                    <a:pt x="6190" y="1"/>
                    <a:pt x="5908" y="154"/>
                    <a:pt x="5908" y="154"/>
                  </a:cubicBezTo>
                  <a:cubicBezTo>
                    <a:pt x="0" y="289"/>
                    <a:pt x="2446" y="7529"/>
                    <a:pt x="2924" y="7529"/>
                  </a:cubicBezTo>
                  <a:cubicBezTo>
                    <a:pt x="2930" y="7529"/>
                    <a:pt x="2935" y="7528"/>
                    <a:pt x="2941" y="7526"/>
                  </a:cubicBezTo>
                  <a:cubicBezTo>
                    <a:pt x="3397" y="7366"/>
                    <a:pt x="3557" y="6202"/>
                    <a:pt x="3625" y="5860"/>
                  </a:cubicBezTo>
                  <a:cubicBezTo>
                    <a:pt x="3671" y="5495"/>
                    <a:pt x="4036" y="5837"/>
                    <a:pt x="4516" y="5289"/>
                  </a:cubicBezTo>
                  <a:cubicBezTo>
                    <a:pt x="4858" y="4878"/>
                    <a:pt x="4653" y="4102"/>
                    <a:pt x="5041" y="3692"/>
                  </a:cubicBezTo>
                  <a:cubicBezTo>
                    <a:pt x="5429" y="3258"/>
                    <a:pt x="6684" y="3440"/>
                    <a:pt x="7118" y="2390"/>
                  </a:cubicBezTo>
                  <a:cubicBezTo>
                    <a:pt x="7323" y="1866"/>
                    <a:pt x="7095" y="1181"/>
                    <a:pt x="7095" y="1181"/>
                  </a:cubicBezTo>
                  <a:lnTo>
                    <a:pt x="7095" y="1181"/>
                  </a:lnTo>
                  <a:cubicBezTo>
                    <a:pt x="7095" y="1181"/>
                    <a:pt x="7574" y="2094"/>
                    <a:pt x="8122" y="2436"/>
                  </a:cubicBezTo>
                  <a:cubicBezTo>
                    <a:pt x="8487" y="2664"/>
                    <a:pt x="8670" y="2482"/>
                    <a:pt x="9012" y="2710"/>
                  </a:cubicBezTo>
                  <a:cubicBezTo>
                    <a:pt x="9241" y="2870"/>
                    <a:pt x="9400" y="3030"/>
                    <a:pt x="9697" y="3281"/>
                  </a:cubicBezTo>
                  <a:cubicBezTo>
                    <a:pt x="9925" y="3440"/>
                    <a:pt x="10290" y="3486"/>
                    <a:pt x="10290" y="3486"/>
                  </a:cubicBezTo>
                  <a:cubicBezTo>
                    <a:pt x="10290" y="3486"/>
                    <a:pt x="9834" y="1181"/>
                    <a:pt x="8008" y="313"/>
                  </a:cubicBezTo>
                  <a:cubicBezTo>
                    <a:pt x="7479" y="72"/>
                    <a:pt x="7034" y="1"/>
                    <a:pt x="66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78"/>
            <p:cNvSpPr/>
            <p:nvPr/>
          </p:nvSpPr>
          <p:spPr>
            <a:xfrm>
              <a:off x="1456925" y="1959600"/>
              <a:ext cx="106175" cy="120425"/>
            </a:xfrm>
            <a:custGeom>
              <a:avLst/>
              <a:gdLst/>
              <a:ahLst/>
              <a:cxnLst/>
              <a:rect l="l" t="t" r="r" b="b"/>
              <a:pathLst>
                <a:path w="4247" h="4817" extrusionOk="0">
                  <a:moveTo>
                    <a:pt x="3858" y="1"/>
                  </a:moveTo>
                  <a:lnTo>
                    <a:pt x="3858" y="1"/>
                  </a:lnTo>
                  <a:cubicBezTo>
                    <a:pt x="3973" y="297"/>
                    <a:pt x="4064" y="594"/>
                    <a:pt x="4087" y="891"/>
                  </a:cubicBezTo>
                  <a:cubicBezTo>
                    <a:pt x="4132" y="1210"/>
                    <a:pt x="4132" y="1530"/>
                    <a:pt x="4018" y="1781"/>
                  </a:cubicBezTo>
                  <a:cubicBezTo>
                    <a:pt x="3904" y="2055"/>
                    <a:pt x="3653" y="2238"/>
                    <a:pt x="3379" y="2374"/>
                  </a:cubicBezTo>
                  <a:cubicBezTo>
                    <a:pt x="3105" y="2489"/>
                    <a:pt x="2786" y="2534"/>
                    <a:pt x="2489" y="2671"/>
                  </a:cubicBezTo>
                  <a:cubicBezTo>
                    <a:pt x="2352" y="2763"/>
                    <a:pt x="2215" y="2854"/>
                    <a:pt x="2124" y="3014"/>
                  </a:cubicBezTo>
                  <a:cubicBezTo>
                    <a:pt x="2032" y="3151"/>
                    <a:pt x="1987" y="3310"/>
                    <a:pt x="1964" y="3470"/>
                  </a:cubicBezTo>
                  <a:cubicBezTo>
                    <a:pt x="1918" y="3790"/>
                    <a:pt x="1873" y="4086"/>
                    <a:pt x="1690" y="4315"/>
                  </a:cubicBezTo>
                  <a:cubicBezTo>
                    <a:pt x="1507" y="4543"/>
                    <a:pt x="1211" y="4703"/>
                    <a:pt x="914" y="4703"/>
                  </a:cubicBezTo>
                  <a:cubicBezTo>
                    <a:pt x="859" y="4707"/>
                    <a:pt x="803" y="4708"/>
                    <a:pt x="746" y="4708"/>
                  </a:cubicBezTo>
                  <a:cubicBezTo>
                    <a:pt x="683" y="4708"/>
                    <a:pt x="619" y="4707"/>
                    <a:pt x="556" y="4707"/>
                  </a:cubicBezTo>
                  <a:cubicBezTo>
                    <a:pt x="363" y="4707"/>
                    <a:pt x="169" y="4719"/>
                    <a:pt x="1" y="4817"/>
                  </a:cubicBezTo>
                  <a:cubicBezTo>
                    <a:pt x="128" y="4758"/>
                    <a:pt x="255" y="4741"/>
                    <a:pt x="384" y="4741"/>
                  </a:cubicBezTo>
                  <a:cubicBezTo>
                    <a:pt x="556" y="4741"/>
                    <a:pt x="731" y="4771"/>
                    <a:pt x="914" y="4771"/>
                  </a:cubicBezTo>
                  <a:cubicBezTo>
                    <a:pt x="1234" y="4771"/>
                    <a:pt x="1553" y="4634"/>
                    <a:pt x="1781" y="4383"/>
                  </a:cubicBezTo>
                  <a:cubicBezTo>
                    <a:pt x="2010" y="4132"/>
                    <a:pt x="2055" y="3790"/>
                    <a:pt x="2101" y="3493"/>
                  </a:cubicBezTo>
                  <a:cubicBezTo>
                    <a:pt x="2124" y="3333"/>
                    <a:pt x="2147" y="3196"/>
                    <a:pt x="2238" y="3082"/>
                  </a:cubicBezTo>
                  <a:cubicBezTo>
                    <a:pt x="2306" y="2968"/>
                    <a:pt x="2420" y="2877"/>
                    <a:pt x="2557" y="2808"/>
                  </a:cubicBezTo>
                  <a:cubicBezTo>
                    <a:pt x="2831" y="2671"/>
                    <a:pt x="3128" y="2626"/>
                    <a:pt x="3425" y="2489"/>
                  </a:cubicBezTo>
                  <a:cubicBezTo>
                    <a:pt x="3585" y="2420"/>
                    <a:pt x="3721" y="2329"/>
                    <a:pt x="3836" y="2238"/>
                  </a:cubicBezTo>
                  <a:cubicBezTo>
                    <a:pt x="3950" y="2123"/>
                    <a:pt x="4064" y="1986"/>
                    <a:pt x="4132" y="1827"/>
                  </a:cubicBezTo>
                  <a:cubicBezTo>
                    <a:pt x="4246" y="1530"/>
                    <a:pt x="4224" y="1188"/>
                    <a:pt x="4155" y="891"/>
                  </a:cubicBezTo>
                  <a:cubicBezTo>
                    <a:pt x="4110" y="571"/>
                    <a:pt x="3995" y="275"/>
                    <a:pt x="38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78"/>
            <p:cNvSpPr/>
            <p:nvPr/>
          </p:nvSpPr>
          <p:spPr>
            <a:xfrm>
              <a:off x="1556800" y="1966450"/>
              <a:ext cx="59950" cy="56525"/>
            </a:xfrm>
            <a:custGeom>
              <a:avLst/>
              <a:gdLst/>
              <a:ahLst/>
              <a:cxnLst/>
              <a:rect l="l" t="t" r="r" b="b"/>
              <a:pathLst>
                <a:path w="2398" h="2261" extrusionOk="0">
                  <a:moveTo>
                    <a:pt x="0" y="1"/>
                  </a:moveTo>
                  <a:lnTo>
                    <a:pt x="0" y="1"/>
                  </a:lnTo>
                  <a:cubicBezTo>
                    <a:pt x="69" y="274"/>
                    <a:pt x="183" y="548"/>
                    <a:pt x="343" y="799"/>
                  </a:cubicBezTo>
                  <a:cubicBezTo>
                    <a:pt x="480" y="1051"/>
                    <a:pt x="708" y="1279"/>
                    <a:pt x="982" y="1416"/>
                  </a:cubicBezTo>
                  <a:cubicBezTo>
                    <a:pt x="1119" y="1484"/>
                    <a:pt x="1279" y="1507"/>
                    <a:pt x="1393" y="1553"/>
                  </a:cubicBezTo>
                  <a:cubicBezTo>
                    <a:pt x="1530" y="1576"/>
                    <a:pt x="1667" y="1644"/>
                    <a:pt x="1735" y="1735"/>
                  </a:cubicBezTo>
                  <a:cubicBezTo>
                    <a:pt x="1826" y="1849"/>
                    <a:pt x="1895" y="1986"/>
                    <a:pt x="2009" y="2078"/>
                  </a:cubicBezTo>
                  <a:cubicBezTo>
                    <a:pt x="2123" y="2169"/>
                    <a:pt x="2260" y="2237"/>
                    <a:pt x="2397" y="2260"/>
                  </a:cubicBezTo>
                  <a:cubicBezTo>
                    <a:pt x="2283" y="2192"/>
                    <a:pt x="2146" y="2123"/>
                    <a:pt x="2055" y="2009"/>
                  </a:cubicBezTo>
                  <a:cubicBezTo>
                    <a:pt x="1963" y="1918"/>
                    <a:pt x="1895" y="1804"/>
                    <a:pt x="1826" y="1667"/>
                  </a:cubicBezTo>
                  <a:cubicBezTo>
                    <a:pt x="1735" y="1530"/>
                    <a:pt x="1575" y="1461"/>
                    <a:pt x="1438" y="1416"/>
                  </a:cubicBezTo>
                  <a:cubicBezTo>
                    <a:pt x="1301" y="1370"/>
                    <a:pt x="1164" y="1347"/>
                    <a:pt x="1050" y="1279"/>
                  </a:cubicBezTo>
                  <a:cubicBezTo>
                    <a:pt x="799" y="1165"/>
                    <a:pt x="594" y="959"/>
                    <a:pt x="434" y="731"/>
                  </a:cubicBezTo>
                  <a:cubicBezTo>
                    <a:pt x="274" y="503"/>
                    <a:pt x="137" y="252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78"/>
            <p:cNvSpPr/>
            <p:nvPr/>
          </p:nvSpPr>
          <p:spPr>
            <a:xfrm>
              <a:off x="1409575" y="2089650"/>
              <a:ext cx="66225" cy="68350"/>
            </a:xfrm>
            <a:custGeom>
              <a:avLst/>
              <a:gdLst/>
              <a:ahLst/>
              <a:cxnLst/>
              <a:rect l="l" t="t" r="r" b="b"/>
              <a:pathLst>
                <a:path w="2649" h="2734" extrusionOk="0">
                  <a:moveTo>
                    <a:pt x="872" y="0"/>
                  </a:moveTo>
                  <a:cubicBezTo>
                    <a:pt x="782" y="0"/>
                    <a:pt x="696" y="22"/>
                    <a:pt x="617" y="71"/>
                  </a:cubicBezTo>
                  <a:cubicBezTo>
                    <a:pt x="0" y="482"/>
                    <a:pt x="891" y="2468"/>
                    <a:pt x="1644" y="2696"/>
                  </a:cubicBezTo>
                  <a:cubicBezTo>
                    <a:pt x="1742" y="2722"/>
                    <a:pt x="1832" y="2734"/>
                    <a:pt x="1913" y="2734"/>
                  </a:cubicBezTo>
                  <a:cubicBezTo>
                    <a:pt x="2474" y="2734"/>
                    <a:pt x="2648" y="2194"/>
                    <a:pt x="2648" y="2194"/>
                  </a:cubicBezTo>
                  <a:lnTo>
                    <a:pt x="2306" y="1007"/>
                  </a:lnTo>
                  <a:cubicBezTo>
                    <a:pt x="2306" y="1007"/>
                    <a:pt x="1490" y="0"/>
                    <a:pt x="872" y="0"/>
                  </a:cubicBezTo>
                  <a:close/>
                </a:path>
              </a:pathLst>
            </a:custGeom>
            <a:solidFill>
              <a:srgbClr val="875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78"/>
            <p:cNvSpPr/>
            <p:nvPr/>
          </p:nvSpPr>
          <p:spPr>
            <a:xfrm>
              <a:off x="1431250" y="2105675"/>
              <a:ext cx="34675" cy="41600"/>
            </a:xfrm>
            <a:custGeom>
              <a:avLst/>
              <a:gdLst/>
              <a:ahLst/>
              <a:cxnLst/>
              <a:rect l="l" t="t" r="r" b="b"/>
              <a:pathLst>
                <a:path w="1387" h="1664" extrusionOk="0">
                  <a:moveTo>
                    <a:pt x="1" y="1"/>
                  </a:moveTo>
                  <a:cubicBezTo>
                    <a:pt x="1" y="1"/>
                    <a:pt x="1" y="24"/>
                    <a:pt x="1" y="24"/>
                  </a:cubicBezTo>
                  <a:cubicBezTo>
                    <a:pt x="549" y="184"/>
                    <a:pt x="868" y="663"/>
                    <a:pt x="1096" y="1142"/>
                  </a:cubicBezTo>
                  <a:cubicBezTo>
                    <a:pt x="987" y="1033"/>
                    <a:pt x="870" y="956"/>
                    <a:pt x="740" y="956"/>
                  </a:cubicBezTo>
                  <a:cubicBezTo>
                    <a:pt x="652" y="956"/>
                    <a:pt x="558" y="991"/>
                    <a:pt x="457" y="1074"/>
                  </a:cubicBezTo>
                  <a:cubicBezTo>
                    <a:pt x="435" y="1097"/>
                    <a:pt x="457" y="1119"/>
                    <a:pt x="480" y="1119"/>
                  </a:cubicBezTo>
                  <a:cubicBezTo>
                    <a:pt x="551" y="1096"/>
                    <a:pt x="617" y="1083"/>
                    <a:pt x="678" y="1083"/>
                  </a:cubicBezTo>
                  <a:cubicBezTo>
                    <a:pt x="796" y="1083"/>
                    <a:pt x="901" y="1129"/>
                    <a:pt x="1005" y="1233"/>
                  </a:cubicBezTo>
                  <a:cubicBezTo>
                    <a:pt x="1119" y="1348"/>
                    <a:pt x="1188" y="1507"/>
                    <a:pt x="1279" y="1644"/>
                  </a:cubicBezTo>
                  <a:cubicBezTo>
                    <a:pt x="1286" y="1658"/>
                    <a:pt x="1298" y="1663"/>
                    <a:pt x="1312" y="1663"/>
                  </a:cubicBezTo>
                  <a:cubicBezTo>
                    <a:pt x="1346" y="1663"/>
                    <a:pt x="1386" y="1631"/>
                    <a:pt x="1370" y="1599"/>
                  </a:cubicBezTo>
                  <a:cubicBezTo>
                    <a:pt x="1370" y="1599"/>
                    <a:pt x="1370" y="1599"/>
                    <a:pt x="1370" y="1576"/>
                  </a:cubicBezTo>
                  <a:cubicBezTo>
                    <a:pt x="1325" y="914"/>
                    <a:pt x="731" y="24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78"/>
            <p:cNvSpPr/>
            <p:nvPr/>
          </p:nvSpPr>
          <p:spPr>
            <a:xfrm>
              <a:off x="1388450" y="1917275"/>
              <a:ext cx="246600" cy="243125"/>
            </a:xfrm>
            <a:custGeom>
              <a:avLst/>
              <a:gdLst/>
              <a:ahLst/>
              <a:cxnLst/>
              <a:rect l="l" t="t" r="r" b="b"/>
              <a:pathLst>
                <a:path w="9864" h="9725" extrusionOk="0">
                  <a:moveTo>
                    <a:pt x="9842" y="4180"/>
                  </a:moveTo>
                  <a:lnTo>
                    <a:pt x="9842" y="4180"/>
                  </a:lnTo>
                  <a:cubicBezTo>
                    <a:pt x="9847" y="4195"/>
                    <a:pt x="9853" y="4210"/>
                    <a:pt x="9861" y="4227"/>
                  </a:cubicBezTo>
                  <a:cubicBezTo>
                    <a:pt x="9862" y="4230"/>
                    <a:pt x="9863" y="4231"/>
                    <a:pt x="9863" y="4231"/>
                  </a:cubicBezTo>
                  <a:cubicBezTo>
                    <a:pt x="9863" y="4231"/>
                    <a:pt x="9857" y="4213"/>
                    <a:pt x="9842" y="4180"/>
                  </a:cubicBezTo>
                  <a:close/>
                  <a:moveTo>
                    <a:pt x="6154" y="1"/>
                  </a:moveTo>
                  <a:cubicBezTo>
                    <a:pt x="6127" y="1"/>
                    <a:pt x="6099" y="2"/>
                    <a:pt x="6072" y="5"/>
                  </a:cubicBezTo>
                  <a:cubicBezTo>
                    <a:pt x="4931" y="119"/>
                    <a:pt x="3995" y="438"/>
                    <a:pt x="3995" y="438"/>
                  </a:cubicBezTo>
                  <a:cubicBezTo>
                    <a:pt x="3995" y="438"/>
                    <a:pt x="2626" y="758"/>
                    <a:pt x="1325" y="2584"/>
                  </a:cubicBezTo>
                  <a:cubicBezTo>
                    <a:pt x="1" y="4387"/>
                    <a:pt x="275" y="6715"/>
                    <a:pt x="320" y="6989"/>
                  </a:cubicBezTo>
                  <a:cubicBezTo>
                    <a:pt x="366" y="7240"/>
                    <a:pt x="686" y="7560"/>
                    <a:pt x="731" y="7720"/>
                  </a:cubicBezTo>
                  <a:cubicBezTo>
                    <a:pt x="777" y="7856"/>
                    <a:pt x="1097" y="8427"/>
                    <a:pt x="1234" y="8633"/>
                  </a:cubicBezTo>
                  <a:cubicBezTo>
                    <a:pt x="1370" y="8815"/>
                    <a:pt x="1850" y="9066"/>
                    <a:pt x="1895" y="9158"/>
                  </a:cubicBezTo>
                  <a:cubicBezTo>
                    <a:pt x="1935" y="9256"/>
                    <a:pt x="2496" y="9724"/>
                    <a:pt x="2625" y="9724"/>
                  </a:cubicBezTo>
                  <a:cubicBezTo>
                    <a:pt x="2646" y="9724"/>
                    <a:pt x="2655" y="9711"/>
                    <a:pt x="2649" y="9683"/>
                  </a:cubicBezTo>
                  <a:cubicBezTo>
                    <a:pt x="1713" y="5140"/>
                    <a:pt x="5251" y="1100"/>
                    <a:pt x="5251" y="1100"/>
                  </a:cubicBezTo>
                  <a:cubicBezTo>
                    <a:pt x="8539" y="1491"/>
                    <a:pt x="9681" y="3806"/>
                    <a:pt x="9842" y="4180"/>
                  </a:cubicBezTo>
                  <a:lnTo>
                    <a:pt x="9842" y="4180"/>
                  </a:lnTo>
                  <a:cubicBezTo>
                    <a:pt x="9823" y="4114"/>
                    <a:pt x="9834" y="4056"/>
                    <a:pt x="9816" y="3908"/>
                  </a:cubicBezTo>
                  <a:cubicBezTo>
                    <a:pt x="9793" y="3748"/>
                    <a:pt x="9519" y="3383"/>
                    <a:pt x="9565" y="3223"/>
                  </a:cubicBezTo>
                  <a:cubicBezTo>
                    <a:pt x="9633" y="3063"/>
                    <a:pt x="9428" y="2926"/>
                    <a:pt x="9359" y="2766"/>
                  </a:cubicBezTo>
                  <a:cubicBezTo>
                    <a:pt x="9268" y="2607"/>
                    <a:pt x="9336" y="2424"/>
                    <a:pt x="9314" y="2356"/>
                  </a:cubicBezTo>
                  <a:cubicBezTo>
                    <a:pt x="9291" y="2311"/>
                    <a:pt x="7330" y="1"/>
                    <a:pt x="61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78"/>
            <p:cNvSpPr/>
            <p:nvPr/>
          </p:nvSpPr>
          <p:spPr>
            <a:xfrm>
              <a:off x="1634400" y="2022375"/>
              <a:ext cx="600" cy="825"/>
            </a:xfrm>
            <a:custGeom>
              <a:avLst/>
              <a:gdLst/>
              <a:ahLst/>
              <a:cxnLst/>
              <a:rect l="l" t="t" r="r" b="b"/>
              <a:pathLst>
                <a:path w="24" h="33" extrusionOk="0">
                  <a:moveTo>
                    <a:pt x="1" y="0"/>
                  </a:moveTo>
                  <a:cubicBezTo>
                    <a:pt x="17" y="17"/>
                    <a:pt x="22" y="33"/>
                    <a:pt x="23" y="33"/>
                  </a:cubicBezTo>
                  <a:cubicBezTo>
                    <a:pt x="23" y="33"/>
                    <a:pt x="23" y="30"/>
                    <a:pt x="23" y="23"/>
                  </a:cubicBezTo>
                  <a:cubicBezTo>
                    <a:pt x="23" y="23"/>
                    <a:pt x="23" y="0"/>
                    <a:pt x="1" y="0"/>
                  </a:cubicBezTo>
                  <a:close/>
                </a:path>
              </a:pathLst>
            </a:custGeom>
            <a:solidFill>
              <a:srgbClr val="6C67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78"/>
            <p:cNvSpPr/>
            <p:nvPr/>
          </p:nvSpPr>
          <p:spPr>
            <a:xfrm>
              <a:off x="1634400" y="2022375"/>
              <a:ext cx="600" cy="825"/>
            </a:xfrm>
            <a:custGeom>
              <a:avLst/>
              <a:gdLst/>
              <a:ahLst/>
              <a:cxnLst/>
              <a:rect l="l" t="t" r="r" b="b"/>
              <a:pathLst>
                <a:path w="24" h="33" extrusionOk="0">
                  <a:moveTo>
                    <a:pt x="1" y="0"/>
                  </a:moveTo>
                  <a:lnTo>
                    <a:pt x="1" y="0"/>
                  </a:lnTo>
                  <a:cubicBezTo>
                    <a:pt x="17" y="17"/>
                    <a:pt x="22" y="33"/>
                    <a:pt x="23" y="33"/>
                  </a:cubicBezTo>
                  <a:cubicBezTo>
                    <a:pt x="23" y="33"/>
                    <a:pt x="23" y="30"/>
                    <a:pt x="23" y="23"/>
                  </a:cubicBezTo>
                  <a:cubicBezTo>
                    <a:pt x="23" y="23"/>
                    <a:pt x="23" y="23"/>
                    <a:pt x="1" y="0"/>
                  </a:cubicBezTo>
                  <a:close/>
                </a:path>
              </a:pathLst>
            </a:custGeom>
            <a:solidFill>
              <a:srgbClr val="6C67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78"/>
            <p:cNvSpPr/>
            <p:nvPr/>
          </p:nvSpPr>
          <p:spPr>
            <a:xfrm>
              <a:off x="1395300" y="1917950"/>
              <a:ext cx="220300" cy="229200"/>
            </a:xfrm>
            <a:custGeom>
              <a:avLst/>
              <a:gdLst/>
              <a:ahLst/>
              <a:cxnLst/>
              <a:rect l="l" t="t" r="r" b="b"/>
              <a:pathLst>
                <a:path w="8812" h="9168" extrusionOk="0">
                  <a:moveTo>
                    <a:pt x="5616" y="0"/>
                  </a:moveTo>
                  <a:lnTo>
                    <a:pt x="5616" y="0"/>
                  </a:lnTo>
                  <a:cubicBezTo>
                    <a:pt x="5410" y="23"/>
                    <a:pt x="5228" y="46"/>
                    <a:pt x="5045" y="92"/>
                  </a:cubicBezTo>
                  <a:cubicBezTo>
                    <a:pt x="5045" y="137"/>
                    <a:pt x="5045" y="206"/>
                    <a:pt x="5068" y="251"/>
                  </a:cubicBezTo>
                  <a:cubicBezTo>
                    <a:pt x="5119" y="370"/>
                    <a:pt x="5231" y="438"/>
                    <a:pt x="5351" y="438"/>
                  </a:cubicBezTo>
                  <a:cubicBezTo>
                    <a:pt x="5394" y="438"/>
                    <a:pt x="5437" y="429"/>
                    <a:pt x="5479" y="411"/>
                  </a:cubicBezTo>
                  <a:cubicBezTo>
                    <a:pt x="5616" y="320"/>
                    <a:pt x="5684" y="160"/>
                    <a:pt x="5616" y="0"/>
                  </a:cubicBezTo>
                  <a:close/>
                  <a:moveTo>
                    <a:pt x="3866" y="758"/>
                  </a:moveTo>
                  <a:cubicBezTo>
                    <a:pt x="3819" y="758"/>
                    <a:pt x="3770" y="771"/>
                    <a:pt x="3721" y="799"/>
                  </a:cubicBezTo>
                  <a:cubicBezTo>
                    <a:pt x="3584" y="868"/>
                    <a:pt x="3516" y="1028"/>
                    <a:pt x="3584" y="1187"/>
                  </a:cubicBezTo>
                  <a:cubicBezTo>
                    <a:pt x="3632" y="1299"/>
                    <a:pt x="3736" y="1355"/>
                    <a:pt x="3841" y="1355"/>
                  </a:cubicBezTo>
                  <a:cubicBezTo>
                    <a:pt x="3886" y="1355"/>
                    <a:pt x="3931" y="1345"/>
                    <a:pt x="3972" y="1324"/>
                  </a:cubicBezTo>
                  <a:cubicBezTo>
                    <a:pt x="4132" y="1256"/>
                    <a:pt x="4201" y="1073"/>
                    <a:pt x="4132" y="936"/>
                  </a:cubicBezTo>
                  <a:cubicBezTo>
                    <a:pt x="4069" y="825"/>
                    <a:pt x="3972" y="758"/>
                    <a:pt x="3866" y="758"/>
                  </a:cubicBezTo>
                  <a:close/>
                  <a:moveTo>
                    <a:pt x="6249" y="1024"/>
                  </a:moveTo>
                  <a:cubicBezTo>
                    <a:pt x="6205" y="1024"/>
                    <a:pt x="6161" y="1032"/>
                    <a:pt x="6118" y="1050"/>
                  </a:cubicBezTo>
                  <a:cubicBezTo>
                    <a:pt x="6050" y="1096"/>
                    <a:pt x="5981" y="1165"/>
                    <a:pt x="5958" y="1256"/>
                  </a:cubicBezTo>
                  <a:cubicBezTo>
                    <a:pt x="6164" y="1301"/>
                    <a:pt x="6346" y="1370"/>
                    <a:pt x="6529" y="1438"/>
                  </a:cubicBezTo>
                  <a:cubicBezTo>
                    <a:pt x="6552" y="1370"/>
                    <a:pt x="6552" y="1279"/>
                    <a:pt x="6529" y="1187"/>
                  </a:cubicBezTo>
                  <a:cubicBezTo>
                    <a:pt x="6479" y="1087"/>
                    <a:pt x="6367" y="1024"/>
                    <a:pt x="6249" y="1024"/>
                  </a:cubicBezTo>
                  <a:close/>
                  <a:moveTo>
                    <a:pt x="7761" y="1005"/>
                  </a:moveTo>
                  <a:cubicBezTo>
                    <a:pt x="7716" y="1028"/>
                    <a:pt x="7670" y="1028"/>
                    <a:pt x="7647" y="1050"/>
                  </a:cubicBezTo>
                  <a:cubicBezTo>
                    <a:pt x="7488" y="1119"/>
                    <a:pt x="7419" y="1301"/>
                    <a:pt x="7488" y="1438"/>
                  </a:cubicBezTo>
                  <a:cubicBezTo>
                    <a:pt x="7535" y="1549"/>
                    <a:pt x="7638" y="1616"/>
                    <a:pt x="7749" y="1616"/>
                  </a:cubicBezTo>
                  <a:cubicBezTo>
                    <a:pt x="7799" y="1616"/>
                    <a:pt x="7850" y="1603"/>
                    <a:pt x="7898" y="1575"/>
                  </a:cubicBezTo>
                  <a:cubicBezTo>
                    <a:pt x="8013" y="1530"/>
                    <a:pt x="8081" y="1416"/>
                    <a:pt x="8058" y="1301"/>
                  </a:cubicBezTo>
                  <a:cubicBezTo>
                    <a:pt x="7967" y="1210"/>
                    <a:pt x="7876" y="1119"/>
                    <a:pt x="7761" y="1005"/>
                  </a:cubicBezTo>
                  <a:close/>
                  <a:moveTo>
                    <a:pt x="2032" y="1416"/>
                  </a:moveTo>
                  <a:cubicBezTo>
                    <a:pt x="1895" y="1553"/>
                    <a:pt x="1758" y="1689"/>
                    <a:pt x="1621" y="1849"/>
                  </a:cubicBezTo>
                  <a:cubicBezTo>
                    <a:pt x="1668" y="1927"/>
                    <a:pt x="1757" y="1973"/>
                    <a:pt x="1852" y="1973"/>
                  </a:cubicBezTo>
                  <a:cubicBezTo>
                    <a:pt x="1896" y="1973"/>
                    <a:pt x="1943" y="1963"/>
                    <a:pt x="1987" y="1941"/>
                  </a:cubicBezTo>
                  <a:cubicBezTo>
                    <a:pt x="2146" y="1872"/>
                    <a:pt x="2215" y="1689"/>
                    <a:pt x="2124" y="1530"/>
                  </a:cubicBezTo>
                  <a:cubicBezTo>
                    <a:pt x="2101" y="1484"/>
                    <a:pt x="2078" y="1461"/>
                    <a:pt x="2032" y="1416"/>
                  </a:cubicBezTo>
                  <a:close/>
                  <a:moveTo>
                    <a:pt x="8478" y="2252"/>
                  </a:moveTo>
                  <a:cubicBezTo>
                    <a:pt x="8430" y="2252"/>
                    <a:pt x="8380" y="2262"/>
                    <a:pt x="8332" y="2283"/>
                  </a:cubicBezTo>
                  <a:cubicBezTo>
                    <a:pt x="8286" y="2306"/>
                    <a:pt x="8241" y="2351"/>
                    <a:pt x="8218" y="2397"/>
                  </a:cubicBezTo>
                  <a:cubicBezTo>
                    <a:pt x="8355" y="2534"/>
                    <a:pt x="8515" y="2671"/>
                    <a:pt x="8629" y="2808"/>
                  </a:cubicBezTo>
                  <a:cubicBezTo>
                    <a:pt x="8766" y="2717"/>
                    <a:pt x="8811" y="2557"/>
                    <a:pt x="8743" y="2420"/>
                  </a:cubicBezTo>
                  <a:cubicBezTo>
                    <a:pt x="8695" y="2308"/>
                    <a:pt x="8591" y="2252"/>
                    <a:pt x="8478" y="2252"/>
                  </a:cubicBezTo>
                  <a:close/>
                  <a:moveTo>
                    <a:pt x="3236" y="2325"/>
                  </a:moveTo>
                  <a:cubicBezTo>
                    <a:pt x="3192" y="2325"/>
                    <a:pt x="3148" y="2333"/>
                    <a:pt x="3105" y="2351"/>
                  </a:cubicBezTo>
                  <a:cubicBezTo>
                    <a:pt x="2968" y="2420"/>
                    <a:pt x="2900" y="2602"/>
                    <a:pt x="2968" y="2762"/>
                  </a:cubicBezTo>
                  <a:cubicBezTo>
                    <a:pt x="3018" y="2863"/>
                    <a:pt x="3130" y="2926"/>
                    <a:pt x="3239" y="2926"/>
                  </a:cubicBezTo>
                  <a:cubicBezTo>
                    <a:pt x="3279" y="2926"/>
                    <a:pt x="3319" y="2918"/>
                    <a:pt x="3356" y="2899"/>
                  </a:cubicBezTo>
                  <a:cubicBezTo>
                    <a:pt x="3516" y="2831"/>
                    <a:pt x="3584" y="2648"/>
                    <a:pt x="3516" y="2488"/>
                  </a:cubicBezTo>
                  <a:cubicBezTo>
                    <a:pt x="3466" y="2388"/>
                    <a:pt x="3355" y="2325"/>
                    <a:pt x="3236" y="2325"/>
                  </a:cubicBezTo>
                  <a:close/>
                  <a:moveTo>
                    <a:pt x="1064" y="3010"/>
                  </a:moveTo>
                  <a:cubicBezTo>
                    <a:pt x="1022" y="3010"/>
                    <a:pt x="978" y="3018"/>
                    <a:pt x="937" y="3036"/>
                  </a:cubicBezTo>
                  <a:cubicBezTo>
                    <a:pt x="800" y="3105"/>
                    <a:pt x="731" y="3287"/>
                    <a:pt x="800" y="3447"/>
                  </a:cubicBezTo>
                  <a:cubicBezTo>
                    <a:pt x="850" y="3547"/>
                    <a:pt x="961" y="3611"/>
                    <a:pt x="1080" y="3611"/>
                  </a:cubicBezTo>
                  <a:cubicBezTo>
                    <a:pt x="1123" y="3611"/>
                    <a:pt x="1168" y="3602"/>
                    <a:pt x="1211" y="3584"/>
                  </a:cubicBezTo>
                  <a:cubicBezTo>
                    <a:pt x="1348" y="3516"/>
                    <a:pt x="1416" y="3333"/>
                    <a:pt x="1348" y="3196"/>
                  </a:cubicBezTo>
                  <a:cubicBezTo>
                    <a:pt x="1297" y="3078"/>
                    <a:pt x="1184" y="3010"/>
                    <a:pt x="1064" y="3010"/>
                  </a:cubicBezTo>
                  <a:close/>
                  <a:moveTo>
                    <a:pt x="2342" y="3900"/>
                  </a:moveTo>
                  <a:cubicBezTo>
                    <a:pt x="2300" y="3900"/>
                    <a:pt x="2257" y="3908"/>
                    <a:pt x="2215" y="3926"/>
                  </a:cubicBezTo>
                  <a:cubicBezTo>
                    <a:pt x="2078" y="3995"/>
                    <a:pt x="2009" y="4177"/>
                    <a:pt x="2078" y="4337"/>
                  </a:cubicBezTo>
                  <a:cubicBezTo>
                    <a:pt x="2128" y="4437"/>
                    <a:pt x="2239" y="4501"/>
                    <a:pt x="2358" y="4501"/>
                  </a:cubicBezTo>
                  <a:cubicBezTo>
                    <a:pt x="2402" y="4501"/>
                    <a:pt x="2446" y="4493"/>
                    <a:pt x="2489" y="4474"/>
                  </a:cubicBezTo>
                  <a:cubicBezTo>
                    <a:pt x="2626" y="4406"/>
                    <a:pt x="2694" y="4223"/>
                    <a:pt x="2626" y="4086"/>
                  </a:cubicBezTo>
                  <a:cubicBezTo>
                    <a:pt x="2575" y="3968"/>
                    <a:pt x="2462" y="3900"/>
                    <a:pt x="2342" y="3900"/>
                  </a:cubicBezTo>
                  <a:close/>
                  <a:moveTo>
                    <a:pt x="205" y="4607"/>
                  </a:moveTo>
                  <a:cubicBezTo>
                    <a:pt x="190" y="4607"/>
                    <a:pt x="175" y="4608"/>
                    <a:pt x="161" y="4611"/>
                  </a:cubicBezTo>
                  <a:cubicBezTo>
                    <a:pt x="115" y="4794"/>
                    <a:pt x="92" y="4999"/>
                    <a:pt x="46" y="5182"/>
                  </a:cubicBezTo>
                  <a:cubicBezTo>
                    <a:pt x="92" y="5193"/>
                    <a:pt x="138" y="5199"/>
                    <a:pt x="181" y="5199"/>
                  </a:cubicBezTo>
                  <a:cubicBezTo>
                    <a:pt x="223" y="5199"/>
                    <a:pt x="263" y="5193"/>
                    <a:pt x="298" y="5182"/>
                  </a:cubicBezTo>
                  <a:cubicBezTo>
                    <a:pt x="457" y="5113"/>
                    <a:pt x="503" y="4931"/>
                    <a:pt x="435" y="4771"/>
                  </a:cubicBezTo>
                  <a:cubicBezTo>
                    <a:pt x="395" y="4672"/>
                    <a:pt x="303" y="4607"/>
                    <a:pt x="205" y="4607"/>
                  </a:cubicBezTo>
                  <a:close/>
                  <a:moveTo>
                    <a:pt x="1416" y="5269"/>
                  </a:moveTo>
                  <a:cubicBezTo>
                    <a:pt x="1377" y="5269"/>
                    <a:pt x="1338" y="5278"/>
                    <a:pt x="1302" y="5296"/>
                  </a:cubicBezTo>
                  <a:cubicBezTo>
                    <a:pt x="1142" y="5364"/>
                    <a:pt x="1074" y="5547"/>
                    <a:pt x="1142" y="5707"/>
                  </a:cubicBezTo>
                  <a:cubicBezTo>
                    <a:pt x="1192" y="5807"/>
                    <a:pt x="1304" y="5871"/>
                    <a:pt x="1422" y="5871"/>
                  </a:cubicBezTo>
                  <a:cubicBezTo>
                    <a:pt x="1466" y="5871"/>
                    <a:pt x="1510" y="5862"/>
                    <a:pt x="1553" y="5844"/>
                  </a:cubicBezTo>
                  <a:cubicBezTo>
                    <a:pt x="1690" y="5775"/>
                    <a:pt x="1758" y="5593"/>
                    <a:pt x="1690" y="5456"/>
                  </a:cubicBezTo>
                  <a:cubicBezTo>
                    <a:pt x="1639" y="5338"/>
                    <a:pt x="1526" y="5269"/>
                    <a:pt x="1416" y="5269"/>
                  </a:cubicBezTo>
                  <a:close/>
                  <a:moveTo>
                    <a:pt x="2397" y="6095"/>
                  </a:moveTo>
                  <a:cubicBezTo>
                    <a:pt x="2238" y="6186"/>
                    <a:pt x="2169" y="6346"/>
                    <a:pt x="2238" y="6506"/>
                  </a:cubicBezTo>
                  <a:cubicBezTo>
                    <a:pt x="2261" y="6551"/>
                    <a:pt x="2306" y="6597"/>
                    <a:pt x="2352" y="6620"/>
                  </a:cubicBezTo>
                  <a:cubicBezTo>
                    <a:pt x="2375" y="6437"/>
                    <a:pt x="2420" y="6255"/>
                    <a:pt x="2466" y="6095"/>
                  </a:cubicBezTo>
                  <a:close/>
                  <a:moveTo>
                    <a:pt x="67" y="6249"/>
                  </a:moveTo>
                  <a:cubicBezTo>
                    <a:pt x="45" y="6249"/>
                    <a:pt x="23" y="6251"/>
                    <a:pt x="1" y="6255"/>
                  </a:cubicBezTo>
                  <a:cubicBezTo>
                    <a:pt x="1" y="6506"/>
                    <a:pt x="24" y="6711"/>
                    <a:pt x="24" y="6848"/>
                  </a:cubicBezTo>
                  <a:cubicBezTo>
                    <a:pt x="92" y="6848"/>
                    <a:pt x="138" y="6848"/>
                    <a:pt x="183" y="6825"/>
                  </a:cubicBezTo>
                  <a:cubicBezTo>
                    <a:pt x="343" y="6757"/>
                    <a:pt x="412" y="6574"/>
                    <a:pt x="343" y="6414"/>
                  </a:cubicBezTo>
                  <a:cubicBezTo>
                    <a:pt x="286" y="6300"/>
                    <a:pt x="180" y="6249"/>
                    <a:pt x="67" y="6249"/>
                  </a:cubicBezTo>
                  <a:close/>
                  <a:moveTo>
                    <a:pt x="1332" y="7035"/>
                  </a:moveTo>
                  <a:cubicBezTo>
                    <a:pt x="1285" y="7035"/>
                    <a:pt x="1237" y="7048"/>
                    <a:pt x="1188" y="7076"/>
                  </a:cubicBezTo>
                  <a:cubicBezTo>
                    <a:pt x="1051" y="7145"/>
                    <a:pt x="982" y="7305"/>
                    <a:pt x="1051" y="7464"/>
                  </a:cubicBezTo>
                  <a:cubicBezTo>
                    <a:pt x="1099" y="7576"/>
                    <a:pt x="1203" y="7632"/>
                    <a:pt x="1308" y="7632"/>
                  </a:cubicBezTo>
                  <a:cubicBezTo>
                    <a:pt x="1353" y="7632"/>
                    <a:pt x="1398" y="7622"/>
                    <a:pt x="1439" y="7601"/>
                  </a:cubicBezTo>
                  <a:cubicBezTo>
                    <a:pt x="1599" y="7533"/>
                    <a:pt x="1667" y="7350"/>
                    <a:pt x="1599" y="7213"/>
                  </a:cubicBezTo>
                  <a:cubicBezTo>
                    <a:pt x="1535" y="7102"/>
                    <a:pt x="1439" y="7035"/>
                    <a:pt x="1332" y="7035"/>
                  </a:cubicBezTo>
                  <a:close/>
                  <a:moveTo>
                    <a:pt x="594" y="7966"/>
                  </a:moveTo>
                  <a:lnTo>
                    <a:pt x="594" y="7966"/>
                  </a:lnTo>
                  <a:cubicBezTo>
                    <a:pt x="663" y="8103"/>
                    <a:pt x="731" y="8240"/>
                    <a:pt x="823" y="8377"/>
                  </a:cubicBezTo>
                  <a:cubicBezTo>
                    <a:pt x="845" y="8309"/>
                    <a:pt x="845" y="8218"/>
                    <a:pt x="823" y="8126"/>
                  </a:cubicBezTo>
                  <a:cubicBezTo>
                    <a:pt x="777" y="8035"/>
                    <a:pt x="686" y="7989"/>
                    <a:pt x="594" y="7966"/>
                  </a:cubicBezTo>
                  <a:close/>
                  <a:moveTo>
                    <a:pt x="2183" y="8573"/>
                  </a:moveTo>
                  <a:cubicBezTo>
                    <a:pt x="2143" y="8573"/>
                    <a:pt x="2110" y="8589"/>
                    <a:pt x="2078" y="8606"/>
                  </a:cubicBezTo>
                  <a:cubicBezTo>
                    <a:pt x="1918" y="8674"/>
                    <a:pt x="1850" y="8857"/>
                    <a:pt x="1918" y="8994"/>
                  </a:cubicBezTo>
                  <a:cubicBezTo>
                    <a:pt x="1972" y="9102"/>
                    <a:pt x="2084" y="9167"/>
                    <a:pt x="2196" y="9167"/>
                  </a:cubicBezTo>
                  <a:cubicBezTo>
                    <a:pt x="2225" y="9167"/>
                    <a:pt x="2255" y="9163"/>
                    <a:pt x="2283" y="9153"/>
                  </a:cubicBezTo>
                  <a:cubicBezTo>
                    <a:pt x="2261" y="8971"/>
                    <a:pt x="2238" y="8765"/>
                    <a:pt x="2238" y="8583"/>
                  </a:cubicBezTo>
                  <a:cubicBezTo>
                    <a:pt x="2218" y="8576"/>
                    <a:pt x="2200" y="8573"/>
                    <a:pt x="2183" y="857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78"/>
            <p:cNvSpPr/>
            <p:nvPr/>
          </p:nvSpPr>
          <p:spPr>
            <a:xfrm>
              <a:off x="1427825" y="2022950"/>
              <a:ext cx="21150" cy="123275"/>
            </a:xfrm>
            <a:custGeom>
              <a:avLst/>
              <a:gdLst/>
              <a:ahLst/>
              <a:cxnLst/>
              <a:rect l="l" t="t" r="r" b="b"/>
              <a:pathLst>
                <a:path w="846" h="4931" extrusionOk="0">
                  <a:moveTo>
                    <a:pt x="845" y="0"/>
                  </a:moveTo>
                  <a:lnTo>
                    <a:pt x="845" y="0"/>
                  </a:lnTo>
                  <a:cubicBezTo>
                    <a:pt x="663" y="388"/>
                    <a:pt x="480" y="776"/>
                    <a:pt x="320" y="1164"/>
                  </a:cubicBezTo>
                  <a:cubicBezTo>
                    <a:pt x="229" y="1370"/>
                    <a:pt x="138" y="1552"/>
                    <a:pt x="69" y="1758"/>
                  </a:cubicBezTo>
                  <a:cubicBezTo>
                    <a:pt x="47" y="1872"/>
                    <a:pt x="24" y="1963"/>
                    <a:pt x="1" y="2077"/>
                  </a:cubicBezTo>
                  <a:cubicBezTo>
                    <a:pt x="1" y="2191"/>
                    <a:pt x="1" y="2306"/>
                    <a:pt x="1" y="2397"/>
                  </a:cubicBezTo>
                  <a:cubicBezTo>
                    <a:pt x="24" y="2831"/>
                    <a:pt x="47" y="3264"/>
                    <a:pt x="92" y="3675"/>
                  </a:cubicBezTo>
                  <a:cubicBezTo>
                    <a:pt x="115" y="3903"/>
                    <a:pt x="138" y="4109"/>
                    <a:pt x="183" y="4314"/>
                  </a:cubicBezTo>
                  <a:cubicBezTo>
                    <a:pt x="183" y="4428"/>
                    <a:pt x="206" y="4520"/>
                    <a:pt x="229" y="4634"/>
                  </a:cubicBezTo>
                  <a:cubicBezTo>
                    <a:pt x="252" y="4748"/>
                    <a:pt x="275" y="4839"/>
                    <a:pt x="320" y="4931"/>
                  </a:cubicBezTo>
                  <a:cubicBezTo>
                    <a:pt x="252" y="4748"/>
                    <a:pt x="229" y="4520"/>
                    <a:pt x="206" y="4314"/>
                  </a:cubicBezTo>
                  <a:cubicBezTo>
                    <a:pt x="183" y="4109"/>
                    <a:pt x="161" y="3881"/>
                    <a:pt x="161" y="3675"/>
                  </a:cubicBezTo>
                  <a:cubicBezTo>
                    <a:pt x="115" y="3264"/>
                    <a:pt x="92" y="2831"/>
                    <a:pt x="69" y="2397"/>
                  </a:cubicBezTo>
                  <a:cubicBezTo>
                    <a:pt x="69" y="2306"/>
                    <a:pt x="69" y="2191"/>
                    <a:pt x="69" y="2100"/>
                  </a:cubicBezTo>
                  <a:cubicBezTo>
                    <a:pt x="92" y="1986"/>
                    <a:pt x="115" y="1895"/>
                    <a:pt x="138" y="1781"/>
                  </a:cubicBezTo>
                  <a:cubicBezTo>
                    <a:pt x="206" y="1575"/>
                    <a:pt x="298" y="1393"/>
                    <a:pt x="366" y="1187"/>
                  </a:cubicBezTo>
                  <a:cubicBezTo>
                    <a:pt x="435" y="982"/>
                    <a:pt x="526" y="799"/>
                    <a:pt x="594" y="594"/>
                  </a:cubicBezTo>
                  <a:lnTo>
                    <a:pt x="8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78"/>
            <p:cNvSpPr/>
            <p:nvPr/>
          </p:nvSpPr>
          <p:spPr>
            <a:xfrm>
              <a:off x="1404450" y="2037225"/>
              <a:ext cx="19400" cy="73050"/>
            </a:xfrm>
            <a:custGeom>
              <a:avLst/>
              <a:gdLst/>
              <a:ahLst/>
              <a:cxnLst/>
              <a:rect l="l" t="t" r="r" b="b"/>
              <a:pathLst>
                <a:path w="776" h="2922" extrusionOk="0">
                  <a:moveTo>
                    <a:pt x="776" y="0"/>
                  </a:moveTo>
                  <a:cubicBezTo>
                    <a:pt x="639" y="228"/>
                    <a:pt x="525" y="456"/>
                    <a:pt x="411" y="685"/>
                  </a:cubicBezTo>
                  <a:cubicBezTo>
                    <a:pt x="297" y="913"/>
                    <a:pt x="228" y="1164"/>
                    <a:pt x="160" y="1392"/>
                  </a:cubicBezTo>
                  <a:cubicBezTo>
                    <a:pt x="91" y="1643"/>
                    <a:pt x="23" y="1894"/>
                    <a:pt x="23" y="2168"/>
                  </a:cubicBezTo>
                  <a:cubicBezTo>
                    <a:pt x="0" y="2419"/>
                    <a:pt x="23" y="2670"/>
                    <a:pt x="91" y="2922"/>
                  </a:cubicBezTo>
                  <a:cubicBezTo>
                    <a:pt x="91" y="2853"/>
                    <a:pt x="69" y="2785"/>
                    <a:pt x="69" y="2716"/>
                  </a:cubicBezTo>
                  <a:cubicBezTo>
                    <a:pt x="69" y="2693"/>
                    <a:pt x="69" y="2670"/>
                    <a:pt x="69" y="2625"/>
                  </a:cubicBezTo>
                  <a:lnTo>
                    <a:pt x="46" y="2534"/>
                  </a:lnTo>
                  <a:cubicBezTo>
                    <a:pt x="46" y="2511"/>
                    <a:pt x="46" y="2465"/>
                    <a:pt x="46" y="2442"/>
                  </a:cubicBezTo>
                  <a:lnTo>
                    <a:pt x="69" y="2351"/>
                  </a:lnTo>
                  <a:cubicBezTo>
                    <a:pt x="69" y="2282"/>
                    <a:pt x="69" y="2214"/>
                    <a:pt x="69" y="2168"/>
                  </a:cubicBezTo>
                  <a:lnTo>
                    <a:pt x="91" y="1986"/>
                  </a:lnTo>
                  <a:lnTo>
                    <a:pt x="137" y="1780"/>
                  </a:lnTo>
                  <a:cubicBezTo>
                    <a:pt x="137" y="1735"/>
                    <a:pt x="160" y="1666"/>
                    <a:pt x="183" y="1598"/>
                  </a:cubicBezTo>
                  <a:cubicBezTo>
                    <a:pt x="183" y="1552"/>
                    <a:pt x="205" y="1484"/>
                    <a:pt x="228" y="1415"/>
                  </a:cubicBezTo>
                  <a:cubicBezTo>
                    <a:pt x="297" y="1187"/>
                    <a:pt x="365" y="936"/>
                    <a:pt x="457" y="707"/>
                  </a:cubicBezTo>
                  <a:cubicBezTo>
                    <a:pt x="502" y="593"/>
                    <a:pt x="548" y="479"/>
                    <a:pt x="616" y="365"/>
                  </a:cubicBezTo>
                  <a:cubicBezTo>
                    <a:pt x="662" y="228"/>
                    <a:pt x="708" y="114"/>
                    <a:pt x="7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78"/>
            <p:cNvSpPr/>
            <p:nvPr/>
          </p:nvSpPr>
          <p:spPr>
            <a:xfrm>
              <a:off x="1564225" y="1939625"/>
              <a:ext cx="56500" cy="43400"/>
            </a:xfrm>
            <a:custGeom>
              <a:avLst/>
              <a:gdLst/>
              <a:ahLst/>
              <a:cxnLst/>
              <a:rect l="l" t="t" r="r" b="b"/>
              <a:pathLst>
                <a:path w="2260" h="1736" extrusionOk="0">
                  <a:moveTo>
                    <a:pt x="0" y="1"/>
                  </a:moveTo>
                  <a:lnTo>
                    <a:pt x="0" y="1"/>
                  </a:lnTo>
                  <a:cubicBezTo>
                    <a:pt x="114" y="46"/>
                    <a:pt x="206" y="92"/>
                    <a:pt x="320" y="138"/>
                  </a:cubicBezTo>
                  <a:cubicBezTo>
                    <a:pt x="434" y="206"/>
                    <a:pt x="525" y="275"/>
                    <a:pt x="616" y="343"/>
                  </a:cubicBezTo>
                  <a:cubicBezTo>
                    <a:pt x="731" y="412"/>
                    <a:pt x="822" y="480"/>
                    <a:pt x="913" y="571"/>
                  </a:cubicBezTo>
                  <a:lnTo>
                    <a:pt x="1187" y="800"/>
                  </a:lnTo>
                  <a:lnTo>
                    <a:pt x="1735" y="1256"/>
                  </a:lnTo>
                  <a:cubicBezTo>
                    <a:pt x="1826" y="1347"/>
                    <a:pt x="1917" y="1416"/>
                    <a:pt x="2009" y="1507"/>
                  </a:cubicBezTo>
                  <a:cubicBezTo>
                    <a:pt x="2100" y="1576"/>
                    <a:pt x="2191" y="1667"/>
                    <a:pt x="2260" y="1735"/>
                  </a:cubicBezTo>
                  <a:cubicBezTo>
                    <a:pt x="2123" y="1553"/>
                    <a:pt x="1940" y="1393"/>
                    <a:pt x="1781" y="1211"/>
                  </a:cubicBezTo>
                  <a:cubicBezTo>
                    <a:pt x="1598" y="1051"/>
                    <a:pt x="1415" y="891"/>
                    <a:pt x="1233" y="731"/>
                  </a:cubicBezTo>
                  <a:cubicBezTo>
                    <a:pt x="1050" y="594"/>
                    <a:pt x="867" y="434"/>
                    <a:pt x="662" y="298"/>
                  </a:cubicBezTo>
                  <a:cubicBezTo>
                    <a:pt x="457" y="161"/>
                    <a:pt x="228" y="4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78"/>
            <p:cNvSpPr/>
            <p:nvPr/>
          </p:nvSpPr>
          <p:spPr>
            <a:xfrm>
              <a:off x="1589900" y="1964750"/>
              <a:ext cx="37675" cy="35975"/>
            </a:xfrm>
            <a:custGeom>
              <a:avLst/>
              <a:gdLst/>
              <a:ahLst/>
              <a:cxnLst/>
              <a:rect l="l" t="t" r="r" b="b"/>
              <a:pathLst>
                <a:path w="1507" h="1439" extrusionOk="0">
                  <a:moveTo>
                    <a:pt x="0" y="0"/>
                  </a:moveTo>
                  <a:cubicBezTo>
                    <a:pt x="69" y="69"/>
                    <a:pt x="137" y="114"/>
                    <a:pt x="206" y="183"/>
                  </a:cubicBezTo>
                  <a:lnTo>
                    <a:pt x="411" y="342"/>
                  </a:lnTo>
                  <a:cubicBezTo>
                    <a:pt x="480" y="388"/>
                    <a:pt x="548" y="457"/>
                    <a:pt x="617" y="502"/>
                  </a:cubicBezTo>
                  <a:cubicBezTo>
                    <a:pt x="685" y="548"/>
                    <a:pt x="731" y="616"/>
                    <a:pt x="799" y="685"/>
                  </a:cubicBezTo>
                  <a:cubicBezTo>
                    <a:pt x="936" y="799"/>
                    <a:pt x="1050" y="936"/>
                    <a:pt x="1164" y="1050"/>
                  </a:cubicBezTo>
                  <a:cubicBezTo>
                    <a:pt x="1233" y="1119"/>
                    <a:pt x="1278" y="1187"/>
                    <a:pt x="1347" y="1233"/>
                  </a:cubicBezTo>
                  <a:cubicBezTo>
                    <a:pt x="1393" y="1301"/>
                    <a:pt x="1461" y="1370"/>
                    <a:pt x="1507" y="1438"/>
                  </a:cubicBezTo>
                  <a:cubicBezTo>
                    <a:pt x="1415" y="1278"/>
                    <a:pt x="1324" y="1141"/>
                    <a:pt x="1210" y="1004"/>
                  </a:cubicBezTo>
                  <a:cubicBezTo>
                    <a:pt x="1096" y="867"/>
                    <a:pt x="982" y="753"/>
                    <a:pt x="845" y="616"/>
                  </a:cubicBezTo>
                  <a:cubicBezTo>
                    <a:pt x="799" y="571"/>
                    <a:pt x="731" y="502"/>
                    <a:pt x="662" y="457"/>
                  </a:cubicBezTo>
                  <a:cubicBezTo>
                    <a:pt x="594" y="388"/>
                    <a:pt x="525" y="342"/>
                    <a:pt x="434" y="297"/>
                  </a:cubicBezTo>
                  <a:lnTo>
                    <a:pt x="229" y="160"/>
                  </a:lnTo>
                  <a:cubicBezTo>
                    <a:pt x="160" y="91"/>
                    <a:pt x="92" y="46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78"/>
            <p:cNvSpPr/>
            <p:nvPr/>
          </p:nvSpPr>
          <p:spPr>
            <a:xfrm>
              <a:off x="1512300" y="1880275"/>
              <a:ext cx="65625" cy="64550"/>
            </a:xfrm>
            <a:custGeom>
              <a:avLst/>
              <a:gdLst/>
              <a:ahLst/>
              <a:cxnLst/>
              <a:rect l="l" t="t" r="r" b="b"/>
              <a:pathLst>
                <a:path w="2625" h="2582" extrusionOk="0">
                  <a:moveTo>
                    <a:pt x="2602" y="1"/>
                  </a:moveTo>
                  <a:cubicBezTo>
                    <a:pt x="936" y="275"/>
                    <a:pt x="0" y="1964"/>
                    <a:pt x="0" y="1964"/>
                  </a:cubicBezTo>
                  <a:cubicBezTo>
                    <a:pt x="0" y="1964"/>
                    <a:pt x="137" y="2283"/>
                    <a:pt x="297" y="2489"/>
                  </a:cubicBezTo>
                  <a:cubicBezTo>
                    <a:pt x="347" y="2553"/>
                    <a:pt x="509" y="2581"/>
                    <a:pt x="718" y="2581"/>
                  </a:cubicBezTo>
                  <a:cubicBezTo>
                    <a:pt x="1180" y="2581"/>
                    <a:pt x="1866" y="2442"/>
                    <a:pt x="2054" y="2238"/>
                  </a:cubicBezTo>
                  <a:cubicBezTo>
                    <a:pt x="2625" y="1667"/>
                    <a:pt x="2602" y="1"/>
                    <a:pt x="26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78"/>
            <p:cNvSpPr/>
            <p:nvPr/>
          </p:nvSpPr>
          <p:spPr>
            <a:xfrm>
              <a:off x="1520275" y="1888275"/>
              <a:ext cx="54225" cy="40625"/>
            </a:xfrm>
            <a:custGeom>
              <a:avLst/>
              <a:gdLst/>
              <a:ahLst/>
              <a:cxnLst/>
              <a:rect l="l" t="t" r="r" b="b"/>
              <a:pathLst>
                <a:path w="2169" h="1625" extrusionOk="0">
                  <a:moveTo>
                    <a:pt x="1370" y="1"/>
                  </a:moveTo>
                  <a:lnTo>
                    <a:pt x="1370" y="1"/>
                  </a:lnTo>
                  <a:cubicBezTo>
                    <a:pt x="1187" y="92"/>
                    <a:pt x="1028" y="183"/>
                    <a:pt x="891" y="297"/>
                  </a:cubicBezTo>
                  <a:cubicBezTo>
                    <a:pt x="941" y="335"/>
                    <a:pt x="998" y="352"/>
                    <a:pt x="1055" y="352"/>
                  </a:cubicBezTo>
                  <a:cubicBezTo>
                    <a:pt x="1101" y="352"/>
                    <a:pt x="1146" y="341"/>
                    <a:pt x="1187" y="320"/>
                  </a:cubicBezTo>
                  <a:cubicBezTo>
                    <a:pt x="1324" y="274"/>
                    <a:pt x="1393" y="137"/>
                    <a:pt x="1370" y="1"/>
                  </a:cubicBezTo>
                  <a:close/>
                  <a:moveTo>
                    <a:pt x="2078" y="828"/>
                  </a:moveTo>
                  <a:cubicBezTo>
                    <a:pt x="2043" y="828"/>
                    <a:pt x="2009" y="834"/>
                    <a:pt x="1986" y="845"/>
                  </a:cubicBezTo>
                  <a:cubicBezTo>
                    <a:pt x="1827" y="936"/>
                    <a:pt x="1758" y="1096"/>
                    <a:pt x="1827" y="1256"/>
                  </a:cubicBezTo>
                  <a:cubicBezTo>
                    <a:pt x="1872" y="1347"/>
                    <a:pt x="1941" y="1393"/>
                    <a:pt x="2032" y="1416"/>
                  </a:cubicBezTo>
                  <a:cubicBezTo>
                    <a:pt x="2101" y="1233"/>
                    <a:pt x="2146" y="1028"/>
                    <a:pt x="2169" y="845"/>
                  </a:cubicBezTo>
                  <a:cubicBezTo>
                    <a:pt x="2146" y="834"/>
                    <a:pt x="2112" y="828"/>
                    <a:pt x="2078" y="828"/>
                  </a:cubicBezTo>
                  <a:close/>
                  <a:moveTo>
                    <a:pt x="352" y="1020"/>
                  </a:moveTo>
                  <a:cubicBezTo>
                    <a:pt x="304" y="1020"/>
                    <a:pt x="254" y="1030"/>
                    <a:pt x="206" y="1050"/>
                  </a:cubicBezTo>
                  <a:cubicBezTo>
                    <a:pt x="69" y="1119"/>
                    <a:pt x="1" y="1302"/>
                    <a:pt x="69" y="1438"/>
                  </a:cubicBezTo>
                  <a:cubicBezTo>
                    <a:pt x="120" y="1557"/>
                    <a:pt x="232" y="1625"/>
                    <a:pt x="352" y="1625"/>
                  </a:cubicBezTo>
                  <a:cubicBezTo>
                    <a:pt x="395" y="1625"/>
                    <a:pt x="438" y="1616"/>
                    <a:pt x="480" y="1598"/>
                  </a:cubicBezTo>
                  <a:cubicBezTo>
                    <a:pt x="617" y="1507"/>
                    <a:pt x="685" y="1347"/>
                    <a:pt x="617" y="1187"/>
                  </a:cubicBezTo>
                  <a:cubicBezTo>
                    <a:pt x="569" y="1076"/>
                    <a:pt x="465" y="1020"/>
                    <a:pt x="352" y="102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78"/>
            <p:cNvSpPr/>
            <p:nvPr/>
          </p:nvSpPr>
          <p:spPr>
            <a:xfrm>
              <a:off x="1416425" y="1934200"/>
              <a:ext cx="96350" cy="45050"/>
            </a:xfrm>
            <a:custGeom>
              <a:avLst/>
              <a:gdLst/>
              <a:ahLst/>
              <a:cxnLst/>
              <a:rect l="l" t="t" r="r" b="b"/>
              <a:pathLst>
                <a:path w="3854" h="1802" extrusionOk="0">
                  <a:moveTo>
                    <a:pt x="2228" y="1"/>
                  </a:moveTo>
                  <a:cubicBezTo>
                    <a:pt x="1485" y="1"/>
                    <a:pt x="572" y="69"/>
                    <a:pt x="0" y="355"/>
                  </a:cubicBezTo>
                  <a:cubicBezTo>
                    <a:pt x="0" y="355"/>
                    <a:pt x="662" y="1542"/>
                    <a:pt x="1849" y="1793"/>
                  </a:cubicBezTo>
                  <a:cubicBezTo>
                    <a:pt x="1877" y="1799"/>
                    <a:pt x="1907" y="1802"/>
                    <a:pt x="1939" y="1802"/>
                  </a:cubicBezTo>
                  <a:cubicBezTo>
                    <a:pt x="2525" y="1802"/>
                    <a:pt x="3853" y="865"/>
                    <a:pt x="3767" y="606"/>
                  </a:cubicBezTo>
                  <a:cubicBezTo>
                    <a:pt x="3675" y="332"/>
                    <a:pt x="3447" y="58"/>
                    <a:pt x="3447" y="58"/>
                  </a:cubicBezTo>
                  <a:cubicBezTo>
                    <a:pt x="3447" y="58"/>
                    <a:pt x="2909" y="1"/>
                    <a:pt x="22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78"/>
            <p:cNvSpPr/>
            <p:nvPr/>
          </p:nvSpPr>
          <p:spPr>
            <a:xfrm>
              <a:off x="1433550" y="1936900"/>
              <a:ext cx="66775" cy="41000"/>
            </a:xfrm>
            <a:custGeom>
              <a:avLst/>
              <a:gdLst/>
              <a:ahLst/>
              <a:cxnLst/>
              <a:rect l="l" t="t" r="r" b="b"/>
              <a:pathLst>
                <a:path w="2671" h="1640" extrusionOk="0">
                  <a:moveTo>
                    <a:pt x="2340" y="0"/>
                  </a:moveTo>
                  <a:cubicBezTo>
                    <a:pt x="2291" y="0"/>
                    <a:pt x="2240" y="13"/>
                    <a:pt x="2191" y="41"/>
                  </a:cubicBezTo>
                  <a:cubicBezTo>
                    <a:pt x="2054" y="110"/>
                    <a:pt x="1986" y="270"/>
                    <a:pt x="2054" y="429"/>
                  </a:cubicBezTo>
                  <a:cubicBezTo>
                    <a:pt x="2102" y="541"/>
                    <a:pt x="2206" y="597"/>
                    <a:pt x="2311" y="597"/>
                  </a:cubicBezTo>
                  <a:cubicBezTo>
                    <a:pt x="2356" y="597"/>
                    <a:pt x="2401" y="587"/>
                    <a:pt x="2442" y="566"/>
                  </a:cubicBezTo>
                  <a:cubicBezTo>
                    <a:pt x="2602" y="498"/>
                    <a:pt x="2671" y="315"/>
                    <a:pt x="2602" y="178"/>
                  </a:cubicBezTo>
                  <a:cubicBezTo>
                    <a:pt x="2555" y="67"/>
                    <a:pt x="2452" y="0"/>
                    <a:pt x="2340" y="0"/>
                  </a:cubicBezTo>
                  <a:close/>
                  <a:moveTo>
                    <a:pt x="322" y="608"/>
                  </a:moveTo>
                  <a:cubicBezTo>
                    <a:pt x="282" y="608"/>
                    <a:pt x="242" y="616"/>
                    <a:pt x="206" y="635"/>
                  </a:cubicBezTo>
                  <a:cubicBezTo>
                    <a:pt x="46" y="703"/>
                    <a:pt x="0" y="886"/>
                    <a:pt x="69" y="1046"/>
                  </a:cubicBezTo>
                  <a:cubicBezTo>
                    <a:pt x="119" y="1146"/>
                    <a:pt x="230" y="1209"/>
                    <a:pt x="340" y="1209"/>
                  </a:cubicBezTo>
                  <a:cubicBezTo>
                    <a:pt x="380" y="1209"/>
                    <a:pt x="420" y="1201"/>
                    <a:pt x="457" y="1183"/>
                  </a:cubicBezTo>
                  <a:cubicBezTo>
                    <a:pt x="616" y="1114"/>
                    <a:pt x="685" y="931"/>
                    <a:pt x="594" y="772"/>
                  </a:cubicBezTo>
                  <a:cubicBezTo>
                    <a:pt x="543" y="671"/>
                    <a:pt x="432" y="608"/>
                    <a:pt x="322" y="608"/>
                  </a:cubicBezTo>
                  <a:close/>
                  <a:moveTo>
                    <a:pt x="1735" y="1571"/>
                  </a:moveTo>
                  <a:cubicBezTo>
                    <a:pt x="1666" y="1571"/>
                    <a:pt x="1621" y="1571"/>
                    <a:pt x="1575" y="1593"/>
                  </a:cubicBezTo>
                  <a:cubicBezTo>
                    <a:pt x="1552" y="1616"/>
                    <a:pt x="1529" y="1616"/>
                    <a:pt x="1507" y="1639"/>
                  </a:cubicBezTo>
                  <a:cubicBezTo>
                    <a:pt x="1575" y="1616"/>
                    <a:pt x="1644" y="1593"/>
                    <a:pt x="1735" y="15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78"/>
            <p:cNvSpPr/>
            <p:nvPr/>
          </p:nvSpPr>
          <p:spPr>
            <a:xfrm>
              <a:off x="1491750" y="1920300"/>
              <a:ext cx="43400" cy="38425"/>
            </a:xfrm>
            <a:custGeom>
              <a:avLst/>
              <a:gdLst/>
              <a:ahLst/>
              <a:cxnLst/>
              <a:rect l="l" t="t" r="r" b="b"/>
              <a:pathLst>
                <a:path w="1736" h="1537" extrusionOk="0">
                  <a:moveTo>
                    <a:pt x="869" y="0"/>
                  </a:moveTo>
                  <a:cubicBezTo>
                    <a:pt x="736" y="0"/>
                    <a:pt x="601" y="36"/>
                    <a:pt x="480" y="112"/>
                  </a:cubicBezTo>
                  <a:cubicBezTo>
                    <a:pt x="114" y="317"/>
                    <a:pt x="0" y="774"/>
                    <a:pt x="206" y="1139"/>
                  </a:cubicBezTo>
                  <a:cubicBezTo>
                    <a:pt x="344" y="1399"/>
                    <a:pt x="605" y="1536"/>
                    <a:pt x="872" y="1536"/>
                  </a:cubicBezTo>
                  <a:cubicBezTo>
                    <a:pt x="1003" y="1536"/>
                    <a:pt x="1135" y="1503"/>
                    <a:pt x="1256" y="1436"/>
                  </a:cubicBezTo>
                  <a:cubicBezTo>
                    <a:pt x="1621" y="1207"/>
                    <a:pt x="1735" y="751"/>
                    <a:pt x="1530" y="386"/>
                  </a:cubicBezTo>
                  <a:cubicBezTo>
                    <a:pt x="1393" y="142"/>
                    <a:pt x="1134" y="0"/>
                    <a:pt x="8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78"/>
            <p:cNvSpPr/>
            <p:nvPr/>
          </p:nvSpPr>
          <p:spPr>
            <a:xfrm flipH="1">
              <a:off x="1438794" y="2221983"/>
              <a:ext cx="570126" cy="296938"/>
            </a:xfrm>
            <a:custGeom>
              <a:avLst/>
              <a:gdLst/>
              <a:ahLst/>
              <a:cxnLst/>
              <a:rect l="l" t="t" r="r" b="b"/>
              <a:pathLst>
                <a:path w="26835" h="13978" extrusionOk="0">
                  <a:moveTo>
                    <a:pt x="24332" y="0"/>
                  </a:moveTo>
                  <a:cubicBezTo>
                    <a:pt x="23448" y="0"/>
                    <a:pt x="22193" y="315"/>
                    <a:pt x="20518" y="1062"/>
                  </a:cubicBezTo>
                  <a:cubicBezTo>
                    <a:pt x="14201" y="3876"/>
                    <a:pt x="11187" y="4862"/>
                    <a:pt x="10720" y="4862"/>
                  </a:cubicBezTo>
                  <a:cubicBezTo>
                    <a:pt x="10713" y="4862"/>
                    <a:pt x="10706" y="4862"/>
                    <a:pt x="10700" y="4861"/>
                  </a:cubicBezTo>
                  <a:cubicBezTo>
                    <a:pt x="10305" y="4831"/>
                    <a:pt x="5442" y="2551"/>
                    <a:pt x="5442" y="2551"/>
                  </a:cubicBezTo>
                  <a:lnTo>
                    <a:pt x="1" y="10484"/>
                  </a:lnTo>
                  <a:cubicBezTo>
                    <a:pt x="1" y="10484"/>
                    <a:pt x="7070" y="13978"/>
                    <a:pt x="10847" y="13978"/>
                  </a:cubicBezTo>
                  <a:cubicBezTo>
                    <a:pt x="11040" y="13978"/>
                    <a:pt x="11225" y="13969"/>
                    <a:pt x="11399" y="13949"/>
                  </a:cubicBezTo>
                  <a:cubicBezTo>
                    <a:pt x="15016" y="13554"/>
                    <a:pt x="21096" y="8205"/>
                    <a:pt x="24135" y="4922"/>
                  </a:cubicBezTo>
                  <a:cubicBezTo>
                    <a:pt x="26381" y="2519"/>
                    <a:pt x="26835" y="0"/>
                    <a:pt x="243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78"/>
            <p:cNvSpPr/>
            <p:nvPr/>
          </p:nvSpPr>
          <p:spPr>
            <a:xfrm flipH="1">
              <a:off x="1496143" y="2338153"/>
              <a:ext cx="173747" cy="138846"/>
            </a:xfrm>
            <a:custGeom>
              <a:avLst/>
              <a:gdLst/>
              <a:ahLst/>
              <a:cxnLst/>
              <a:rect l="l" t="t" r="r" b="b"/>
              <a:pathLst>
                <a:path w="8178" h="6536" extrusionOk="0">
                  <a:moveTo>
                    <a:pt x="8177" y="0"/>
                  </a:moveTo>
                  <a:lnTo>
                    <a:pt x="8177" y="0"/>
                  </a:lnTo>
                  <a:cubicBezTo>
                    <a:pt x="6931" y="942"/>
                    <a:pt x="5867" y="2006"/>
                    <a:pt x="4590" y="3040"/>
                  </a:cubicBezTo>
                  <a:cubicBezTo>
                    <a:pt x="3983" y="3526"/>
                    <a:pt x="396" y="6170"/>
                    <a:pt x="31" y="6474"/>
                  </a:cubicBezTo>
                  <a:cubicBezTo>
                    <a:pt x="1" y="6505"/>
                    <a:pt x="31" y="6535"/>
                    <a:pt x="61" y="6535"/>
                  </a:cubicBezTo>
                  <a:cubicBezTo>
                    <a:pt x="1976" y="5410"/>
                    <a:pt x="3770" y="4103"/>
                    <a:pt x="5441" y="2675"/>
                  </a:cubicBezTo>
                  <a:cubicBezTo>
                    <a:pt x="5533" y="2644"/>
                    <a:pt x="5624" y="2584"/>
                    <a:pt x="5685" y="2553"/>
                  </a:cubicBezTo>
                  <a:cubicBezTo>
                    <a:pt x="5897" y="2462"/>
                    <a:pt x="6080" y="2340"/>
                    <a:pt x="6293" y="2219"/>
                  </a:cubicBezTo>
                  <a:cubicBezTo>
                    <a:pt x="6688" y="1976"/>
                    <a:pt x="7083" y="1672"/>
                    <a:pt x="7478" y="1459"/>
                  </a:cubicBezTo>
                  <a:cubicBezTo>
                    <a:pt x="7508" y="1429"/>
                    <a:pt x="7508" y="1398"/>
                    <a:pt x="7478" y="1398"/>
                  </a:cubicBezTo>
                  <a:cubicBezTo>
                    <a:pt x="7052" y="1641"/>
                    <a:pt x="6627" y="1854"/>
                    <a:pt x="6201" y="2067"/>
                  </a:cubicBezTo>
                  <a:lnTo>
                    <a:pt x="6049" y="2128"/>
                  </a:lnTo>
                  <a:cubicBezTo>
                    <a:pt x="6779" y="1459"/>
                    <a:pt x="7508" y="760"/>
                    <a:pt x="81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78"/>
            <p:cNvSpPr/>
            <p:nvPr/>
          </p:nvSpPr>
          <p:spPr>
            <a:xfrm flipH="1">
              <a:off x="1862942" y="2300046"/>
              <a:ext cx="106398" cy="155904"/>
            </a:xfrm>
            <a:custGeom>
              <a:avLst/>
              <a:gdLst/>
              <a:ahLst/>
              <a:cxnLst/>
              <a:rect l="l" t="t" r="r" b="b"/>
              <a:pathLst>
                <a:path w="5008" h="7339" extrusionOk="0">
                  <a:moveTo>
                    <a:pt x="4947" y="1"/>
                  </a:moveTo>
                  <a:cubicBezTo>
                    <a:pt x="4035" y="1156"/>
                    <a:pt x="3244" y="2402"/>
                    <a:pt x="2424" y="3618"/>
                  </a:cubicBezTo>
                  <a:cubicBezTo>
                    <a:pt x="1998" y="4226"/>
                    <a:pt x="1603" y="4803"/>
                    <a:pt x="1208" y="5411"/>
                  </a:cubicBezTo>
                  <a:cubicBezTo>
                    <a:pt x="782" y="6019"/>
                    <a:pt x="387" y="6627"/>
                    <a:pt x="22" y="7296"/>
                  </a:cubicBezTo>
                  <a:cubicBezTo>
                    <a:pt x="1" y="7317"/>
                    <a:pt x="10" y="7339"/>
                    <a:pt x="28" y="7339"/>
                  </a:cubicBezTo>
                  <a:cubicBezTo>
                    <a:pt x="35" y="7339"/>
                    <a:pt x="44" y="7335"/>
                    <a:pt x="53" y="7326"/>
                  </a:cubicBezTo>
                  <a:cubicBezTo>
                    <a:pt x="509" y="6779"/>
                    <a:pt x="934" y="6201"/>
                    <a:pt x="1360" y="5624"/>
                  </a:cubicBezTo>
                  <a:cubicBezTo>
                    <a:pt x="1785" y="5016"/>
                    <a:pt x="2181" y="4408"/>
                    <a:pt x="2606" y="3800"/>
                  </a:cubicBezTo>
                  <a:cubicBezTo>
                    <a:pt x="3427" y="2554"/>
                    <a:pt x="4278" y="1338"/>
                    <a:pt x="4977" y="31"/>
                  </a:cubicBezTo>
                  <a:cubicBezTo>
                    <a:pt x="5007" y="1"/>
                    <a:pt x="4947" y="1"/>
                    <a:pt x="49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78"/>
            <p:cNvSpPr/>
            <p:nvPr/>
          </p:nvSpPr>
          <p:spPr>
            <a:xfrm flipH="1">
              <a:off x="1596247" y="2255502"/>
              <a:ext cx="304173" cy="71547"/>
            </a:xfrm>
            <a:custGeom>
              <a:avLst/>
              <a:gdLst/>
              <a:ahLst/>
              <a:cxnLst/>
              <a:rect l="l" t="t" r="r" b="b"/>
              <a:pathLst>
                <a:path w="14317" h="3368" extrusionOk="0">
                  <a:moveTo>
                    <a:pt x="14256" y="0"/>
                  </a:moveTo>
                  <a:cubicBezTo>
                    <a:pt x="13466" y="335"/>
                    <a:pt x="6535" y="2888"/>
                    <a:pt x="6110" y="3010"/>
                  </a:cubicBezTo>
                  <a:cubicBezTo>
                    <a:pt x="5966" y="3045"/>
                    <a:pt x="5817" y="3063"/>
                    <a:pt x="5670" y="3063"/>
                  </a:cubicBezTo>
                  <a:cubicBezTo>
                    <a:pt x="5443" y="3063"/>
                    <a:pt x="5218" y="3022"/>
                    <a:pt x="5016" y="2949"/>
                  </a:cubicBezTo>
                  <a:cubicBezTo>
                    <a:pt x="4225" y="2645"/>
                    <a:pt x="1125" y="1186"/>
                    <a:pt x="335" y="882"/>
                  </a:cubicBezTo>
                  <a:cubicBezTo>
                    <a:pt x="183" y="1003"/>
                    <a:pt x="92" y="1155"/>
                    <a:pt x="0" y="1307"/>
                  </a:cubicBezTo>
                  <a:lnTo>
                    <a:pt x="61" y="1338"/>
                  </a:lnTo>
                  <a:cubicBezTo>
                    <a:pt x="61" y="1338"/>
                    <a:pt x="335" y="1003"/>
                    <a:pt x="335" y="1003"/>
                  </a:cubicBezTo>
                  <a:cubicBezTo>
                    <a:pt x="1368" y="1490"/>
                    <a:pt x="4225" y="2827"/>
                    <a:pt x="4955" y="3192"/>
                  </a:cubicBezTo>
                  <a:cubicBezTo>
                    <a:pt x="5203" y="3305"/>
                    <a:pt x="5468" y="3367"/>
                    <a:pt x="5737" y="3367"/>
                  </a:cubicBezTo>
                  <a:cubicBezTo>
                    <a:pt x="5830" y="3367"/>
                    <a:pt x="5925" y="3360"/>
                    <a:pt x="6019" y="3344"/>
                  </a:cubicBezTo>
                  <a:cubicBezTo>
                    <a:pt x="6414" y="3222"/>
                    <a:pt x="6809" y="3101"/>
                    <a:pt x="7174" y="2949"/>
                  </a:cubicBezTo>
                  <a:cubicBezTo>
                    <a:pt x="7994" y="2645"/>
                    <a:pt x="13466" y="365"/>
                    <a:pt x="14286" y="31"/>
                  </a:cubicBezTo>
                  <a:cubicBezTo>
                    <a:pt x="14317" y="31"/>
                    <a:pt x="14286" y="0"/>
                    <a:pt x="14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78"/>
            <p:cNvSpPr/>
            <p:nvPr/>
          </p:nvSpPr>
          <p:spPr>
            <a:xfrm>
              <a:off x="1431825" y="2149050"/>
              <a:ext cx="46250" cy="105600"/>
            </a:xfrm>
            <a:custGeom>
              <a:avLst/>
              <a:gdLst/>
              <a:ahLst/>
              <a:cxnLst/>
              <a:rect l="l" t="t" r="r" b="b"/>
              <a:pathLst>
                <a:path w="1850" h="4224" extrusionOk="0">
                  <a:moveTo>
                    <a:pt x="1005" y="1"/>
                  </a:moveTo>
                  <a:lnTo>
                    <a:pt x="1005" y="229"/>
                  </a:lnTo>
                  <a:cubicBezTo>
                    <a:pt x="1279" y="229"/>
                    <a:pt x="1644" y="1256"/>
                    <a:pt x="1644" y="2489"/>
                  </a:cubicBezTo>
                  <a:cubicBezTo>
                    <a:pt x="1644" y="2922"/>
                    <a:pt x="1576" y="3310"/>
                    <a:pt x="1484" y="3584"/>
                  </a:cubicBezTo>
                  <a:cubicBezTo>
                    <a:pt x="1393" y="3858"/>
                    <a:pt x="1256" y="3995"/>
                    <a:pt x="1073" y="3995"/>
                  </a:cubicBezTo>
                  <a:cubicBezTo>
                    <a:pt x="891" y="3995"/>
                    <a:pt x="754" y="3904"/>
                    <a:pt x="663" y="3698"/>
                  </a:cubicBezTo>
                  <a:cubicBezTo>
                    <a:pt x="229" y="2899"/>
                    <a:pt x="480" y="868"/>
                    <a:pt x="731" y="503"/>
                  </a:cubicBezTo>
                  <a:lnTo>
                    <a:pt x="548" y="389"/>
                  </a:lnTo>
                  <a:cubicBezTo>
                    <a:pt x="229" y="845"/>
                    <a:pt x="1" y="2945"/>
                    <a:pt x="457" y="3790"/>
                  </a:cubicBezTo>
                  <a:cubicBezTo>
                    <a:pt x="640" y="4132"/>
                    <a:pt x="891" y="4223"/>
                    <a:pt x="1073" y="4223"/>
                  </a:cubicBezTo>
                  <a:cubicBezTo>
                    <a:pt x="1256" y="4223"/>
                    <a:pt x="1507" y="4109"/>
                    <a:pt x="1690" y="3653"/>
                  </a:cubicBezTo>
                  <a:cubicBezTo>
                    <a:pt x="1781" y="3356"/>
                    <a:pt x="1850" y="2945"/>
                    <a:pt x="1850" y="2489"/>
                  </a:cubicBezTo>
                  <a:cubicBezTo>
                    <a:pt x="1850" y="1484"/>
                    <a:pt x="1576" y="1"/>
                    <a:pt x="10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98" name="Google Shape;1598;p78"/>
          <p:cNvSpPr/>
          <p:nvPr/>
        </p:nvSpPr>
        <p:spPr>
          <a:xfrm rot="-5400000">
            <a:off x="3191917" y="-489658"/>
            <a:ext cx="1171200" cy="6702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9" name="Google Shape;1599;p78"/>
          <p:cNvSpPr/>
          <p:nvPr/>
        </p:nvSpPr>
        <p:spPr>
          <a:xfrm rot="-5400000">
            <a:off x="3986400" y="-489658"/>
            <a:ext cx="1171200" cy="6702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0" name="Google Shape;1600;p78"/>
          <p:cNvSpPr/>
          <p:nvPr/>
        </p:nvSpPr>
        <p:spPr>
          <a:xfrm rot="-5400000">
            <a:off x="4780883" y="-489658"/>
            <a:ext cx="1171200" cy="6702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1515;p78">
            <a:extLst>
              <a:ext uri="{FF2B5EF4-FFF2-40B4-BE49-F238E27FC236}">
                <a16:creationId xmlns:a16="http://schemas.microsoft.com/office/drawing/2014/main" id="{ED22A2FC-BECE-0F32-8B73-85F7393CB6E7}"/>
              </a:ext>
            </a:extLst>
          </p:cNvPr>
          <p:cNvSpPr txBox="1">
            <a:spLocks/>
          </p:cNvSpPr>
          <p:nvPr/>
        </p:nvSpPr>
        <p:spPr>
          <a:xfrm>
            <a:off x="3007336" y="1979451"/>
            <a:ext cx="6437287" cy="1956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0"/>
              <a:buFont typeface="Kanit"/>
              <a:buNone/>
              <a:defRPr sz="7000" b="1" i="0" u="none" strike="noStrike" cap="none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marL="285750" indent="-285750" algn="l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>
                <a:latin typeface="DM Sans" pitchFamily="2" charset="0"/>
              </a:rPr>
              <a:t>BNSP</a:t>
            </a:r>
            <a:r>
              <a:rPr lang="en-US" sz="1800" b="0" dirty="0">
                <a:latin typeface="DM Sans" pitchFamily="2" charset="0"/>
              </a:rPr>
              <a:t> 	</a:t>
            </a:r>
            <a:r>
              <a:rPr lang="en-US" sz="1800" b="0" dirty="0">
                <a:latin typeface="DM Sans" pitchFamily="2" charset="0"/>
                <a:sym typeface="Wingdings" panose="05000000000000000000" pitchFamily="2" charset="2"/>
              </a:rPr>
              <a:t></a:t>
            </a:r>
            <a:r>
              <a:rPr lang="en-US" sz="1800" b="0" dirty="0">
                <a:latin typeface="DM Sans" pitchFamily="2" charset="0"/>
              </a:rPr>
              <a:t> </a:t>
            </a:r>
            <a:r>
              <a:rPr lang="en-US" sz="1800" b="0" dirty="0" err="1">
                <a:latin typeface="DM Sans" pitchFamily="2" charset="0"/>
              </a:rPr>
              <a:t>Regulasi</a:t>
            </a:r>
            <a:r>
              <a:rPr lang="en-US" sz="1800" b="0" dirty="0">
                <a:latin typeface="DM Sans" pitchFamily="2" charset="0"/>
              </a:rPr>
              <a:t>/</a:t>
            </a:r>
            <a:r>
              <a:rPr lang="en-US" sz="1800" b="0" dirty="0" err="1">
                <a:latin typeface="DM Sans" pitchFamily="2" charset="0"/>
              </a:rPr>
              <a:t>kebijakan</a:t>
            </a:r>
            <a:endParaRPr lang="en-US" sz="1800" b="0" dirty="0">
              <a:latin typeface="DM Sans" pitchFamily="2" charset="0"/>
            </a:endParaRPr>
          </a:p>
          <a:p>
            <a:pPr marL="285750" indent="-285750" algn="l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 err="1">
                <a:latin typeface="DM Sans" pitchFamily="2" charset="0"/>
              </a:rPr>
              <a:t>Kominfo</a:t>
            </a:r>
            <a:r>
              <a:rPr lang="en-US" sz="1800" b="0" dirty="0">
                <a:latin typeface="DM Sans" pitchFamily="2" charset="0"/>
              </a:rPr>
              <a:t> 	</a:t>
            </a:r>
            <a:r>
              <a:rPr lang="en-US" sz="1800" b="0" dirty="0">
                <a:latin typeface="DM Sans" pitchFamily="2" charset="0"/>
                <a:sym typeface="Wingdings" panose="05000000000000000000" pitchFamily="2" charset="2"/>
              </a:rPr>
              <a:t> </a:t>
            </a:r>
            <a:r>
              <a:rPr lang="en-US" sz="1800" b="0" dirty="0">
                <a:latin typeface="DM Sans" pitchFamily="2" charset="0"/>
              </a:rPr>
              <a:t> </a:t>
            </a:r>
            <a:r>
              <a:rPr lang="en-US" sz="1800" b="0" dirty="0" err="1">
                <a:latin typeface="DM Sans" pitchFamily="2" charset="0"/>
              </a:rPr>
              <a:t>Penentuan</a:t>
            </a:r>
            <a:r>
              <a:rPr lang="en-US" sz="1800" b="0" dirty="0">
                <a:latin typeface="DM Sans" pitchFamily="2" charset="0"/>
              </a:rPr>
              <a:t> </a:t>
            </a:r>
            <a:r>
              <a:rPr lang="en-US" sz="1800" b="0" dirty="0" err="1">
                <a:latin typeface="DM Sans" pitchFamily="2" charset="0"/>
              </a:rPr>
              <a:t>standar</a:t>
            </a:r>
            <a:r>
              <a:rPr lang="en-US" sz="1800" b="0" dirty="0">
                <a:latin typeface="DM Sans" pitchFamily="2" charset="0"/>
              </a:rPr>
              <a:t> </a:t>
            </a:r>
            <a:r>
              <a:rPr lang="en-US" sz="1800" b="0" dirty="0" err="1">
                <a:latin typeface="DM Sans" pitchFamily="2" charset="0"/>
              </a:rPr>
              <a:t>kompetensi</a:t>
            </a:r>
            <a:endParaRPr lang="en-US" sz="1800" b="0" dirty="0">
              <a:latin typeface="DM Sans" pitchFamily="2" charset="0"/>
            </a:endParaRPr>
          </a:p>
          <a:p>
            <a:pPr marL="285750" indent="-285750" algn="l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>
                <a:latin typeface="DM Sans" pitchFamily="2" charset="0"/>
              </a:rPr>
              <a:t>LSP</a:t>
            </a:r>
            <a:r>
              <a:rPr lang="en-US" sz="1800" b="0" dirty="0">
                <a:latin typeface="DM Sans" pitchFamily="2" charset="0"/>
              </a:rPr>
              <a:t> 		</a:t>
            </a:r>
            <a:r>
              <a:rPr lang="en-US" sz="1800" b="0" dirty="0">
                <a:latin typeface="DM Sans" pitchFamily="2" charset="0"/>
                <a:sym typeface="Wingdings" panose="05000000000000000000" pitchFamily="2" charset="2"/>
              </a:rPr>
              <a:t></a:t>
            </a:r>
            <a:r>
              <a:rPr lang="en-US" sz="1800" b="0" dirty="0">
                <a:latin typeface="DM Sans" pitchFamily="2" charset="0"/>
              </a:rPr>
              <a:t> </a:t>
            </a:r>
            <a:r>
              <a:rPr lang="en-US" sz="1800" b="0" dirty="0" err="1">
                <a:latin typeface="DM Sans" pitchFamily="2" charset="0"/>
              </a:rPr>
              <a:t>Eksekusi</a:t>
            </a:r>
            <a:r>
              <a:rPr lang="en-US" sz="1800" b="0" dirty="0">
                <a:latin typeface="DM Sans" pitchFamily="2" charset="0"/>
              </a:rPr>
              <a:t>/</a:t>
            </a:r>
            <a:r>
              <a:rPr lang="en-US" sz="1800" b="0" dirty="0" err="1">
                <a:latin typeface="DM Sans" pitchFamily="2" charset="0"/>
              </a:rPr>
              <a:t>pelaksana</a:t>
            </a:r>
            <a:r>
              <a:rPr lang="en-US" sz="1800" b="0" dirty="0">
                <a:latin typeface="DM Sans" pitchFamily="2" charset="0"/>
              </a:rPr>
              <a:t> uji </a:t>
            </a:r>
            <a:r>
              <a:rPr lang="en-US" sz="1800" b="0" dirty="0" err="1">
                <a:latin typeface="DM Sans" pitchFamily="2" charset="0"/>
              </a:rPr>
              <a:t>kompetensi</a:t>
            </a:r>
            <a:r>
              <a:rPr lang="en-US" sz="1800" b="0" dirty="0">
                <a:latin typeface="DM Sans" pitchFamily="2" charset="0"/>
              </a:rPr>
              <a:t> 		     </a:t>
            </a:r>
            <a:r>
              <a:rPr lang="en-US" sz="1800" b="0" i="1" dirty="0">
                <a:latin typeface="DM Sans" pitchFamily="2" charset="0"/>
              </a:rPr>
              <a:t>(</a:t>
            </a:r>
            <a:r>
              <a:rPr lang="en-US" sz="1800" b="0" i="1" dirty="0" err="1">
                <a:latin typeface="DM Sans" pitchFamily="2" charset="0"/>
              </a:rPr>
              <a:t>Mandiri</a:t>
            </a:r>
            <a:r>
              <a:rPr lang="en-US" sz="1800" b="0" i="1" dirty="0">
                <a:latin typeface="DM Sans" pitchFamily="2" charset="0"/>
              </a:rPr>
              <a:t>/Kampus)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7">
          <a:extLst>
            <a:ext uri="{FF2B5EF4-FFF2-40B4-BE49-F238E27FC236}">
              <a16:creationId xmlns:a16="http://schemas.microsoft.com/office/drawing/2014/main" id="{94E8B9AF-60E6-44C6-0B98-FFDA962DA1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8" name="Google Shape;1608;p79">
            <a:extLst>
              <a:ext uri="{FF2B5EF4-FFF2-40B4-BE49-F238E27FC236}">
                <a16:creationId xmlns:a16="http://schemas.microsoft.com/office/drawing/2014/main" id="{9EE23BE7-01A4-31C7-9BE1-F87BAF9EB3B2}"/>
              </a:ext>
            </a:extLst>
          </p:cNvPr>
          <p:cNvGrpSpPr/>
          <p:nvPr/>
        </p:nvGrpSpPr>
        <p:grpSpPr>
          <a:xfrm>
            <a:off x="947565" y="1439065"/>
            <a:ext cx="1896070" cy="2903126"/>
            <a:chOff x="947565" y="1439065"/>
            <a:chExt cx="1896070" cy="2903126"/>
          </a:xfrm>
        </p:grpSpPr>
        <p:sp>
          <p:nvSpPr>
            <p:cNvPr id="1609" name="Google Shape;1609;p79">
              <a:extLst>
                <a:ext uri="{FF2B5EF4-FFF2-40B4-BE49-F238E27FC236}">
                  <a16:creationId xmlns:a16="http://schemas.microsoft.com/office/drawing/2014/main" id="{1F3D8CF7-1EBB-D057-8DD0-44E4D217CDF1}"/>
                </a:ext>
              </a:extLst>
            </p:cNvPr>
            <p:cNvSpPr/>
            <p:nvPr/>
          </p:nvSpPr>
          <p:spPr>
            <a:xfrm>
              <a:off x="984805" y="3433111"/>
              <a:ext cx="653999" cy="881752"/>
            </a:xfrm>
            <a:custGeom>
              <a:avLst/>
              <a:gdLst/>
              <a:ahLst/>
              <a:cxnLst/>
              <a:rect l="l" t="t" r="r" b="b"/>
              <a:pathLst>
                <a:path w="19265" h="25974" extrusionOk="0">
                  <a:moveTo>
                    <a:pt x="10728" y="0"/>
                  </a:moveTo>
                  <a:cubicBezTo>
                    <a:pt x="10728" y="0"/>
                    <a:pt x="0" y="13604"/>
                    <a:pt x="92" y="13901"/>
                  </a:cubicBezTo>
                  <a:cubicBezTo>
                    <a:pt x="366" y="14654"/>
                    <a:pt x="14289" y="25724"/>
                    <a:pt x="14905" y="25953"/>
                  </a:cubicBezTo>
                  <a:cubicBezTo>
                    <a:pt x="14943" y="25966"/>
                    <a:pt x="14981" y="25973"/>
                    <a:pt x="15018" y="25973"/>
                  </a:cubicBezTo>
                  <a:cubicBezTo>
                    <a:pt x="15602" y="25973"/>
                    <a:pt x="16194" y="24393"/>
                    <a:pt x="16001" y="23579"/>
                  </a:cubicBezTo>
                  <a:cubicBezTo>
                    <a:pt x="15818" y="22711"/>
                    <a:pt x="12372" y="16092"/>
                    <a:pt x="12372" y="16092"/>
                  </a:cubicBezTo>
                  <a:lnTo>
                    <a:pt x="19265" y="6985"/>
                  </a:lnTo>
                  <a:lnTo>
                    <a:pt x="10728" y="0"/>
                  </a:lnTo>
                  <a:close/>
                </a:path>
              </a:pathLst>
            </a:custGeom>
            <a:solidFill>
              <a:srgbClr val="BA7B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79">
              <a:extLst>
                <a:ext uri="{FF2B5EF4-FFF2-40B4-BE49-F238E27FC236}">
                  <a16:creationId xmlns:a16="http://schemas.microsoft.com/office/drawing/2014/main" id="{722D5D25-A314-54DE-DEAA-A3AB0A0ACF5B}"/>
                </a:ext>
              </a:extLst>
            </p:cNvPr>
            <p:cNvSpPr/>
            <p:nvPr/>
          </p:nvSpPr>
          <p:spPr>
            <a:xfrm>
              <a:off x="1450497" y="4065383"/>
              <a:ext cx="1596" cy="2376"/>
            </a:xfrm>
            <a:custGeom>
              <a:avLst/>
              <a:gdLst/>
              <a:ahLst/>
              <a:cxnLst/>
              <a:rect l="l" t="t" r="r" b="b"/>
              <a:pathLst>
                <a:path w="47" h="70" extrusionOk="0">
                  <a:moveTo>
                    <a:pt x="0" y="1"/>
                  </a:moveTo>
                  <a:cubicBezTo>
                    <a:pt x="0" y="23"/>
                    <a:pt x="23" y="46"/>
                    <a:pt x="46" y="69"/>
                  </a:cubicBezTo>
                  <a:cubicBezTo>
                    <a:pt x="23" y="24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C67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79">
              <a:extLst>
                <a:ext uri="{FF2B5EF4-FFF2-40B4-BE49-F238E27FC236}">
                  <a16:creationId xmlns:a16="http://schemas.microsoft.com/office/drawing/2014/main" id="{04112C86-378B-982C-6B9C-BA9DC4BE7B45}"/>
                </a:ext>
              </a:extLst>
            </p:cNvPr>
            <p:cNvSpPr/>
            <p:nvPr/>
          </p:nvSpPr>
          <p:spPr>
            <a:xfrm>
              <a:off x="983243" y="3729099"/>
              <a:ext cx="552122" cy="589736"/>
            </a:xfrm>
            <a:custGeom>
              <a:avLst/>
              <a:gdLst/>
              <a:ahLst/>
              <a:cxnLst/>
              <a:rect l="l" t="t" r="r" b="b"/>
              <a:pathLst>
                <a:path w="16264" h="17372" extrusionOk="0">
                  <a:moveTo>
                    <a:pt x="3721" y="1"/>
                  </a:moveTo>
                  <a:cubicBezTo>
                    <a:pt x="3698" y="23"/>
                    <a:pt x="1" y="4611"/>
                    <a:pt x="92" y="4908"/>
                  </a:cubicBezTo>
                  <a:cubicBezTo>
                    <a:pt x="343" y="5661"/>
                    <a:pt x="14312" y="17119"/>
                    <a:pt x="14951" y="17348"/>
                  </a:cubicBezTo>
                  <a:cubicBezTo>
                    <a:pt x="14992" y="17364"/>
                    <a:pt x="15033" y="17372"/>
                    <a:pt x="15074" y="17372"/>
                  </a:cubicBezTo>
                  <a:cubicBezTo>
                    <a:pt x="15657" y="17372"/>
                    <a:pt x="16263" y="15783"/>
                    <a:pt x="16093" y="14951"/>
                  </a:cubicBezTo>
                  <a:cubicBezTo>
                    <a:pt x="15910" y="14084"/>
                    <a:pt x="12509" y="7305"/>
                    <a:pt x="12509" y="7305"/>
                  </a:cubicBezTo>
                  <a:lnTo>
                    <a:pt x="12646" y="7168"/>
                  </a:lnTo>
                  <a:lnTo>
                    <a:pt x="37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79">
              <a:extLst>
                <a:ext uri="{FF2B5EF4-FFF2-40B4-BE49-F238E27FC236}">
                  <a16:creationId xmlns:a16="http://schemas.microsoft.com/office/drawing/2014/main" id="{BA192822-B122-513F-4568-EF753A458713}"/>
                </a:ext>
              </a:extLst>
            </p:cNvPr>
            <p:cNvSpPr/>
            <p:nvPr/>
          </p:nvSpPr>
          <p:spPr>
            <a:xfrm>
              <a:off x="1016071" y="3902333"/>
              <a:ext cx="485178" cy="395081"/>
            </a:xfrm>
            <a:custGeom>
              <a:avLst/>
              <a:gdLst/>
              <a:ahLst/>
              <a:cxnLst/>
              <a:rect l="l" t="t" r="r" b="b"/>
              <a:pathLst>
                <a:path w="14292" h="11638" extrusionOk="0">
                  <a:moveTo>
                    <a:pt x="17" y="0"/>
                  </a:moveTo>
                  <a:cubicBezTo>
                    <a:pt x="5" y="0"/>
                    <a:pt x="0" y="10"/>
                    <a:pt x="15" y="10"/>
                  </a:cubicBezTo>
                  <a:cubicBezTo>
                    <a:pt x="2252" y="2042"/>
                    <a:pt x="11816" y="9757"/>
                    <a:pt x="14235" y="11628"/>
                  </a:cubicBezTo>
                  <a:cubicBezTo>
                    <a:pt x="14248" y="11635"/>
                    <a:pt x="14258" y="11637"/>
                    <a:pt x="14266" y="11637"/>
                  </a:cubicBezTo>
                  <a:cubicBezTo>
                    <a:pt x="14288" y="11637"/>
                    <a:pt x="14292" y="11616"/>
                    <a:pt x="14258" y="11583"/>
                  </a:cubicBezTo>
                  <a:cubicBezTo>
                    <a:pt x="11953" y="9597"/>
                    <a:pt x="2458" y="1791"/>
                    <a:pt x="38" y="10"/>
                  </a:cubicBezTo>
                  <a:cubicBezTo>
                    <a:pt x="30" y="3"/>
                    <a:pt x="23" y="0"/>
                    <a:pt x="17" y="0"/>
                  </a:cubicBezTo>
                  <a:close/>
                </a:path>
              </a:pathLst>
            </a:custGeom>
            <a:solidFill>
              <a:srgbClr val="FEE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79">
              <a:extLst>
                <a:ext uri="{FF2B5EF4-FFF2-40B4-BE49-F238E27FC236}">
                  <a16:creationId xmlns:a16="http://schemas.microsoft.com/office/drawing/2014/main" id="{F5F07421-A33A-F045-5BC2-2155FA29BE24}"/>
                </a:ext>
              </a:extLst>
            </p:cNvPr>
            <p:cNvSpPr/>
            <p:nvPr/>
          </p:nvSpPr>
          <p:spPr>
            <a:xfrm>
              <a:off x="1320308" y="3943477"/>
              <a:ext cx="114471" cy="60325"/>
            </a:xfrm>
            <a:custGeom>
              <a:avLst/>
              <a:gdLst/>
              <a:ahLst/>
              <a:cxnLst/>
              <a:rect l="l" t="t" r="r" b="b"/>
              <a:pathLst>
                <a:path w="3372" h="1777" extrusionOk="0">
                  <a:moveTo>
                    <a:pt x="240" y="1"/>
                  </a:moveTo>
                  <a:cubicBezTo>
                    <a:pt x="176" y="1"/>
                    <a:pt x="111" y="3"/>
                    <a:pt x="46" y="8"/>
                  </a:cubicBezTo>
                  <a:cubicBezTo>
                    <a:pt x="1" y="8"/>
                    <a:pt x="1" y="77"/>
                    <a:pt x="24" y="99"/>
                  </a:cubicBezTo>
                  <a:cubicBezTo>
                    <a:pt x="1188" y="556"/>
                    <a:pt x="2192" y="1058"/>
                    <a:pt x="3219" y="1766"/>
                  </a:cubicBezTo>
                  <a:cubicBezTo>
                    <a:pt x="3230" y="1773"/>
                    <a:pt x="3242" y="1776"/>
                    <a:pt x="3253" y="1776"/>
                  </a:cubicBezTo>
                  <a:cubicBezTo>
                    <a:pt x="3314" y="1776"/>
                    <a:pt x="3372" y="1690"/>
                    <a:pt x="3333" y="1652"/>
                  </a:cubicBezTo>
                  <a:cubicBezTo>
                    <a:pt x="2576" y="765"/>
                    <a:pt x="1409" y="1"/>
                    <a:pt x="2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79">
              <a:extLst>
                <a:ext uri="{FF2B5EF4-FFF2-40B4-BE49-F238E27FC236}">
                  <a16:creationId xmlns:a16="http://schemas.microsoft.com/office/drawing/2014/main" id="{A0126034-86FD-81A2-F618-4889D604E38B}"/>
                </a:ext>
              </a:extLst>
            </p:cNvPr>
            <p:cNvSpPr/>
            <p:nvPr/>
          </p:nvSpPr>
          <p:spPr>
            <a:xfrm>
              <a:off x="1331171" y="3975354"/>
              <a:ext cx="115048" cy="60257"/>
            </a:xfrm>
            <a:custGeom>
              <a:avLst/>
              <a:gdLst/>
              <a:ahLst/>
              <a:cxnLst/>
              <a:rect l="l" t="t" r="r" b="b"/>
              <a:pathLst>
                <a:path w="3389" h="1775" extrusionOk="0">
                  <a:moveTo>
                    <a:pt x="221" y="1"/>
                  </a:moveTo>
                  <a:cubicBezTo>
                    <a:pt x="171" y="1"/>
                    <a:pt x="120" y="2"/>
                    <a:pt x="69" y="5"/>
                  </a:cubicBezTo>
                  <a:cubicBezTo>
                    <a:pt x="0" y="5"/>
                    <a:pt x="23" y="96"/>
                    <a:pt x="46" y="96"/>
                  </a:cubicBezTo>
                  <a:cubicBezTo>
                    <a:pt x="1210" y="553"/>
                    <a:pt x="2214" y="1078"/>
                    <a:pt x="3242" y="1762"/>
                  </a:cubicBezTo>
                  <a:cubicBezTo>
                    <a:pt x="3254" y="1771"/>
                    <a:pt x="3268" y="1775"/>
                    <a:pt x="3281" y="1775"/>
                  </a:cubicBezTo>
                  <a:cubicBezTo>
                    <a:pt x="3339" y="1775"/>
                    <a:pt x="3389" y="1704"/>
                    <a:pt x="3333" y="1648"/>
                  </a:cubicBezTo>
                  <a:cubicBezTo>
                    <a:pt x="2589" y="751"/>
                    <a:pt x="1404" y="1"/>
                    <a:pt x="2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79">
              <a:extLst>
                <a:ext uri="{FF2B5EF4-FFF2-40B4-BE49-F238E27FC236}">
                  <a16:creationId xmlns:a16="http://schemas.microsoft.com/office/drawing/2014/main" id="{73257453-49D1-0EC9-03C1-0F2F22C5DFCC}"/>
                </a:ext>
              </a:extLst>
            </p:cNvPr>
            <p:cNvSpPr/>
            <p:nvPr/>
          </p:nvSpPr>
          <p:spPr>
            <a:xfrm>
              <a:off x="1342781" y="4007910"/>
              <a:ext cx="115048" cy="60257"/>
            </a:xfrm>
            <a:custGeom>
              <a:avLst/>
              <a:gdLst/>
              <a:ahLst/>
              <a:cxnLst/>
              <a:rect l="l" t="t" r="r" b="b"/>
              <a:pathLst>
                <a:path w="3389" h="1775" extrusionOk="0">
                  <a:moveTo>
                    <a:pt x="202" y="0"/>
                  </a:moveTo>
                  <a:cubicBezTo>
                    <a:pt x="150" y="0"/>
                    <a:pt x="98" y="2"/>
                    <a:pt x="46" y="5"/>
                  </a:cubicBezTo>
                  <a:cubicBezTo>
                    <a:pt x="1" y="5"/>
                    <a:pt x="1" y="73"/>
                    <a:pt x="46" y="96"/>
                  </a:cubicBezTo>
                  <a:cubicBezTo>
                    <a:pt x="1188" y="552"/>
                    <a:pt x="2215" y="1077"/>
                    <a:pt x="3242" y="1762"/>
                  </a:cubicBezTo>
                  <a:cubicBezTo>
                    <a:pt x="3255" y="1771"/>
                    <a:pt x="3268" y="1774"/>
                    <a:pt x="3282" y="1774"/>
                  </a:cubicBezTo>
                  <a:cubicBezTo>
                    <a:pt x="3339" y="1774"/>
                    <a:pt x="3389" y="1704"/>
                    <a:pt x="3333" y="1648"/>
                  </a:cubicBezTo>
                  <a:cubicBezTo>
                    <a:pt x="2589" y="751"/>
                    <a:pt x="1404" y="0"/>
                    <a:pt x="2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79">
              <a:extLst>
                <a:ext uri="{FF2B5EF4-FFF2-40B4-BE49-F238E27FC236}">
                  <a16:creationId xmlns:a16="http://schemas.microsoft.com/office/drawing/2014/main" id="{5D1B3205-75F5-697E-3B11-34913FC96F0B}"/>
                </a:ext>
              </a:extLst>
            </p:cNvPr>
            <p:cNvSpPr/>
            <p:nvPr/>
          </p:nvSpPr>
          <p:spPr>
            <a:xfrm>
              <a:off x="947565" y="3871373"/>
              <a:ext cx="569367" cy="470818"/>
            </a:xfrm>
            <a:custGeom>
              <a:avLst/>
              <a:gdLst/>
              <a:ahLst/>
              <a:cxnLst/>
              <a:rect l="l" t="t" r="r" b="b"/>
              <a:pathLst>
                <a:path w="16772" h="13869" extrusionOk="0">
                  <a:moveTo>
                    <a:pt x="1044" y="1"/>
                  </a:moveTo>
                  <a:cubicBezTo>
                    <a:pt x="659" y="1"/>
                    <a:pt x="0" y="720"/>
                    <a:pt x="184" y="945"/>
                  </a:cubicBezTo>
                  <a:cubicBezTo>
                    <a:pt x="390" y="1219"/>
                    <a:pt x="15569" y="13773"/>
                    <a:pt x="15820" y="13864"/>
                  </a:cubicBezTo>
                  <a:cubicBezTo>
                    <a:pt x="15829" y="13867"/>
                    <a:pt x="15839" y="13868"/>
                    <a:pt x="15850" y="13868"/>
                  </a:cubicBezTo>
                  <a:cubicBezTo>
                    <a:pt x="16106" y="13868"/>
                    <a:pt x="16772" y="13122"/>
                    <a:pt x="16619" y="12837"/>
                  </a:cubicBezTo>
                  <a:cubicBezTo>
                    <a:pt x="16619" y="12837"/>
                    <a:pt x="1508" y="238"/>
                    <a:pt x="1166" y="32"/>
                  </a:cubicBezTo>
                  <a:cubicBezTo>
                    <a:pt x="1130" y="11"/>
                    <a:pt x="1089" y="1"/>
                    <a:pt x="10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79">
              <a:extLst>
                <a:ext uri="{FF2B5EF4-FFF2-40B4-BE49-F238E27FC236}">
                  <a16:creationId xmlns:a16="http://schemas.microsoft.com/office/drawing/2014/main" id="{2590ADF5-20C5-C53B-63D1-879D60AE5820}"/>
                </a:ext>
              </a:extLst>
            </p:cNvPr>
            <p:cNvSpPr/>
            <p:nvPr/>
          </p:nvSpPr>
          <p:spPr>
            <a:xfrm>
              <a:off x="1054771" y="3819942"/>
              <a:ext cx="97226" cy="75601"/>
            </a:xfrm>
            <a:custGeom>
              <a:avLst/>
              <a:gdLst/>
              <a:ahLst/>
              <a:cxnLst/>
              <a:rect l="l" t="t" r="r" b="b"/>
              <a:pathLst>
                <a:path w="2864" h="2227" extrusionOk="0">
                  <a:moveTo>
                    <a:pt x="1489" y="0"/>
                  </a:moveTo>
                  <a:cubicBezTo>
                    <a:pt x="755" y="0"/>
                    <a:pt x="0" y="702"/>
                    <a:pt x="405" y="1570"/>
                  </a:cubicBezTo>
                  <a:cubicBezTo>
                    <a:pt x="609" y="2033"/>
                    <a:pt x="989" y="2227"/>
                    <a:pt x="1374" y="2227"/>
                  </a:cubicBezTo>
                  <a:cubicBezTo>
                    <a:pt x="2109" y="2227"/>
                    <a:pt x="2863" y="1525"/>
                    <a:pt x="2459" y="657"/>
                  </a:cubicBezTo>
                  <a:cubicBezTo>
                    <a:pt x="2255" y="194"/>
                    <a:pt x="1875" y="0"/>
                    <a:pt x="14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79">
              <a:extLst>
                <a:ext uri="{FF2B5EF4-FFF2-40B4-BE49-F238E27FC236}">
                  <a16:creationId xmlns:a16="http://schemas.microsoft.com/office/drawing/2014/main" id="{41B1A834-A26F-D889-4408-B022BBF577E7}"/>
                </a:ext>
              </a:extLst>
            </p:cNvPr>
            <p:cNvSpPr/>
            <p:nvPr/>
          </p:nvSpPr>
          <p:spPr>
            <a:xfrm>
              <a:off x="1198674" y="2014343"/>
              <a:ext cx="892650" cy="1850376"/>
            </a:xfrm>
            <a:custGeom>
              <a:avLst/>
              <a:gdLst/>
              <a:ahLst/>
              <a:cxnLst/>
              <a:rect l="l" t="t" r="r" b="b"/>
              <a:pathLst>
                <a:path w="26295" h="54507" extrusionOk="0">
                  <a:moveTo>
                    <a:pt x="13718" y="0"/>
                  </a:moveTo>
                  <a:cubicBezTo>
                    <a:pt x="13718" y="0"/>
                    <a:pt x="12189" y="30152"/>
                    <a:pt x="11869" y="31088"/>
                  </a:cubicBezTo>
                  <a:cubicBezTo>
                    <a:pt x="11527" y="32093"/>
                    <a:pt x="0" y="47454"/>
                    <a:pt x="0" y="47454"/>
                  </a:cubicBezTo>
                  <a:lnTo>
                    <a:pt x="8834" y="54507"/>
                  </a:lnTo>
                  <a:cubicBezTo>
                    <a:pt x="8834" y="54507"/>
                    <a:pt x="23442" y="37274"/>
                    <a:pt x="23990" y="34672"/>
                  </a:cubicBezTo>
                  <a:cubicBezTo>
                    <a:pt x="24583" y="31727"/>
                    <a:pt x="26295" y="8674"/>
                    <a:pt x="26249" y="7533"/>
                  </a:cubicBezTo>
                  <a:cubicBezTo>
                    <a:pt x="26204" y="6140"/>
                    <a:pt x="24652" y="0"/>
                    <a:pt x="246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79">
              <a:extLst>
                <a:ext uri="{FF2B5EF4-FFF2-40B4-BE49-F238E27FC236}">
                  <a16:creationId xmlns:a16="http://schemas.microsoft.com/office/drawing/2014/main" id="{12F519B4-9CEB-D2D9-4DB5-21BF75AEAFC8}"/>
                </a:ext>
              </a:extLst>
            </p:cNvPr>
            <p:cNvSpPr/>
            <p:nvPr/>
          </p:nvSpPr>
          <p:spPr>
            <a:xfrm>
              <a:off x="1268402" y="3580341"/>
              <a:ext cx="260242" cy="208675"/>
            </a:xfrm>
            <a:custGeom>
              <a:avLst/>
              <a:gdLst/>
              <a:ahLst/>
              <a:cxnLst/>
              <a:rect l="l" t="t" r="r" b="b"/>
              <a:pathLst>
                <a:path w="7666" h="6147" extrusionOk="0">
                  <a:moveTo>
                    <a:pt x="46" y="0"/>
                  </a:moveTo>
                  <a:cubicBezTo>
                    <a:pt x="23" y="0"/>
                    <a:pt x="0" y="23"/>
                    <a:pt x="23" y="46"/>
                  </a:cubicBezTo>
                  <a:cubicBezTo>
                    <a:pt x="503" y="639"/>
                    <a:pt x="5205" y="4474"/>
                    <a:pt x="7601" y="6140"/>
                  </a:cubicBezTo>
                  <a:cubicBezTo>
                    <a:pt x="7606" y="6144"/>
                    <a:pt x="7611" y="6146"/>
                    <a:pt x="7616" y="6146"/>
                  </a:cubicBezTo>
                  <a:cubicBezTo>
                    <a:pt x="7639" y="6146"/>
                    <a:pt x="7665" y="6113"/>
                    <a:pt x="7647" y="6094"/>
                  </a:cubicBezTo>
                  <a:cubicBezTo>
                    <a:pt x="6232" y="4748"/>
                    <a:pt x="731" y="365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79">
              <a:extLst>
                <a:ext uri="{FF2B5EF4-FFF2-40B4-BE49-F238E27FC236}">
                  <a16:creationId xmlns:a16="http://schemas.microsoft.com/office/drawing/2014/main" id="{3163BDB6-BA5A-1202-56A4-5815761C9D9A}"/>
                </a:ext>
              </a:extLst>
            </p:cNvPr>
            <p:cNvSpPr/>
            <p:nvPr/>
          </p:nvSpPr>
          <p:spPr>
            <a:xfrm>
              <a:off x="1307917" y="2032946"/>
              <a:ext cx="417690" cy="1518743"/>
            </a:xfrm>
            <a:custGeom>
              <a:avLst/>
              <a:gdLst/>
              <a:ahLst/>
              <a:cxnLst/>
              <a:rect l="l" t="t" r="r" b="b"/>
              <a:pathLst>
                <a:path w="12304" h="44738" extrusionOk="0">
                  <a:moveTo>
                    <a:pt x="12303" y="0"/>
                  </a:moveTo>
                  <a:lnTo>
                    <a:pt x="11938" y="6049"/>
                  </a:lnTo>
                  <a:lnTo>
                    <a:pt x="11619" y="12097"/>
                  </a:lnTo>
                  <a:lnTo>
                    <a:pt x="10980" y="24195"/>
                  </a:lnTo>
                  <a:cubicBezTo>
                    <a:pt x="10865" y="26226"/>
                    <a:pt x="10774" y="28235"/>
                    <a:pt x="10660" y="30243"/>
                  </a:cubicBezTo>
                  <a:cubicBezTo>
                    <a:pt x="10637" y="30495"/>
                    <a:pt x="10614" y="30746"/>
                    <a:pt x="10592" y="30997"/>
                  </a:cubicBezTo>
                  <a:cubicBezTo>
                    <a:pt x="10592" y="31088"/>
                    <a:pt x="10523" y="31179"/>
                    <a:pt x="10455" y="31293"/>
                  </a:cubicBezTo>
                  <a:cubicBezTo>
                    <a:pt x="10386" y="31385"/>
                    <a:pt x="10318" y="31499"/>
                    <a:pt x="10249" y="31590"/>
                  </a:cubicBezTo>
                  <a:cubicBezTo>
                    <a:pt x="9952" y="32001"/>
                    <a:pt x="9656" y="32412"/>
                    <a:pt x="9359" y="32823"/>
                  </a:cubicBezTo>
                  <a:cubicBezTo>
                    <a:pt x="8743" y="33622"/>
                    <a:pt x="8126" y="34421"/>
                    <a:pt x="7510" y="35219"/>
                  </a:cubicBezTo>
                  <a:cubicBezTo>
                    <a:pt x="6278" y="36817"/>
                    <a:pt x="5022" y="38392"/>
                    <a:pt x="3767" y="39990"/>
                  </a:cubicBezTo>
                  <a:lnTo>
                    <a:pt x="1" y="44738"/>
                  </a:lnTo>
                  <a:lnTo>
                    <a:pt x="3858" y="40058"/>
                  </a:lnTo>
                  <a:cubicBezTo>
                    <a:pt x="5136" y="38483"/>
                    <a:pt x="6392" y="36931"/>
                    <a:pt x="7670" y="35334"/>
                  </a:cubicBezTo>
                  <a:cubicBezTo>
                    <a:pt x="8286" y="34557"/>
                    <a:pt x="8925" y="33759"/>
                    <a:pt x="9519" y="32960"/>
                  </a:cubicBezTo>
                  <a:cubicBezTo>
                    <a:pt x="9838" y="32549"/>
                    <a:pt x="10135" y="32138"/>
                    <a:pt x="10432" y="31727"/>
                  </a:cubicBezTo>
                  <a:cubicBezTo>
                    <a:pt x="10500" y="31636"/>
                    <a:pt x="10569" y="31522"/>
                    <a:pt x="10660" y="31408"/>
                  </a:cubicBezTo>
                  <a:cubicBezTo>
                    <a:pt x="10683" y="31362"/>
                    <a:pt x="10728" y="31293"/>
                    <a:pt x="10751" y="31248"/>
                  </a:cubicBezTo>
                  <a:cubicBezTo>
                    <a:pt x="10774" y="31225"/>
                    <a:pt x="10774" y="31179"/>
                    <a:pt x="10797" y="31156"/>
                  </a:cubicBezTo>
                  <a:cubicBezTo>
                    <a:pt x="10820" y="31088"/>
                    <a:pt x="10820" y="31065"/>
                    <a:pt x="10820" y="31042"/>
                  </a:cubicBezTo>
                  <a:cubicBezTo>
                    <a:pt x="10843" y="30768"/>
                    <a:pt x="10865" y="30517"/>
                    <a:pt x="10888" y="30266"/>
                  </a:cubicBezTo>
                  <a:cubicBezTo>
                    <a:pt x="11002" y="28258"/>
                    <a:pt x="11117" y="26226"/>
                    <a:pt x="11231" y="24218"/>
                  </a:cubicBezTo>
                  <a:lnTo>
                    <a:pt x="11801" y="12097"/>
                  </a:lnTo>
                  <a:lnTo>
                    <a:pt x="12075" y="6049"/>
                  </a:lnTo>
                  <a:lnTo>
                    <a:pt x="123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21" name="Google Shape;1621;p79">
              <a:extLst>
                <a:ext uri="{FF2B5EF4-FFF2-40B4-BE49-F238E27FC236}">
                  <a16:creationId xmlns:a16="http://schemas.microsoft.com/office/drawing/2014/main" id="{8DC24F01-D8EF-8F08-8B99-7E2D8ACE92A7}"/>
                </a:ext>
              </a:extLst>
            </p:cNvPr>
            <p:cNvGrpSpPr/>
            <p:nvPr/>
          </p:nvGrpSpPr>
          <p:grpSpPr>
            <a:xfrm rot="6299960">
              <a:off x="2001742" y="1313295"/>
              <a:ext cx="538595" cy="1041275"/>
              <a:chOff x="1822392" y="538713"/>
              <a:chExt cx="538611" cy="1041306"/>
            </a:xfrm>
          </p:grpSpPr>
          <p:sp>
            <p:nvSpPr>
              <p:cNvPr id="1622" name="Google Shape;1622;p79">
                <a:extLst>
                  <a:ext uri="{FF2B5EF4-FFF2-40B4-BE49-F238E27FC236}">
                    <a16:creationId xmlns:a16="http://schemas.microsoft.com/office/drawing/2014/main" id="{18BC17F6-C099-679A-D534-D695A2EE2A73}"/>
                  </a:ext>
                </a:extLst>
              </p:cNvPr>
              <p:cNvSpPr/>
              <p:nvPr/>
            </p:nvSpPr>
            <p:spPr>
              <a:xfrm>
                <a:off x="1822392" y="837655"/>
                <a:ext cx="496686" cy="742364"/>
              </a:xfrm>
              <a:custGeom>
                <a:avLst/>
                <a:gdLst/>
                <a:ahLst/>
                <a:cxnLst/>
                <a:rect l="l" t="t" r="r" b="b"/>
                <a:pathLst>
                  <a:path w="14631" h="21868" extrusionOk="0">
                    <a:moveTo>
                      <a:pt x="8286" y="1"/>
                    </a:moveTo>
                    <a:cubicBezTo>
                      <a:pt x="7988" y="1"/>
                      <a:pt x="7803" y="67"/>
                      <a:pt x="7785" y="219"/>
                    </a:cubicBezTo>
                    <a:cubicBezTo>
                      <a:pt x="7625" y="1566"/>
                      <a:pt x="5936" y="9965"/>
                      <a:pt x="5822" y="10376"/>
                    </a:cubicBezTo>
                    <a:cubicBezTo>
                      <a:pt x="5708" y="10810"/>
                      <a:pt x="2353" y="16607"/>
                      <a:pt x="1234" y="18593"/>
                    </a:cubicBezTo>
                    <a:cubicBezTo>
                      <a:pt x="1" y="20813"/>
                      <a:pt x="329" y="21867"/>
                      <a:pt x="1285" y="21867"/>
                    </a:cubicBezTo>
                    <a:cubicBezTo>
                      <a:pt x="1744" y="21867"/>
                      <a:pt x="2347" y="21624"/>
                      <a:pt x="2992" y="21150"/>
                    </a:cubicBezTo>
                    <a:cubicBezTo>
                      <a:pt x="4978" y="19666"/>
                      <a:pt x="10661" y="14234"/>
                      <a:pt x="11483" y="12362"/>
                    </a:cubicBezTo>
                    <a:cubicBezTo>
                      <a:pt x="12487" y="10079"/>
                      <a:pt x="14153" y="4510"/>
                      <a:pt x="14496" y="2570"/>
                    </a:cubicBezTo>
                    <a:cubicBezTo>
                      <a:pt x="14630" y="1859"/>
                      <a:pt x="9867" y="1"/>
                      <a:pt x="8286" y="1"/>
                    </a:cubicBezTo>
                    <a:close/>
                  </a:path>
                </a:pathLst>
              </a:custGeom>
              <a:solidFill>
                <a:srgbClr val="BA7B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79">
                <a:extLst>
                  <a:ext uri="{FF2B5EF4-FFF2-40B4-BE49-F238E27FC236}">
                    <a16:creationId xmlns:a16="http://schemas.microsoft.com/office/drawing/2014/main" id="{E992F7F3-56FF-EB8F-EA4C-2792C8DA425E}"/>
                  </a:ext>
                </a:extLst>
              </p:cNvPr>
              <p:cNvSpPr/>
              <p:nvPr/>
            </p:nvSpPr>
            <p:spPr>
              <a:xfrm>
                <a:off x="2078118" y="620017"/>
                <a:ext cx="281323" cy="334621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9857" extrusionOk="0">
                    <a:moveTo>
                      <a:pt x="1901" y="1"/>
                    </a:moveTo>
                    <a:cubicBezTo>
                      <a:pt x="1453" y="1"/>
                      <a:pt x="1109" y="101"/>
                      <a:pt x="937" y="330"/>
                    </a:cubicBezTo>
                    <a:cubicBezTo>
                      <a:pt x="1" y="1631"/>
                      <a:pt x="572" y="6767"/>
                      <a:pt x="891" y="7611"/>
                    </a:cubicBezTo>
                    <a:cubicBezTo>
                      <a:pt x="1164" y="8352"/>
                      <a:pt x="4744" y="9856"/>
                      <a:pt x="6143" y="9856"/>
                    </a:cubicBezTo>
                    <a:cubicBezTo>
                      <a:pt x="6383" y="9856"/>
                      <a:pt x="6559" y="9812"/>
                      <a:pt x="6643" y="9711"/>
                    </a:cubicBezTo>
                    <a:cubicBezTo>
                      <a:pt x="7214" y="9027"/>
                      <a:pt x="8287" y="5009"/>
                      <a:pt x="8218" y="3434"/>
                    </a:cubicBezTo>
                    <a:cubicBezTo>
                      <a:pt x="8181" y="2086"/>
                      <a:pt x="3949" y="1"/>
                      <a:pt x="1901" y="1"/>
                    </a:cubicBezTo>
                    <a:close/>
                  </a:path>
                </a:pathLst>
              </a:custGeom>
              <a:solidFill>
                <a:srgbClr val="BA7B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79">
                <a:extLst>
                  <a:ext uri="{FF2B5EF4-FFF2-40B4-BE49-F238E27FC236}">
                    <a16:creationId xmlns:a16="http://schemas.microsoft.com/office/drawing/2014/main" id="{E87F36B8-4C87-0372-E254-4A954FC89959}"/>
                  </a:ext>
                </a:extLst>
              </p:cNvPr>
              <p:cNvSpPr/>
              <p:nvPr/>
            </p:nvSpPr>
            <p:spPr>
              <a:xfrm>
                <a:off x="2041828" y="538713"/>
                <a:ext cx="319174" cy="294189"/>
              </a:xfrm>
              <a:custGeom>
                <a:avLst/>
                <a:gdLst/>
                <a:ahLst/>
                <a:cxnLst/>
                <a:rect l="l" t="t" r="r" b="b"/>
                <a:pathLst>
                  <a:path w="9402" h="8666" extrusionOk="0">
                    <a:moveTo>
                      <a:pt x="3467" y="1"/>
                    </a:moveTo>
                    <a:cubicBezTo>
                      <a:pt x="2332" y="1"/>
                      <a:pt x="1" y="3564"/>
                      <a:pt x="956" y="5008"/>
                    </a:cubicBezTo>
                    <a:cubicBezTo>
                      <a:pt x="1081" y="5202"/>
                      <a:pt x="1213" y="5272"/>
                      <a:pt x="1339" y="5272"/>
                    </a:cubicBezTo>
                    <a:cubicBezTo>
                      <a:pt x="1672" y="5272"/>
                      <a:pt x="1960" y="4779"/>
                      <a:pt x="1960" y="4779"/>
                    </a:cubicBezTo>
                    <a:lnTo>
                      <a:pt x="1960" y="4779"/>
                    </a:lnTo>
                    <a:cubicBezTo>
                      <a:pt x="1960" y="4780"/>
                      <a:pt x="1504" y="6309"/>
                      <a:pt x="2234" y="6856"/>
                    </a:cubicBezTo>
                    <a:cubicBezTo>
                      <a:pt x="2363" y="6945"/>
                      <a:pt x="2489" y="6982"/>
                      <a:pt x="2610" y="6982"/>
                    </a:cubicBezTo>
                    <a:cubicBezTo>
                      <a:pt x="3172" y="6982"/>
                      <a:pt x="3612" y="6182"/>
                      <a:pt x="3649" y="6126"/>
                    </a:cubicBezTo>
                    <a:lnTo>
                      <a:pt x="3649" y="6126"/>
                    </a:lnTo>
                    <a:cubicBezTo>
                      <a:pt x="3626" y="6195"/>
                      <a:pt x="3238" y="7633"/>
                      <a:pt x="4037" y="8089"/>
                    </a:cubicBezTo>
                    <a:cubicBezTo>
                      <a:pt x="4170" y="8164"/>
                      <a:pt x="4293" y="8196"/>
                      <a:pt x="4405" y="8196"/>
                    </a:cubicBezTo>
                    <a:cubicBezTo>
                      <a:pt x="5008" y="8196"/>
                      <a:pt x="5319" y="7279"/>
                      <a:pt x="5338" y="7222"/>
                    </a:cubicBezTo>
                    <a:cubicBezTo>
                      <a:pt x="5338" y="7290"/>
                      <a:pt x="5384" y="8431"/>
                      <a:pt x="6069" y="8637"/>
                    </a:cubicBezTo>
                    <a:cubicBezTo>
                      <a:pt x="6137" y="8656"/>
                      <a:pt x="6201" y="8665"/>
                      <a:pt x="6261" y="8665"/>
                    </a:cubicBezTo>
                    <a:cubicBezTo>
                      <a:pt x="7278" y="8665"/>
                      <a:pt x="7298" y="6088"/>
                      <a:pt x="8009" y="5441"/>
                    </a:cubicBezTo>
                    <a:cubicBezTo>
                      <a:pt x="8009" y="5441"/>
                      <a:pt x="9264" y="5921"/>
                      <a:pt x="9310" y="5943"/>
                    </a:cubicBezTo>
                    <a:cubicBezTo>
                      <a:pt x="9310" y="5943"/>
                      <a:pt x="9401" y="3844"/>
                      <a:pt x="8420" y="2908"/>
                    </a:cubicBezTo>
                    <a:cubicBezTo>
                      <a:pt x="8213" y="2710"/>
                      <a:pt x="8000" y="2651"/>
                      <a:pt x="7817" y="2651"/>
                    </a:cubicBezTo>
                    <a:cubicBezTo>
                      <a:pt x="7534" y="2651"/>
                      <a:pt x="7324" y="2794"/>
                      <a:pt x="7324" y="2794"/>
                    </a:cubicBezTo>
                    <a:cubicBezTo>
                      <a:pt x="7324" y="2794"/>
                      <a:pt x="7438" y="1903"/>
                      <a:pt x="6799" y="1538"/>
                    </a:cubicBezTo>
                    <a:cubicBezTo>
                      <a:pt x="6725" y="1491"/>
                      <a:pt x="6637" y="1473"/>
                      <a:pt x="6545" y="1473"/>
                    </a:cubicBezTo>
                    <a:cubicBezTo>
                      <a:pt x="6237" y="1473"/>
                      <a:pt x="5886" y="1675"/>
                      <a:pt x="5886" y="1675"/>
                    </a:cubicBezTo>
                    <a:cubicBezTo>
                      <a:pt x="5886" y="1675"/>
                      <a:pt x="5955" y="968"/>
                      <a:pt x="5361" y="671"/>
                    </a:cubicBezTo>
                    <a:cubicBezTo>
                      <a:pt x="5250" y="609"/>
                      <a:pt x="5134" y="586"/>
                      <a:pt x="5023" y="586"/>
                    </a:cubicBezTo>
                    <a:cubicBezTo>
                      <a:pt x="4679" y="586"/>
                      <a:pt x="4380" y="808"/>
                      <a:pt x="4380" y="808"/>
                    </a:cubicBezTo>
                    <a:cubicBezTo>
                      <a:pt x="4380" y="808"/>
                      <a:pt x="4129" y="100"/>
                      <a:pt x="3558" y="9"/>
                    </a:cubicBezTo>
                    <a:cubicBezTo>
                      <a:pt x="3529" y="3"/>
                      <a:pt x="3498" y="1"/>
                      <a:pt x="3467" y="1"/>
                    </a:cubicBezTo>
                    <a:close/>
                  </a:path>
                </a:pathLst>
              </a:custGeom>
              <a:solidFill>
                <a:srgbClr val="BA7B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79">
                <a:extLst>
                  <a:ext uri="{FF2B5EF4-FFF2-40B4-BE49-F238E27FC236}">
                    <a16:creationId xmlns:a16="http://schemas.microsoft.com/office/drawing/2014/main" id="{BA3BEA11-A228-7AD6-EC5A-390D7E4F1BC0}"/>
                  </a:ext>
                </a:extLst>
              </p:cNvPr>
              <p:cNvSpPr/>
              <p:nvPr/>
            </p:nvSpPr>
            <p:spPr>
              <a:xfrm>
                <a:off x="2107075" y="566889"/>
                <a:ext cx="80354" cy="137589"/>
              </a:xfrm>
              <a:custGeom>
                <a:avLst/>
                <a:gdLst/>
                <a:ahLst/>
                <a:cxnLst/>
                <a:rect l="l" t="t" r="r" b="b"/>
                <a:pathLst>
                  <a:path w="2367" h="4053" extrusionOk="0">
                    <a:moveTo>
                      <a:pt x="2343" y="1"/>
                    </a:moveTo>
                    <a:cubicBezTo>
                      <a:pt x="1225" y="1028"/>
                      <a:pt x="312" y="2489"/>
                      <a:pt x="15" y="3995"/>
                    </a:cubicBezTo>
                    <a:cubicBezTo>
                      <a:pt x="1" y="4024"/>
                      <a:pt x="32" y="4053"/>
                      <a:pt x="63" y="4053"/>
                    </a:cubicBezTo>
                    <a:cubicBezTo>
                      <a:pt x="81" y="4053"/>
                      <a:pt x="98" y="4043"/>
                      <a:pt x="107" y="4018"/>
                    </a:cubicBezTo>
                    <a:cubicBezTo>
                      <a:pt x="700" y="2534"/>
                      <a:pt x="1362" y="1279"/>
                      <a:pt x="2366" y="23"/>
                    </a:cubicBezTo>
                    <a:cubicBezTo>
                      <a:pt x="2366" y="1"/>
                      <a:pt x="2366" y="1"/>
                      <a:pt x="2343" y="1"/>
                    </a:cubicBezTo>
                    <a:close/>
                  </a:path>
                </a:pathLst>
              </a:custGeom>
              <a:solidFill>
                <a:srgbClr val="BA7B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79">
                <a:extLst>
                  <a:ext uri="{FF2B5EF4-FFF2-40B4-BE49-F238E27FC236}">
                    <a16:creationId xmlns:a16="http://schemas.microsoft.com/office/drawing/2014/main" id="{16E117B1-736F-34AC-A8C3-86C0D494C95F}"/>
                  </a:ext>
                </a:extLst>
              </p:cNvPr>
              <p:cNvSpPr/>
              <p:nvPr/>
            </p:nvSpPr>
            <p:spPr>
              <a:xfrm>
                <a:off x="2163360" y="594013"/>
                <a:ext cx="79064" cy="155989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4595" extrusionOk="0">
                    <a:moveTo>
                      <a:pt x="2283" y="0"/>
                    </a:moveTo>
                    <a:cubicBezTo>
                      <a:pt x="1142" y="1073"/>
                      <a:pt x="161" y="2740"/>
                      <a:pt x="1" y="4520"/>
                    </a:cubicBezTo>
                    <a:cubicBezTo>
                      <a:pt x="1" y="4552"/>
                      <a:pt x="34" y="4595"/>
                      <a:pt x="54" y="4595"/>
                    </a:cubicBezTo>
                    <a:cubicBezTo>
                      <a:pt x="63" y="4595"/>
                      <a:pt x="69" y="4586"/>
                      <a:pt x="69" y="4566"/>
                    </a:cubicBezTo>
                    <a:cubicBezTo>
                      <a:pt x="252" y="3401"/>
                      <a:pt x="1416" y="1165"/>
                      <a:pt x="2306" y="23"/>
                    </a:cubicBezTo>
                    <a:cubicBezTo>
                      <a:pt x="2329" y="0"/>
                      <a:pt x="2306" y="0"/>
                      <a:pt x="2283" y="0"/>
                    </a:cubicBezTo>
                    <a:close/>
                  </a:path>
                </a:pathLst>
              </a:custGeom>
              <a:solidFill>
                <a:srgbClr val="BA7B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79">
                <a:extLst>
                  <a:ext uri="{FF2B5EF4-FFF2-40B4-BE49-F238E27FC236}">
                    <a16:creationId xmlns:a16="http://schemas.microsoft.com/office/drawing/2014/main" id="{04352434-D7AE-9DB4-3571-3143EC40DF4B}"/>
                  </a:ext>
                </a:extLst>
              </p:cNvPr>
              <p:cNvSpPr/>
              <p:nvPr/>
            </p:nvSpPr>
            <p:spPr>
              <a:xfrm>
                <a:off x="2219917" y="633970"/>
                <a:ext cx="69015" cy="154699"/>
              </a:xfrm>
              <a:custGeom>
                <a:avLst/>
                <a:gdLst/>
                <a:ahLst/>
                <a:cxnLst/>
                <a:rect l="l" t="t" r="r" b="b"/>
                <a:pathLst>
                  <a:path w="2033" h="4557" extrusionOk="0">
                    <a:moveTo>
                      <a:pt x="2014" y="1"/>
                    </a:moveTo>
                    <a:cubicBezTo>
                      <a:pt x="2012" y="1"/>
                      <a:pt x="2010" y="4"/>
                      <a:pt x="2010" y="10"/>
                    </a:cubicBezTo>
                    <a:cubicBezTo>
                      <a:pt x="1348" y="558"/>
                      <a:pt x="823" y="1494"/>
                      <a:pt x="480" y="2270"/>
                    </a:cubicBezTo>
                    <a:cubicBezTo>
                      <a:pt x="161" y="3001"/>
                      <a:pt x="1" y="3731"/>
                      <a:pt x="69" y="4530"/>
                    </a:cubicBezTo>
                    <a:cubicBezTo>
                      <a:pt x="69" y="4543"/>
                      <a:pt x="85" y="4556"/>
                      <a:pt x="102" y="4556"/>
                    </a:cubicBezTo>
                    <a:cubicBezTo>
                      <a:pt x="115" y="4556"/>
                      <a:pt x="128" y="4549"/>
                      <a:pt x="138" y="4530"/>
                    </a:cubicBezTo>
                    <a:cubicBezTo>
                      <a:pt x="343" y="2841"/>
                      <a:pt x="1074" y="1403"/>
                      <a:pt x="2032" y="33"/>
                    </a:cubicBezTo>
                    <a:cubicBezTo>
                      <a:pt x="2032" y="17"/>
                      <a:pt x="2021" y="1"/>
                      <a:pt x="2014" y="1"/>
                    </a:cubicBezTo>
                    <a:close/>
                  </a:path>
                </a:pathLst>
              </a:custGeom>
              <a:solidFill>
                <a:srgbClr val="BA7B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79">
                <a:extLst>
                  <a:ext uri="{FF2B5EF4-FFF2-40B4-BE49-F238E27FC236}">
                    <a16:creationId xmlns:a16="http://schemas.microsoft.com/office/drawing/2014/main" id="{3FA31513-013F-2B11-907A-5E64C0045077}"/>
                  </a:ext>
                </a:extLst>
              </p:cNvPr>
              <p:cNvSpPr/>
              <p:nvPr/>
            </p:nvSpPr>
            <p:spPr>
              <a:xfrm>
                <a:off x="2101372" y="700948"/>
                <a:ext cx="212342" cy="135790"/>
              </a:xfrm>
              <a:custGeom>
                <a:avLst/>
                <a:gdLst/>
                <a:ahLst/>
                <a:cxnLst/>
                <a:rect l="l" t="t" r="r" b="b"/>
                <a:pathLst>
                  <a:path w="6255" h="4000" extrusionOk="0">
                    <a:moveTo>
                      <a:pt x="206" y="0"/>
                    </a:moveTo>
                    <a:cubicBezTo>
                      <a:pt x="115" y="297"/>
                      <a:pt x="46" y="594"/>
                      <a:pt x="24" y="913"/>
                    </a:cubicBezTo>
                    <a:cubicBezTo>
                      <a:pt x="1" y="1233"/>
                      <a:pt x="1" y="1553"/>
                      <a:pt x="160" y="1872"/>
                    </a:cubicBezTo>
                    <a:cubicBezTo>
                      <a:pt x="229" y="2009"/>
                      <a:pt x="366" y="2146"/>
                      <a:pt x="549" y="2214"/>
                    </a:cubicBezTo>
                    <a:cubicBezTo>
                      <a:pt x="665" y="2248"/>
                      <a:pt x="782" y="2269"/>
                      <a:pt x="908" y="2269"/>
                    </a:cubicBezTo>
                    <a:cubicBezTo>
                      <a:pt x="954" y="2269"/>
                      <a:pt x="1002" y="2266"/>
                      <a:pt x="1051" y="2260"/>
                    </a:cubicBezTo>
                    <a:cubicBezTo>
                      <a:pt x="1253" y="2220"/>
                      <a:pt x="1432" y="2115"/>
                      <a:pt x="1582" y="1975"/>
                    </a:cubicBezTo>
                    <a:lnTo>
                      <a:pt x="1582" y="1975"/>
                    </a:lnTo>
                    <a:cubicBezTo>
                      <a:pt x="1572" y="2175"/>
                      <a:pt x="1580" y="2373"/>
                      <a:pt x="1621" y="2580"/>
                    </a:cubicBezTo>
                    <a:cubicBezTo>
                      <a:pt x="1690" y="2899"/>
                      <a:pt x="1850" y="3264"/>
                      <a:pt x="2169" y="3447"/>
                    </a:cubicBezTo>
                    <a:cubicBezTo>
                      <a:pt x="2308" y="3526"/>
                      <a:pt x="2464" y="3588"/>
                      <a:pt x="2622" y="3588"/>
                    </a:cubicBezTo>
                    <a:cubicBezTo>
                      <a:pt x="2646" y="3588"/>
                      <a:pt x="2670" y="3587"/>
                      <a:pt x="2694" y="3584"/>
                    </a:cubicBezTo>
                    <a:cubicBezTo>
                      <a:pt x="2900" y="3584"/>
                      <a:pt x="3082" y="3493"/>
                      <a:pt x="3219" y="3356"/>
                    </a:cubicBezTo>
                    <a:cubicBezTo>
                      <a:pt x="3344" y="3231"/>
                      <a:pt x="3446" y="3095"/>
                      <a:pt x="3528" y="2949"/>
                    </a:cubicBezTo>
                    <a:lnTo>
                      <a:pt x="3528" y="2949"/>
                    </a:lnTo>
                    <a:cubicBezTo>
                      <a:pt x="3545" y="3022"/>
                      <a:pt x="3563" y="3097"/>
                      <a:pt x="3584" y="3173"/>
                    </a:cubicBezTo>
                    <a:cubicBezTo>
                      <a:pt x="3653" y="3401"/>
                      <a:pt x="3767" y="3652"/>
                      <a:pt x="3995" y="3835"/>
                    </a:cubicBezTo>
                    <a:cubicBezTo>
                      <a:pt x="4124" y="3935"/>
                      <a:pt x="4307" y="4000"/>
                      <a:pt x="4488" y="4000"/>
                    </a:cubicBezTo>
                    <a:cubicBezTo>
                      <a:pt x="4595" y="4000"/>
                      <a:pt x="4701" y="3977"/>
                      <a:pt x="4794" y="3926"/>
                    </a:cubicBezTo>
                    <a:cubicBezTo>
                      <a:pt x="5045" y="3767"/>
                      <a:pt x="5159" y="3538"/>
                      <a:pt x="5273" y="3333"/>
                    </a:cubicBezTo>
                    <a:cubicBezTo>
                      <a:pt x="5502" y="2876"/>
                      <a:pt x="5616" y="2420"/>
                      <a:pt x="5753" y="1963"/>
                    </a:cubicBezTo>
                    <a:cubicBezTo>
                      <a:pt x="5798" y="1735"/>
                      <a:pt x="5867" y="1507"/>
                      <a:pt x="5935" y="1279"/>
                    </a:cubicBezTo>
                    <a:cubicBezTo>
                      <a:pt x="6027" y="1073"/>
                      <a:pt x="6095" y="822"/>
                      <a:pt x="6255" y="662"/>
                    </a:cubicBezTo>
                    <a:lnTo>
                      <a:pt x="6255" y="662"/>
                    </a:lnTo>
                    <a:cubicBezTo>
                      <a:pt x="6072" y="822"/>
                      <a:pt x="5981" y="1050"/>
                      <a:pt x="5890" y="1256"/>
                    </a:cubicBezTo>
                    <a:cubicBezTo>
                      <a:pt x="5798" y="1484"/>
                      <a:pt x="5707" y="1712"/>
                      <a:pt x="5639" y="1941"/>
                    </a:cubicBezTo>
                    <a:cubicBezTo>
                      <a:pt x="5479" y="2374"/>
                      <a:pt x="5342" y="2831"/>
                      <a:pt x="5114" y="3242"/>
                    </a:cubicBezTo>
                    <a:cubicBezTo>
                      <a:pt x="4999" y="3424"/>
                      <a:pt x="4862" y="3630"/>
                      <a:pt x="4680" y="3721"/>
                    </a:cubicBezTo>
                    <a:cubicBezTo>
                      <a:pt x="4623" y="3745"/>
                      <a:pt x="4556" y="3758"/>
                      <a:pt x="4489" y="3758"/>
                    </a:cubicBezTo>
                    <a:cubicBezTo>
                      <a:pt x="4368" y="3758"/>
                      <a:pt x="4243" y="3717"/>
                      <a:pt x="4155" y="3630"/>
                    </a:cubicBezTo>
                    <a:cubicBezTo>
                      <a:pt x="3995" y="3515"/>
                      <a:pt x="3904" y="3310"/>
                      <a:pt x="3835" y="3105"/>
                    </a:cubicBezTo>
                    <a:cubicBezTo>
                      <a:pt x="3767" y="2876"/>
                      <a:pt x="3721" y="2648"/>
                      <a:pt x="3721" y="2443"/>
                    </a:cubicBezTo>
                    <a:lnTo>
                      <a:pt x="3698" y="1621"/>
                    </a:lnTo>
                    <a:lnTo>
                      <a:pt x="3470" y="2397"/>
                    </a:lnTo>
                    <a:cubicBezTo>
                      <a:pt x="3465" y="2412"/>
                      <a:pt x="3460" y="2428"/>
                      <a:pt x="3454" y="2443"/>
                    </a:cubicBezTo>
                    <a:lnTo>
                      <a:pt x="3454" y="2443"/>
                    </a:lnTo>
                    <a:lnTo>
                      <a:pt x="3447" y="2443"/>
                    </a:lnTo>
                    <a:lnTo>
                      <a:pt x="3447" y="2443"/>
                    </a:lnTo>
                    <a:cubicBezTo>
                      <a:pt x="3448" y="2448"/>
                      <a:pt x="3448" y="2453"/>
                      <a:pt x="3449" y="2458"/>
                    </a:cubicBezTo>
                    <a:lnTo>
                      <a:pt x="3449" y="2458"/>
                    </a:lnTo>
                    <a:cubicBezTo>
                      <a:pt x="3355" y="2714"/>
                      <a:pt x="3204" y="2981"/>
                      <a:pt x="3014" y="3150"/>
                    </a:cubicBezTo>
                    <a:cubicBezTo>
                      <a:pt x="2913" y="3263"/>
                      <a:pt x="2785" y="3314"/>
                      <a:pt x="2648" y="3314"/>
                    </a:cubicBezTo>
                    <a:cubicBezTo>
                      <a:pt x="2536" y="3314"/>
                      <a:pt x="2419" y="3280"/>
                      <a:pt x="2306" y="3219"/>
                    </a:cubicBezTo>
                    <a:cubicBezTo>
                      <a:pt x="2078" y="3082"/>
                      <a:pt x="1941" y="2808"/>
                      <a:pt x="1872" y="2511"/>
                    </a:cubicBezTo>
                    <a:cubicBezTo>
                      <a:pt x="1828" y="2245"/>
                      <a:pt x="1827" y="1936"/>
                      <a:pt x="1848" y="1647"/>
                    </a:cubicBezTo>
                    <a:lnTo>
                      <a:pt x="1848" y="1647"/>
                    </a:lnTo>
                    <a:cubicBezTo>
                      <a:pt x="1848" y="1646"/>
                      <a:pt x="1849" y="1645"/>
                      <a:pt x="1850" y="1644"/>
                    </a:cubicBezTo>
                    <a:lnTo>
                      <a:pt x="1848" y="1643"/>
                    </a:lnTo>
                    <a:lnTo>
                      <a:pt x="1848" y="1643"/>
                    </a:lnTo>
                    <a:cubicBezTo>
                      <a:pt x="1848" y="1636"/>
                      <a:pt x="1849" y="1628"/>
                      <a:pt x="1850" y="1621"/>
                    </a:cubicBezTo>
                    <a:lnTo>
                      <a:pt x="1941" y="936"/>
                    </a:lnTo>
                    <a:lnTo>
                      <a:pt x="1941" y="936"/>
                    </a:lnTo>
                    <a:lnTo>
                      <a:pt x="1621" y="1530"/>
                    </a:lnTo>
                    <a:cubicBezTo>
                      <a:pt x="1507" y="1781"/>
                      <a:pt x="1279" y="2009"/>
                      <a:pt x="1005" y="2077"/>
                    </a:cubicBezTo>
                    <a:cubicBezTo>
                      <a:pt x="965" y="2084"/>
                      <a:pt x="925" y="2087"/>
                      <a:pt x="885" y="2087"/>
                    </a:cubicBezTo>
                    <a:cubicBezTo>
                      <a:pt x="788" y="2087"/>
                      <a:pt x="691" y="2071"/>
                      <a:pt x="594" y="2055"/>
                    </a:cubicBezTo>
                    <a:cubicBezTo>
                      <a:pt x="457" y="2009"/>
                      <a:pt x="366" y="1918"/>
                      <a:pt x="275" y="1804"/>
                    </a:cubicBezTo>
                    <a:cubicBezTo>
                      <a:pt x="138" y="1553"/>
                      <a:pt x="115" y="1233"/>
                      <a:pt x="115" y="913"/>
                    </a:cubicBezTo>
                    <a:cubicBezTo>
                      <a:pt x="115" y="617"/>
                      <a:pt x="160" y="297"/>
                      <a:pt x="206" y="0"/>
                    </a:cubicBezTo>
                    <a:close/>
                  </a:path>
                </a:pathLst>
              </a:custGeom>
              <a:solidFill>
                <a:srgbClr val="BA7B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79">
                <a:extLst>
                  <a:ext uri="{FF2B5EF4-FFF2-40B4-BE49-F238E27FC236}">
                    <a16:creationId xmlns:a16="http://schemas.microsoft.com/office/drawing/2014/main" id="{AE396882-1E7B-9F19-A76D-A296ECC6D429}"/>
                  </a:ext>
                </a:extLst>
              </p:cNvPr>
              <p:cNvSpPr/>
              <p:nvPr/>
            </p:nvSpPr>
            <p:spPr>
              <a:xfrm>
                <a:off x="1958046" y="650400"/>
                <a:ext cx="270188" cy="239635"/>
              </a:xfrm>
              <a:custGeom>
                <a:avLst/>
                <a:gdLst/>
                <a:ahLst/>
                <a:cxnLst/>
                <a:rect l="l" t="t" r="r" b="b"/>
                <a:pathLst>
                  <a:path w="7959" h="7059" extrusionOk="0">
                    <a:moveTo>
                      <a:pt x="3669" y="1"/>
                    </a:moveTo>
                    <a:cubicBezTo>
                      <a:pt x="3629" y="1"/>
                      <a:pt x="3593" y="2"/>
                      <a:pt x="3561" y="6"/>
                    </a:cubicBezTo>
                    <a:cubicBezTo>
                      <a:pt x="0" y="348"/>
                      <a:pt x="4314" y="7059"/>
                      <a:pt x="4314" y="7059"/>
                    </a:cubicBezTo>
                    <a:cubicBezTo>
                      <a:pt x="4314" y="7059"/>
                      <a:pt x="4519" y="6283"/>
                      <a:pt x="5181" y="5484"/>
                    </a:cubicBezTo>
                    <a:cubicBezTo>
                      <a:pt x="6254" y="4183"/>
                      <a:pt x="4976" y="2288"/>
                      <a:pt x="4976" y="2288"/>
                    </a:cubicBezTo>
                    <a:lnTo>
                      <a:pt x="4976" y="2288"/>
                    </a:lnTo>
                    <a:cubicBezTo>
                      <a:pt x="5386" y="2396"/>
                      <a:pt x="5910" y="2491"/>
                      <a:pt x="6394" y="2491"/>
                    </a:cubicBezTo>
                    <a:cubicBezTo>
                      <a:pt x="7040" y="2491"/>
                      <a:pt x="7617" y="2321"/>
                      <a:pt x="7761" y="1786"/>
                    </a:cubicBezTo>
                    <a:cubicBezTo>
                      <a:pt x="7958" y="1105"/>
                      <a:pt x="4687" y="1"/>
                      <a:pt x="3669" y="1"/>
                    </a:cubicBezTo>
                    <a:close/>
                  </a:path>
                </a:pathLst>
              </a:custGeom>
              <a:solidFill>
                <a:srgbClr val="BA7B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79">
                <a:extLst>
                  <a:ext uri="{FF2B5EF4-FFF2-40B4-BE49-F238E27FC236}">
                    <a16:creationId xmlns:a16="http://schemas.microsoft.com/office/drawing/2014/main" id="{B325E26B-47C2-339A-6B04-CCEA8438E977}"/>
                  </a:ext>
                </a:extLst>
              </p:cNvPr>
              <p:cNvSpPr/>
              <p:nvPr/>
            </p:nvSpPr>
            <p:spPr>
              <a:xfrm>
                <a:off x="2070378" y="649925"/>
                <a:ext cx="156566" cy="175814"/>
              </a:xfrm>
              <a:custGeom>
                <a:avLst/>
                <a:gdLst/>
                <a:ahLst/>
                <a:cxnLst/>
                <a:rect l="l" t="t" r="r" b="b"/>
                <a:pathLst>
                  <a:path w="4612" h="5179" extrusionOk="0">
                    <a:moveTo>
                      <a:pt x="302" y="1"/>
                    </a:moveTo>
                    <a:cubicBezTo>
                      <a:pt x="201" y="1"/>
                      <a:pt x="101" y="6"/>
                      <a:pt x="1" y="20"/>
                    </a:cubicBezTo>
                    <a:cubicBezTo>
                      <a:pt x="685" y="43"/>
                      <a:pt x="1347" y="248"/>
                      <a:pt x="1964" y="453"/>
                    </a:cubicBezTo>
                    <a:cubicBezTo>
                      <a:pt x="2283" y="568"/>
                      <a:pt x="2603" y="704"/>
                      <a:pt x="2900" y="841"/>
                    </a:cubicBezTo>
                    <a:cubicBezTo>
                      <a:pt x="3219" y="956"/>
                      <a:pt x="3516" y="1093"/>
                      <a:pt x="3813" y="1252"/>
                    </a:cubicBezTo>
                    <a:cubicBezTo>
                      <a:pt x="4086" y="1412"/>
                      <a:pt x="4383" y="1618"/>
                      <a:pt x="4315" y="1846"/>
                    </a:cubicBezTo>
                    <a:cubicBezTo>
                      <a:pt x="4246" y="2097"/>
                      <a:pt x="3949" y="2257"/>
                      <a:pt x="3653" y="2325"/>
                    </a:cubicBezTo>
                    <a:cubicBezTo>
                      <a:pt x="3477" y="2363"/>
                      <a:pt x="3301" y="2380"/>
                      <a:pt x="3125" y="2380"/>
                    </a:cubicBezTo>
                    <a:cubicBezTo>
                      <a:pt x="2981" y="2380"/>
                      <a:pt x="2838" y="2368"/>
                      <a:pt x="2694" y="2348"/>
                    </a:cubicBezTo>
                    <a:cubicBezTo>
                      <a:pt x="2352" y="2325"/>
                      <a:pt x="2032" y="2257"/>
                      <a:pt x="1713" y="2188"/>
                    </a:cubicBezTo>
                    <a:lnTo>
                      <a:pt x="1393" y="2120"/>
                    </a:lnTo>
                    <a:lnTo>
                      <a:pt x="1576" y="2371"/>
                    </a:lnTo>
                    <a:cubicBezTo>
                      <a:pt x="1713" y="2553"/>
                      <a:pt x="1827" y="2782"/>
                      <a:pt x="1941" y="3010"/>
                    </a:cubicBezTo>
                    <a:cubicBezTo>
                      <a:pt x="2032" y="3238"/>
                      <a:pt x="2123" y="3466"/>
                      <a:pt x="2169" y="3717"/>
                    </a:cubicBezTo>
                    <a:cubicBezTo>
                      <a:pt x="2215" y="3946"/>
                      <a:pt x="2260" y="4197"/>
                      <a:pt x="2238" y="4448"/>
                    </a:cubicBezTo>
                    <a:cubicBezTo>
                      <a:pt x="2238" y="4699"/>
                      <a:pt x="2169" y="4950"/>
                      <a:pt x="2078" y="5178"/>
                    </a:cubicBezTo>
                    <a:cubicBezTo>
                      <a:pt x="2215" y="4973"/>
                      <a:pt x="2283" y="4722"/>
                      <a:pt x="2329" y="4448"/>
                    </a:cubicBezTo>
                    <a:cubicBezTo>
                      <a:pt x="2352" y="4197"/>
                      <a:pt x="2352" y="3946"/>
                      <a:pt x="2329" y="3672"/>
                    </a:cubicBezTo>
                    <a:cubicBezTo>
                      <a:pt x="2283" y="3421"/>
                      <a:pt x="2215" y="3170"/>
                      <a:pt x="2123" y="2941"/>
                    </a:cubicBezTo>
                    <a:cubicBezTo>
                      <a:pt x="2066" y="2784"/>
                      <a:pt x="2000" y="2635"/>
                      <a:pt x="1924" y="2489"/>
                    </a:cubicBezTo>
                    <a:lnTo>
                      <a:pt x="1924" y="2489"/>
                    </a:lnTo>
                    <a:cubicBezTo>
                      <a:pt x="2160" y="2545"/>
                      <a:pt x="2404" y="2589"/>
                      <a:pt x="2648" y="2622"/>
                    </a:cubicBezTo>
                    <a:cubicBezTo>
                      <a:pt x="2802" y="2642"/>
                      <a:pt x="2961" y="2654"/>
                      <a:pt x="3120" y="2654"/>
                    </a:cubicBezTo>
                    <a:cubicBezTo>
                      <a:pt x="3315" y="2654"/>
                      <a:pt x="3510" y="2637"/>
                      <a:pt x="3698" y="2599"/>
                    </a:cubicBezTo>
                    <a:cubicBezTo>
                      <a:pt x="3881" y="2553"/>
                      <a:pt x="4064" y="2508"/>
                      <a:pt x="4223" y="2394"/>
                    </a:cubicBezTo>
                    <a:cubicBezTo>
                      <a:pt x="4383" y="2279"/>
                      <a:pt x="4520" y="2120"/>
                      <a:pt x="4589" y="1914"/>
                    </a:cubicBezTo>
                    <a:cubicBezTo>
                      <a:pt x="4611" y="1869"/>
                      <a:pt x="4611" y="1800"/>
                      <a:pt x="4611" y="1754"/>
                    </a:cubicBezTo>
                    <a:cubicBezTo>
                      <a:pt x="4611" y="1686"/>
                      <a:pt x="4589" y="1640"/>
                      <a:pt x="4566" y="1572"/>
                    </a:cubicBezTo>
                    <a:cubicBezTo>
                      <a:pt x="4520" y="1481"/>
                      <a:pt x="4452" y="1389"/>
                      <a:pt x="4383" y="1321"/>
                    </a:cubicBezTo>
                    <a:cubicBezTo>
                      <a:pt x="4246" y="1184"/>
                      <a:pt x="4086" y="1115"/>
                      <a:pt x="3949" y="1024"/>
                    </a:cubicBezTo>
                    <a:cubicBezTo>
                      <a:pt x="3310" y="704"/>
                      <a:pt x="2671" y="499"/>
                      <a:pt x="2032" y="294"/>
                    </a:cubicBezTo>
                    <a:cubicBezTo>
                      <a:pt x="1690" y="202"/>
                      <a:pt x="1370" y="111"/>
                      <a:pt x="1028" y="65"/>
                    </a:cubicBezTo>
                    <a:cubicBezTo>
                      <a:pt x="786" y="33"/>
                      <a:pt x="544" y="1"/>
                      <a:pt x="302" y="1"/>
                    </a:cubicBezTo>
                    <a:close/>
                  </a:path>
                </a:pathLst>
              </a:custGeom>
              <a:solidFill>
                <a:srgbClr val="BA7B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31" name="Google Shape;1631;p79">
            <a:extLst>
              <a:ext uri="{FF2B5EF4-FFF2-40B4-BE49-F238E27FC236}">
                <a16:creationId xmlns:a16="http://schemas.microsoft.com/office/drawing/2014/main" id="{2D9089D5-E0FB-D992-B083-B3B197A76CAA}"/>
              </a:ext>
            </a:extLst>
          </p:cNvPr>
          <p:cNvGrpSpPr/>
          <p:nvPr/>
        </p:nvGrpSpPr>
        <p:grpSpPr>
          <a:xfrm>
            <a:off x="6683550" y="1501100"/>
            <a:ext cx="715425" cy="574125"/>
            <a:chOff x="6683550" y="1501100"/>
            <a:chExt cx="715425" cy="574125"/>
          </a:xfrm>
        </p:grpSpPr>
        <p:sp>
          <p:nvSpPr>
            <p:cNvPr id="1632" name="Google Shape;1632;p79">
              <a:extLst>
                <a:ext uri="{FF2B5EF4-FFF2-40B4-BE49-F238E27FC236}">
                  <a16:creationId xmlns:a16="http://schemas.microsoft.com/office/drawing/2014/main" id="{EC5D012D-5197-F188-2555-04A28269280D}"/>
                </a:ext>
              </a:extLst>
            </p:cNvPr>
            <p:cNvSpPr/>
            <p:nvPr/>
          </p:nvSpPr>
          <p:spPr>
            <a:xfrm>
              <a:off x="6683550" y="1501100"/>
              <a:ext cx="715425" cy="574125"/>
            </a:xfrm>
            <a:custGeom>
              <a:avLst/>
              <a:gdLst/>
              <a:ahLst/>
              <a:cxnLst/>
              <a:rect l="l" t="t" r="r" b="b"/>
              <a:pathLst>
                <a:path w="28617" h="22965" extrusionOk="0">
                  <a:moveTo>
                    <a:pt x="27078" y="0"/>
                  </a:moveTo>
                  <a:cubicBezTo>
                    <a:pt x="26255" y="0"/>
                    <a:pt x="24997" y="746"/>
                    <a:pt x="23259" y="2569"/>
                  </a:cubicBezTo>
                  <a:cubicBezTo>
                    <a:pt x="18582" y="7496"/>
                    <a:pt x="14244" y="11722"/>
                    <a:pt x="13749" y="11722"/>
                  </a:cubicBezTo>
                  <a:cubicBezTo>
                    <a:pt x="13746" y="11722"/>
                    <a:pt x="13743" y="11722"/>
                    <a:pt x="13741" y="11722"/>
                  </a:cubicBezTo>
                  <a:cubicBezTo>
                    <a:pt x="13284" y="11676"/>
                    <a:pt x="3858" y="8024"/>
                    <a:pt x="3858" y="8024"/>
                  </a:cubicBezTo>
                  <a:lnTo>
                    <a:pt x="0" y="20053"/>
                  </a:lnTo>
                  <a:cubicBezTo>
                    <a:pt x="0" y="20053"/>
                    <a:pt x="8534" y="22964"/>
                    <a:pt x="14634" y="22964"/>
                  </a:cubicBezTo>
                  <a:cubicBezTo>
                    <a:pt x="16248" y="22964"/>
                    <a:pt x="17692" y="22761"/>
                    <a:pt x="18763" y="22245"/>
                  </a:cubicBezTo>
                  <a:cubicBezTo>
                    <a:pt x="20885" y="21217"/>
                    <a:pt x="26249" y="9143"/>
                    <a:pt x="27710" y="4875"/>
                  </a:cubicBezTo>
                  <a:cubicBezTo>
                    <a:pt x="28616" y="2170"/>
                    <a:pt x="28480" y="0"/>
                    <a:pt x="270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79">
              <a:extLst>
                <a:ext uri="{FF2B5EF4-FFF2-40B4-BE49-F238E27FC236}">
                  <a16:creationId xmlns:a16="http://schemas.microsoft.com/office/drawing/2014/main" id="{278FCD86-5A65-DD0B-37F0-9D7A2C1E5CBF}"/>
                </a:ext>
              </a:extLst>
            </p:cNvPr>
            <p:cNvSpPr/>
            <p:nvPr/>
          </p:nvSpPr>
          <p:spPr>
            <a:xfrm>
              <a:off x="6751100" y="1747500"/>
              <a:ext cx="84825" cy="250750"/>
            </a:xfrm>
            <a:custGeom>
              <a:avLst/>
              <a:gdLst/>
              <a:ahLst/>
              <a:cxnLst/>
              <a:rect l="l" t="t" r="r" b="b"/>
              <a:pathLst>
                <a:path w="3393" h="10030" extrusionOk="0">
                  <a:moveTo>
                    <a:pt x="3381" y="0"/>
                  </a:moveTo>
                  <a:cubicBezTo>
                    <a:pt x="3375" y="0"/>
                    <a:pt x="3370" y="6"/>
                    <a:pt x="3370" y="17"/>
                  </a:cubicBezTo>
                  <a:cubicBezTo>
                    <a:pt x="2982" y="793"/>
                    <a:pt x="2708" y="1661"/>
                    <a:pt x="2411" y="2482"/>
                  </a:cubicBezTo>
                  <a:cubicBezTo>
                    <a:pt x="2114" y="3304"/>
                    <a:pt x="1840" y="4126"/>
                    <a:pt x="1544" y="4948"/>
                  </a:cubicBezTo>
                  <a:cubicBezTo>
                    <a:pt x="1270" y="5769"/>
                    <a:pt x="265" y="9147"/>
                    <a:pt x="14" y="9992"/>
                  </a:cubicBezTo>
                  <a:cubicBezTo>
                    <a:pt x="1" y="10019"/>
                    <a:pt x="19" y="10030"/>
                    <a:pt x="41" y="10030"/>
                  </a:cubicBezTo>
                  <a:cubicBezTo>
                    <a:pt x="56" y="10030"/>
                    <a:pt x="73" y="10024"/>
                    <a:pt x="83" y="10015"/>
                  </a:cubicBezTo>
                  <a:cubicBezTo>
                    <a:pt x="380" y="9170"/>
                    <a:pt x="1612" y="5861"/>
                    <a:pt x="1886" y="5016"/>
                  </a:cubicBezTo>
                  <a:cubicBezTo>
                    <a:pt x="2160" y="4171"/>
                    <a:pt x="2434" y="3327"/>
                    <a:pt x="2708" y="2482"/>
                  </a:cubicBezTo>
                  <a:cubicBezTo>
                    <a:pt x="2936" y="1684"/>
                    <a:pt x="3233" y="839"/>
                    <a:pt x="3392" y="17"/>
                  </a:cubicBezTo>
                  <a:cubicBezTo>
                    <a:pt x="3392" y="6"/>
                    <a:pt x="3387" y="0"/>
                    <a:pt x="33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34" name="Google Shape;1634;p79">
            <a:extLst>
              <a:ext uri="{FF2B5EF4-FFF2-40B4-BE49-F238E27FC236}">
                <a16:creationId xmlns:a16="http://schemas.microsoft.com/office/drawing/2014/main" id="{723988F8-8FE2-9FB2-796B-9E8D3B4595E9}"/>
              </a:ext>
            </a:extLst>
          </p:cNvPr>
          <p:cNvSpPr/>
          <p:nvPr/>
        </p:nvSpPr>
        <p:spPr>
          <a:xfrm>
            <a:off x="1907550" y="516448"/>
            <a:ext cx="5328900" cy="74241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5" name="Google Shape;1635;p79">
            <a:extLst>
              <a:ext uri="{FF2B5EF4-FFF2-40B4-BE49-F238E27FC236}">
                <a16:creationId xmlns:a16="http://schemas.microsoft.com/office/drawing/2014/main" id="{5D349B3F-F2EB-787B-ACC3-8CDAB832667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43250" y="1732994"/>
            <a:ext cx="4057500" cy="18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WEEK 3</a:t>
            </a:r>
            <a:br>
              <a:rPr lang="en-US" sz="5400" dirty="0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US" sz="6000" i="1" dirty="0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2000" b="0" i="1" dirty="0" err="1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Profesi</a:t>
            </a:r>
            <a:r>
              <a:rPr lang="en-US" sz="2000" b="0" i="1" dirty="0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&amp; </a:t>
            </a:r>
            <a:r>
              <a:rPr lang="en-US" sz="2000" b="0" i="1" dirty="0" err="1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Sertifikasi</a:t>
            </a:r>
            <a:endParaRPr sz="5400" b="0" i="1" dirty="0">
              <a:solidFill>
                <a:schemeClr val="l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1636" name="Google Shape;1636;p79">
            <a:extLst>
              <a:ext uri="{FF2B5EF4-FFF2-40B4-BE49-F238E27FC236}">
                <a16:creationId xmlns:a16="http://schemas.microsoft.com/office/drawing/2014/main" id="{6B05A500-E6C5-BDC2-B948-D92F705153CF}"/>
              </a:ext>
            </a:extLst>
          </p:cNvPr>
          <p:cNvCxnSpPr/>
          <p:nvPr/>
        </p:nvCxnSpPr>
        <p:spPr>
          <a:xfrm>
            <a:off x="721960" y="4446750"/>
            <a:ext cx="7707600" cy="0"/>
          </a:xfrm>
          <a:prstGeom prst="straightConnector1">
            <a:avLst/>
          </a:prstGeom>
          <a:noFill/>
          <a:ln w="1905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637" name="Google Shape;1637;p79">
            <a:extLst>
              <a:ext uri="{FF2B5EF4-FFF2-40B4-BE49-F238E27FC236}">
                <a16:creationId xmlns:a16="http://schemas.microsoft.com/office/drawing/2014/main" id="{CEB95207-6B4D-5A95-F6F9-5384EB79272F}"/>
              </a:ext>
            </a:extLst>
          </p:cNvPr>
          <p:cNvGrpSpPr/>
          <p:nvPr/>
        </p:nvGrpSpPr>
        <p:grpSpPr>
          <a:xfrm>
            <a:off x="1251361" y="1024196"/>
            <a:ext cx="1321950" cy="3422451"/>
            <a:chOff x="1251361" y="1024196"/>
            <a:chExt cx="1321950" cy="3422451"/>
          </a:xfrm>
        </p:grpSpPr>
        <p:sp>
          <p:nvSpPr>
            <p:cNvPr id="1638" name="Google Shape;1638;p79">
              <a:extLst>
                <a:ext uri="{FF2B5EF4-FFF2-40B4-BE49-F238E27FC236}">
                  <a16:creationId xmlns:a16="http://schemas.microsoft.com/office/drawing/2014/main" id="{5967FB03-48E5-94D6-206B-C20B7840A047}"/>
                </a:ext>
              </a:extLst>
            </p:cNvPr>
            <p:cNvSpPr/>
            <p:nvPr/>
          </p:nvSpPr>
          <p:spPr>
            <a:xfrm>
              <a:off x="1952614" y="2055080"/>
              <a:ext cx="103099" cy="117357"/>
            </a:xfrm>
            <a:custGeom>
              <a:avLst/>
              <a:gdLst/>
              <a:ahLst/>
              <a:cxnLst/>
              <a:rect l="l" t="t" r="r" b="b"/>
              <a:pathLst>
                <a:path w="3037" h="3457" extrusionOk="0">
                  <a:moveTo>
                    <a:pt x="36" y="0"/>
                  </a:moveTo>
                  <a:cubicBezTo>
                    <a:pt x="23" y="0"/>
                    <a:pt x="0" y="17"/>
                    <a:pt x="0" y="33"/>
                  </a:cubicBezTo>
                  <a:cubicBezTo>
                    <a:pt x="46" y="193"/>
                    <a:pt x="343" y="1197"/>
                    <a:pt x="434" y="1471"/>
                  </a:cubicBezTo>
                  <a:cubicBezTo>
                    <a:pt x="617" y="1927"/>
                    <a:pt x="822" y="2361"/>
                    <a:pt x="1119" y="2680"/>
                  </a:cubicBezTo>
                  <a:cubicBezTo>
                    <a:pt x="1415" y="2977"/>
                    <a:pt x="1735" y="3183"/>
                    <a:pt x="2055" y="3297"/>
                  </a:cubicBezTo>
                  <a:cubicBezTo>
                    <a:pt x="2214" y="3365"/>
                    <a:pt x="2374" y="3411"/>
                    <a:pt x="2557" y="3434"/>
                  </a:cubicBezTo>
                  <a:cubicBezTo>
                    <a:pt x="2625" y="3445"/>
                    <a:pt x="2705" y="3457"/>
                    <a:pt x="2785" y="3457"/>
                  </a:cubicBezTo>
                  <a:cubicBezTo>
                    <a:pt x="2865" y="3457"/>
                    <a:pt x="2945" y="3445"/>
                    <a:pt x="3013" y="3411"/>
                  </a:cubicBezTo>
                  <a:cubicBezTo>
                    <a:pt x="3036" y="3388"/>
                    <a:pt x="3013" y="3342"/>
                    <a:pt x="2990" y="3342"/>
                  </a:cubicBezTo>
                  <a:cubicBezTo>
                    <a:pt x="2853" y="3274"/>
                    <a:pt x="2694" y="3274"/>
                    <a:pt x="2557" y="3228"/>
                  </a:cubicBezTo>
                  <a:cubicBezTo>
                    <a:pt x="2397" y="3183"/>
                    <a:pt x="2237" y="3137"/>
                    <a:pt x="2077" y="3046"/>
                  </a:cubicBezTo>
                  <a:cubicBezTo>
                    <a:pt x="1803" y="2909"/>
                    <a:pt x="1507" y="2703"/>
                    <a:pt x="1256" y="2452"/>
                  </a:cubicBezTo>
                  <a:cubicBezTo>
                    <a:pt x="982" y="2201"/>
                    <a:pt x="776" y="1836"/>
                    <a:pt x="594" y="1425"/>
                  </a:cubicBezTo>
                  <a:cubicBezTo>
                    <a:pt x="502" y="1197"/>
                    <a:pt x="46" y="10"/>
                    <a:pt x="46" y="10"/>
                  </a:cubicBezTo>
                  <a:cubicBezTo>
                    <a:pt x="46" y="3"/>
                    <a:pt x="42" y="0"/>
                    <a:pt x="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79">
              <a:extLst>
                <a:ext uri="{FF2B5EF4-FFF2-40B4-BE49-F238E27FC236}">
                  <a16:creationId xmlns:a16="http://schemas.microsoft.com/office/drawing/2014/main" id="{99AC6F95-A7E9-FFF3-5A20-F6D88E4EFC5E}"/>
                </a:ext>
              </a:extLst>
            </p:cNvPr>
            <p:cNvSpPr/>
            <p:nvPr/>
          </p:nvSpPr>
          <p:spPr>
            <a:xfrm>
              <a:off x="1607029" y="2014343"/>
              <a:ext cx="413039" cy="1604766"/>
            </a:xfrm>
            <a:custGeom>
              <a:avLst/>
              <a:gdLst/>
              <a:ahLst/>
              <a:cxnLst/>
              <a:rect l="l" t="t" r="r" b="b"/>
              <a:pathLst>
                <a:path w="12167" h="47272" extrusionOk="0">
                  <a:moveTo>
                    <a:pt x="1689" y="0"/>
                  </a:moveTo>
                  <a:cubicBezTo>
                    <a:pt x="1689" y="0"/>
                    <a:pt x="502" y="23305"/>
                    <a:pt x="0" y="29582"/>
                  </a:cubicBezTo>
                  <a:lnTo>
                    <a:pt x="2808" y="47271"/>
                  </a:lnTo>
                  <a:cubicBezTo>
                    <a:pt x="6916" y="42204"/>
                    <a:pt x="11664" y="36133"/>
                    <a:pt x="11961" y="34672"/>
                  </a:cubicBezTo>
                  <a:cubicBezTo>
                    <a:pt x="12029" y="34375"/>
                    <a:pt x="12098" y="33804"/>
                    <a:pt x="12166" y="33074"/>
                  </a:cubicBezTo>
                  <a:lnTo>
                    <a:pt x="71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79">
              <a:extLst>
                <a:ext uri="{FF2B5EF4-FFF2-40B4-BE49-F238E27FC236}">
                  <a16:creationId xmlns:a16="http://schemas.microsoft.com/office/drawing/2014/main" id="{DF93AE69-3426-27E1-5938-88B3E35E66D4}"/>
                </a:ext>
              </a:extLst>
            </p:cNvPr>
            <p:cNvSpPr/>
            <p:nvPr/>
          </p:nvSpPr>
          <p:spPr>
            <a:xfrm>
              <a:off x="1786000" y="3766305"/>
              <a:ext cx="774920" cy="644595"/>
            </a:xfrm>
            <a:custGeom>
              <a:avLst/>
              <a:gdLst/>
              <a:ahLst/>
              <a:cxnLst/>
              <a:rect l="l" t="t" r="r" b="b"/>
              <a:pathLst>
                <a:path w="22827" h="18988" extrusionOk="0">
                  <a:moveTo>
                    <a:pt x="10888" y="0"/>
                  </a:moveTo>
                  <a:lnTo>
                    <a:pt x="1" y="1803"/>
                  </a:lnTo>
                  <a:cubicBezTo>
                    <a:pt x="1" y="1803"/>
                    <a:pt x="3151" y="18854"/>
                    <a:pt x="3425" y="18968"/>
                  </a:cubicBezTo>
                  <a:cubicBezTo>
                    <a:pt x="3458" y="18981"/>
                    <a:pt x="3526" y="18988"/>
                    <a:pt x="3624" y="18988"/>
                  </a:cubicBezTo>
                  <a:cubicBezTo>
                    <a:pt x="5715" y="18988"/>
                    <a:pt x="21710" y="16100"/>
                    <a:pt x="22255" y="15795"/>
                  </a:cubicBezTo>
                  <a:cubicBezTo>
                    <a:pt x="22826" y="15498"/>
                    <a:pt x="21982" y="13832"/>
                    <a:pt x="21206" y="13399"/>
                  </a:cubicBezTo>
                  <a:cubicBezTo>
                    <a:pt x="20429" y="12988"/>
                    <a:pt x="13171" y="11184"/>
                    <a:pt x="13171" y="11184"/>
                  </a:cubicBezTo>
                  <a:lnTo>
                    <a:pt x="10888" y="0"/>
                  </a:lnTo>
                  <a:close/>
                </a:path>
              </a:pathLst>
            </a:custGeom>
            <a:solidFill>
              <a:srgbClr val="BA7B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79">
              <a:extLst>
                <a:ext uri="{FF2B5EF4-FFF2-40B4-BE49-F238E27FC236}">
                  <a16:creationId xmlns:a16="http://schemas.microsoft.com/office/drawing/2014/main" id="{6E9B39FB-D449-771D-FEDA-34ADED199851}"/>
                </a:ext>
              </a:extLst>
            </p:cNvPr>
            <p:cNvSpPr/>
            <p:nvPr/>
          </p:nvSpPr>
          <p:spPr>
            <a:xfrm>
              <a:off x="2328413" y="4168448"/>
              <a:ext cx="2342" cy="815"/>
            </a:xfrm>
            <a:custGeom>
              <a:avLst/>
              <a:gdLst/>
              <a:ahLst/>
              <a:cxnLst/>
              <a:rect l="l" t="t" r="r" b="b"/>
              <a:pathLst>
                <a:path w="69" h="24" extrusionOk="0">
                  <a:moveTo>
                    <a:pt x="1" y="0"/>
                  </a:moveTo>
                  <a:cubicBezTo>
                    <a:pt x="1" y="23"/>
                    <a:pt x="23" y="23"/>
                    <a:pt x="69" y="23"/>
                  </a:cubicBezTo>
                  <a:cubicBezTo>
                    <a:pt x="23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C67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79">
              <a:extLst>
                <a:ext uri="{FF2B5EF4-FFF2-40B4-BE49-F238E27FC236}">
                  <a16:creationId xmlns:a16="http://schemas.microsoft.com/office/drawing/2014/main" id="{28FAC863-0BC9-EA56-8FFF-AEA5AB14DF12}"/>
                </a:ext>
              </a:extLst>
            </p:cNvPr>
            <p:cNvSpPr/>
            <p:nvPr/>
          </p:nvSpPr>
          <p:spPr>
            <a:xfrm>
              <a:off x="1857290" y="4142104"/>
              <a:ext cx="715240" cy="275009"/>
            </a:xfrm>
            <a:custGeom>
              <a:avLst/>
              <a:gdLst/>
              <a:ahLst/>
              <a:cxnLst/>
              <a:rect l="l" t="t" r="r" b="b"/>
              <a:pathLst>
                <a:path w="21069" h="8101" extrusionOk="0">
                  <a:moveTo>
                    <a:pt x="11231" y="0"/>
                  </a:moveTo>
                  <a:lnTo>
                    <a:pt x="1" y="2146"/>
                  </a:lnTo>
                  <a:cubicBezTo>
                    <a:pt x="1" y="2169"/>
                    <a:pt x="1074" y="7966"/>
                    <a:pt x="1370" y="8081"/>
                  </a:cubicBezTo>
                  <a:cubicBezTo>
                    <a:pt x="1404" y="8094"/>
                    <a:pt x="1471" y="8100"/>
                    <a:pt x="1569" y="8100"/>
                  </a:cubicBezTo>
                  <a:cubicBezTo>
                    <a:pt x="3674" y="8100"/>
                    <a:pt x="19930" y="5190"/>
                    <a:pt x="20475" y="4885"/>
                  </a:cubicBezTo>
                  <a:cubicBezTo>
                    <a:pt x="21068" y="4565"/>
                    <a:pt x="20201" y="2876"/>
                    <a:pt x="19402" y="2443"/>
                  </a:cubicBezTo>
                  <a:cubicBezTo>
                    <a:pt x="18626" y="2009"/>
                    <a:pt x="11276" y="206"/>
                    <a:pt x="11276" y="206"/>
                  </a:cubicBezTo>
                  <a:lnTo>
                    <a:pt x="112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79">
              <a:extLst>
                <a:ext uri="{FF2B5EF4-FFF2-40B4-BE49-F238E27FC236}">
                  <a16:creationId xmlns:a16="http://schemas.microsoft.com/office/drawing/2014/main" id="{A10EC9F3-CAF5-C723-CAFE-D460C15EA130}"/>
                </a:ext>
              </a:extLst>
            </p:cNvPr>
            <p:cNvSpPr/>
            <p:nvPr/>
          </p:nvSpPr>
          <p:spPr>
            <a:xfrm>
              <a:off x="1927799" y="4285465"/>
              <a:ext cx="616045" cy="113147"/>
            </a:xfrm>
            <a:custGeom>
              <a:avLst/>
              <a:gdLst/>
              <a:ahLst/>
              <a:cxnLst/>
              <a:rect l="l" t="t" r="r" b="b"/>
              <a:pathLst>
                <a:path w="18147" h="3333" extrusionOk="0">
                  <a:moveTo>
                    <a:pt x="18078" y="0"/>
                  </a:moveTo>
                  <a:cubicBezTo>
                    <a:pt x="15066" y="457"/>
                    <a:pt x="2968" y="2625"/>
                    <a:pt x="46" y="3310"/>
                  </a:cubicBezTo>
                  <a:cubicBezTo>
                    <a:pt x="1" y="3310"/>
                    <a:pt x="24" y="3333"/>
                    <a:pt x="46" y="3333"/>
                  </a:cubicBezTo>
                  <a:cubicBezTo>
                    <a:pt x="3037" y="2922"/>
                    <a:pt x="15111" y="685"/>
                    <a:pt x="18078" y="46"/>
                  </a:cubicBezTo>
                  <a:cubicBezTo>
                    <a:pt x="18147" y="46"/>
                    <a:pt x="18147" y="0"/>
                    <a:pt x="18078" y="0"/>
                  </a:cubicBezTo>
                  <a:close/>
                </a:path>
              </a:pathLst>
            </a:custGeom>
            <a:solidFill>
              <a:srgbClr val="FEE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79">
              <a:extLst>
                <a:ext uri="{FF2B5EF4-FFF2-40B4-BE49-F238E27FC236}">
                  <a16:creationId xmlns:a16="http://schemas.microsoft.com/office/drawing/2014/main" id="{DFA33F85-5E5E-DCE9-8F12-2106F41AD7EC}"/>
                </a:ext>
              </a:extLst>
            </p:cNvPr>
            <p:cNvSpPr/>
            <p:nvPr/>
          </p:nvSpPr>
          <p:spPr>
            <a:xfrm>
              <a:off x="2157318" y="4143666"/>
              <a:ext cx="119224" cy="51363"/>
            </a:xfrm>
            <a:custGeom>
              <a:avLst/>
              <a:gdLst/>
              <a:ahLst/>
              <a:cxnLst/>
              <a:rect l="l" t="t" r="r" b="b"/>
              <a:pathLst>
                <a:path w="3512" h="1513" extrusionOk="0">
                  <a:moveTo>
                    <a:pt x="3397" y="0"/>
                  </a:moveTo>
                  <a:cubicBezTo>
                    <a:pt x="2187" y="0"/>
                    <a:pt x="772" y="434"/>
                    <a:pt x="19" y="1438"/>
                  </a:cubicBezTo>
                  <a:cubicBezTo>
                    <a:pt x="0" y="1475"/>
                    <a:pt x="27" y="1513"/>
                    <a:pt x="63" y="1513"/>
                  </a:cubicBezTo>
                  <a:cubicBezTo>
                    <a:pt x="71" y="1513"/>
                    <a:pt x="79" y="1511"/>
                    <a:pt x="87" y="1506"/>
                  </a:cubicBezTo>
                  <a:cubicBezTo>
                    <a:pt x="1183" y="936"/>
                    <a:pt x="2233" y="502"/>
                    <a:pt x="3420" y="160"/>
                  </a:cubicBezTo>
                  <a:cubicBezTo>
                    <a:pt x="3511" y="137"/>
                    <a:pt x="3488" y="23"/>
                    <a:pt x="33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79">
              <a:extLst>
                <a:ext uri="{FF2B5EF4-FFF2-40B4-BE49-F238E27FC236}">
                  <a16:creationId xmlns:a16="http://schemas.microsoft.com/office/drawing/2014/main" id="{36747DCD-5FB0-1BD6-1C97-7D27D4A4F3BB}"/>
                </a:ext>
              </a:extLst>
            </p:cNvPr>
            <p:cNvSpPr/>
            <p:nvPr/>
          </p:nvSpPr>
          <p:spPr>
            <a:xfrm>
              <a:off x="2189093" y="4156057"/>
              <a:ext cx="119224" cy="51363"/>
            </a:xfrm>
            <a:custGeom>
              <a:avLst/>
              <a:gdLst/>
              <a:ahLst/>
              <a:cxnLst/>
              <a:rect l="l" t="t" r="r" b="b"/>
              <a:pathLst>
                <a:path w="3512" h="1513" extrusionOk="0">
                  <a:moveTo>
                    <a:pt x="3397" y="0"/>
                  </a:moveTo>
                  <a:cubicBezTo>
                    <a:pt x="2187" y="0"/>
                    <a:pt x="772" y="434"/>
                    <a:pt x="19" y="1438"/>
                  </a:cubicBezTo>
                  <a:cubicBezTo>
                    <a:pt x="0" y="1475"/>
                    <a:pt x="27" y="1513"/>
                    <a:pt x="63" y="1513"/>
                  </a:cubicBezTo>
                  <a:cubicBezTo>
                    <a:pt x="71" y="1513"/>
                    <a:pt x="79" y="1511"/>
                    <a:pt x="87" y="1507"/>
                  </a:cubicBezTo>
                  <a:cubicBezTo>
                    <a:pt x="1183" y="936"/>
                    <a:pt x="2233" y="502"/>
                    <a:pt x="3420" y="160"/>
                  </a:cubicBezTo>
                  <a:cubicBezTo>
                    <a:pt x="3511" y="137"/>
                    <a:pt x="3488" y="0"/>
                    <a:pt x="33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79">
              <a:extLst>
                <a:ext uri="{FF2B5EF4-FFF2-40B4-BE49-F238E27FC236}">
                  <a16:creationId xmlns:a16="http://schemas.microsoft.com/office/drawing/2014/main" id="{0F84EC79-7591-5348-179E-ECA3AD7377D1}"/>
                </a:ext>
              </a:extLst>
            </p:cNvPr>
            <p:cNvSpPr/>
            <p:nvPr/>
          </p:nvSpPr>
          <p:spPr>
            <a:xfrm>
              <a:off x="2221139" y="4168448"/>
              <a:ext cx="118918" cy="50718"/>
            </a:xfrm>
            <a:custGeom>
              <a:avLst/>
              <a:gdLst/>
              <a:ahLst/>
              <a:cxnLst/>
              <a:rect l="l" t="t" r="r" b="b"/>
              <a:pathLst>
                <a:path w="3503" h="1494" extrusionOk="0">
                  <a:moveTo>
                    <a:pt x="3412" y="0"/>
                  </a:moveTo>
                  <a:cubicBezTo>
                    <a:pt x="2179" y="0"/>
                    <a:pt x="787" y="434"/>
                    <a:pt x="33" y="1438"/>
                  </a:cubicBezTo>
                  <a:cubicBezTo>
                    <a:pt x="0" y="1472"/>
                    <a:pt x="28" y="1493"/>
                    <a:pt x="54" y="1493"/>
                  </a:cubicBezTo>
                  <a:cubicBezTo>
                    <a:pt x="64" y="1493"/>
                    <a:pt x="73" y="1490"/>
                    <a:pt x="79" y="1484"/>
                  </a:cubicBezTo>
                  <a:cubicBezTo>
                    <a:pt x="1175" y="913"/>
                    <a:pt x="2225" y="480"/>
                    <a:pt x="3434" y="160"/>
                  </a:cubicBezTo>
                  <a:cubicBezTo>
                    <a:pt x="3503" y="137"/>
                    <a:pt x="3480" y="0"/>
                    <a:pt x="34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79">
              <a:extLst>
                <a:ext uri="{FF2B5EF4-FFF2-40B4-BE49-F238E27FC236}">
                  <a16:creationId xmlns:a16="http://schemas.microsoft.com/office/drawing/2014/main" id="{FBAC181B-65EA-CA3F-E711-BD9FF9BD7919}"/>
                </a:ext>
              </a:extLst>
            </p:cNvPr>
            <p:cNvSpPr/>
            <p:nvPr/>
          </p:nvSpPr>
          <p:spPr>
            <a:xfrm>
              <a:off x="1874331" y="4284684"/>
              <a:ext cx="698979" cy="161964"/>
            </a:xfrm>
            <a:custGeom>
              <a:avLst/>
              <a:gdLst/>
              <a:ahLst/>
              <a:cxnLst/>
              <a:rect l="l" t="t" r="r" b="b"/>
              <a:pathLst>
                <a:path w="20590" h="4771" extrusionOk="0">
                  <a:moveTo>
                    <a:pt x="20133" y="0"/>
                  </a:moveTo>
                  <a:cubicBezTo>
                    <a:pt x="20133" y="0"/>
                    <a:pt x="731" y="3287"/>
                    <a:pt x="366" y="3424"/>
                  </a:cubicBezTo>
                  <a:cubicBezTo>
                    <a:pt x="1" y="3538"/>
                    <a:pt x="92" y="4748"/>
                    <a:pt x="435" y="4771"/>
                  </a:cubicBezTo>
                  <a:cubicBezTo>
                    <a:pt x="436" y="4771"/>
                    <a:pt x="437" y="4771"/>
                    <a:pt x="439" y="4771"/>
                  </a:cubicBezTo>
                  <a:cubicBezTo>
                    <a:pt x="907" y="4771"/>
                    <a:pt x="20179" y="1392"/>
                    <a:pt x="20384" y="1256"/>
                  </a:cubicBezTo>
                  <a:cubicBezTo>
                    <a:pt x="20589" y="1141"/>
                    <a:pt x="20475" y="46"/>
                    <a:pt x="201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79">
              <a:extLst>
                <a:ext uri="{FF2B5EF4-FFF2-40B4-BE49-F238E27FC236}">
                  <a16:creationId xmlns:a16="http://schemas.microsoft.com/office/drawing/2014/main" id="{9EE3BAEA-4C79-F91F-4549-5ACD40434C86}"/>
                </a:ext>
              </a:extLst>
            </p:cNvPr>
            <p:cNvSpPr/>
            <p:nvPr/>
          </p:nvSpPr>
          <p:spPr>
            <a:xfrm>
              <a:off x="1896295" y="4264315"/>
              <a:ext cx="109583" cy="77910"/>
            </a:xfrm>
            <a:custGeom>
              <a:avLst/>
              <a:gdLst/>
              <a:ahLst/>
              <a:cxnLst/>
              <a:rect l="l" t="t" r="r" b="b"/>
              <a:pathLst>
                <a:path w="3228" h="2295" extrusionOk="0">
                  <a:moveTo>
                    <a:pt x="1592" y="1"/>
                  </a:moveTo>
                  <a:cubicBezTo>
                    <a:pt x="443" y="1"/>
                    <a:pt x="0" y="1847"/>
                    <a:pt x="1294" y="2244"/>
                  </a:cubicBezTo>
                  <a:cubicBezTo>
                    <a:pt x="1412" y="2279"/>
                    <a:pt x="1526" y="2295"/>
                    <a:pt x="1633" y="2295"/>
                  </a:cubicBezTo>
                  <a:cubicBezTo>
                    <a:pt x="2784" y="2295"/>
                    <a:pt x="3228" y="428"/>
                    <a:pt x="1933" y="52"/>
                  </a:cubicBezTo>
                  <a:cubicBezTo>
                    <a:pt x="1814" y="17"/>
                    <a:pt x="1700" y="1"/>
                    <a:pt x="15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79">
              <a:extLst>
                <a:ext uri="{FF2B5EF4-FFF2-40B4-BE49-F238E27FC236}">
                  <a16:creationId xmlns:a16="http://schemas.microsoft.com/office/drawing/2014/main" id="{583BDC24-D4C8-1386-37EA-2A057B33E212}"/>
                </a:ext>
              </a:extLst>
            </p:cNvPr>
            <p:cNvSpPr/>
            <p:nvPr/>
          </p:nvSpPr>
          <p:spPr>
            <a:xfrm>
              <a:off x="1457456" y="2014343"/>
              <a:ext cx="757878" cy="2089061"/>
            </a:xfrm>
            <a:custGeom>
              <a:avLst/>
              <a:gdLst/>
              <a:ahLst/>
              <a:cxnLst/>
              <a:rect l="l" t="t" r="r" b="b"/>
              <a:pathLst>
                <a:path w="22325" h="61538" extrusionOk="0">
                  <a:moveTo>
                    <a:pt x="2466" y="0"/>
                  </a:moveTo>
                  <a:cubicBezTo>
                    <a:pt x="2466" y="0"/>
                    <a:pt x="1" y="6368"/>
                    <a:pt x="435" y="9062"/>
                  </a:cubicBezTo>
                  <a:cubicBezTo>
                    <a:pt x="663" y="10363"/>
                    <a:pt x="5479" y="33006"/>
                    <a:pt x="6095" y="35676"/>
                  </a:cubicBezTo>
                  <a:cubicBezTo>
                    <a:pt x="6483" y="37342"/>
                    <a:pt x="10934" y="61537"/>
                    <a:pt x="10934" y="61537"/>
                  </a:cubicBezTo>
                  <a:lnTo>
                    <a:pt x="22324" y="59346"/>
                  </a:lnTo>
                  <a:lnTo>
                    <a:pt x="11094" y="9107"/>
                  </a:lnTo>
                  <a:cubicBezTo>
                    <a:pt x="11299" y="8925"/>
                    <a:pt x="13285" y="8012"/>
                    <a:pt x="13285" y="8012"/>
                  </a:cubicBezTo>
                  <a:cubicBezTo>
                    <a:pt x="14563" y="4679"/>
                    <a:pt x="14860" y="0"/>
                    <a:pt x="148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79">
              <a:extLst>
                <a:ext uri="{FF2B5EF4-FFF2-40B4-BE49-F238E27FC236}">
                  <a16:creationId xmlns:a16="http://schemas.microsoft.com/office/drawing/2014/main" id="{2E722454-ED9F-1E73-CEF0-BB5EE0C1B892}"/>
                </a:ext>
              </a:extLst>
            </p:cNvPr>
            <p:cNvSpPr/>
            <p:nvPr/>
          </p:nvSpPr>
          <p:spPr>
            <a:xfrm>
              <a:off x="1841029" y="3943749"/>
              <a:ext cx="336318" cy="70543"/>
            </a:xfrm>
            <a:custGeom>
              <a:avLst/>
              <a:gdLst/>
              <a:ahLst/>
              <a:cxnLst/>
              <a:rect l="l" t="t" r="r" b="b"/>
              <a:pathLst>
                <a:path w="9907" h="2078" extrusionOk="0">
                  <a:moveTo>
                    <a:pt x="9861" y="0"/>
                  </a:moveTo>
                  <a:cubicBezTo>
                    <a:pt x="6734" y="479"/>
                    <a:pt x="754" y="1735"/>
                    <a:pt x="0" y="2054"/>
                  </a:cubicBezTo>
                  <a:cubicBezTo>
                    <a:pt x="0" y="2054"/>
                    <a:pt x="0" y="2077"/>
                    <a:pt x="23" y="2077"/>
                  </a:cubicBezTo>
                  <a:cubicBezTo>
                    <a:pt x="822" y="2077"/>
                    <a:pt x="8103" y="616"/>
                    <a:pt x="9861" y="69"/>
                  </a:cubicBezTo>
                  <a:cubicBezTo>
                    <a:pt x="9907" y="46"/>
                    <a:pt x="9884" y="0"/>
                    <a:pt x="98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79">
              <a:extLst>
                <a:ext uri="{FF2B5EF4-FFF2-40B4-BE49-F238E27FC236}">
                  <a16:creationId xmlns:a16="http://schemas.microsoft.com/office/drawing/2014/main" id="{78C4C494-8A86-C7AD-DB94-EE99FFFDCB75}"/>
                </a:ext>
              </a:extLst>
            </p:cNvPr>
            <p:cNvSpPr/>
            <p:nvPr/>
          </p:nvSpPr>
          <p:spPr>
            <a:xfrm>
              <a:off x="1586864" y="2062820"/>
              <a:ext cx="154020" cy="110465"/>
            </a:xfrm>
            <a:custGeom>
              <a:avLst/>
              <a:gdLst/>
              <a:ahLst/>
              <a:cxnLst/>
              <a:rect l="l" t="t" r="r" b="b"/>
              <a:pathLst>
                <a:path w="4537" h="3254" extrusionOk="0">
                  <a:moveTo>
                    <a:pt x="4488" y="1"/>
                  </a:moveTo>
                  <a:cubicBezTo>
                    <a:pt x="4480" y="1"/>
                    <a:pt x="4474" y="4"/>
                    <a:pt x="4474" y="10"/>
                  </a:cubicBezTo>
                  <a:cubicBezTo>
                    <a:pt x="4452" y="10"/>
                    <a:pt x="3858" y="1174"/>
                    <a:pt x="3721" y="1380"/>
                  </a:cubicBezTo>
                  <a:cubicBezTo>
                    <a:pt x="3470" y="1791"/>
                    <a:pt x="3196" y="2133"/>
                    <a:pt x="2785" y="2384"/>
                  </a:cubicBezTo>
                  <a:cubicBezTo>
                    <a:pt x="2375" y="2612"/>
                    <a:pt x="1941" y="2795"/>
                    <a:pt x="1484" y="2909"/>
                  </a:cubicBezTo>
                  <a:cubicBezTo>
                    <a:pt x="1256" y="2977"/>
                    <a:pt x="1005" y="3023"/>
                    <a:pt x="777" y="3046"/>
                  </a:cubicBezTo>
                  <a:cubicBezTo>
                    <a:pt x="526" y="3069"/>
                    <a:pt x="297" y="3069"/>
                    <a:pt x="69" y="3114"/>
                  </a:cubicBezTo>
                  <a:cubicBezTo>
                    <a:pt x="24" y="3114"/>
                    <a:pt x="1" y="3160"/>
                    <a:pt x="46" y="3183"/>
                  </a:cubicBezTo>
                  <a:cubicBezTo>
                    <a:pt x="199" y="3244"/>
                    <a:pt x="371" y="3254"/>
                    <a:pt x="537" y="3254"/>
                  </a:cubicBezTo>
                  <a:cubicBezTo>
                    <a:pt x="620" y="3254"/>
                    <a:pt x="701" y="3251"/>
                    <a:pt x="777" y="3251"/>
                  </a:cubicBezTo>
                  <a:cubicBezTo>
                    <a:pt x="1051" y="3251"/>
                    <a:pt x="1325" y="3206"/>
                    <a:pt x="1576" y="3160"/>
                  </a:cubicBezTo>
                  <a:cubicBezTo>
                    <a:pt x="2078" y="3069"/>
                    <a:pt x="2580" y="2886"/>
                    <a:pt x="3014" y="2612"/>
                  </a:cubicBezTo>
                  <a:cubicBezTo>
                    <a:pt x="3447" y="2338"/>
                    <a:pt x="3744" y="1905"/>
                    <a:pt x="3972" y="1448"/>
                  </a:cubicBezTo>
                  <a:cubicBezTo>
                    <a:pt x="4109" y="1197"/>
                    <a:pt x="4497" y="193"/>
                    <a:pt x="4520" y="33"/>
                  </a:cubicBezTo>
                  <a:cubicBezTo>
                    <a:pt x="4536" y="17"/>
                    <a:pt x="4507" y="1"/>
                    <a:pt x="44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79">
              <a:extLst>
                <a:ext uri="{FF2B5EF4-FFF2-40B4-BE49-F238E27FC236}">
                  <a16:creationId xmlns:a16="http://schemas.microsoft.com/office/drawing/2014/main" id="{22AFA789-DF36-C5C6-9A26-7BB252690E5F}"/>
                </a:ext>
              </a:extLst>
            </p:cNvPr>
            <p:cNvSpPr/>
            <p:nvPr/>
          </p:nvSpPr>
          <p:spPr>
            <a:xfrm>
              <a:off x="1814787" y="2282324"/>
              <a:ext cx="106595" cy="48341"/>
            </a:xfrm>
            <a:custGeom>
              <a:avLst/>
              <a:gdLst/>
              <a:ahLst/>
              <a:cxnLst/>
              <a:rect l="l" t="t" r="r" b="b"/>
              <a:pathLst>
                <a:path w="3140" h="1424" extrusionOk="0">
                  <a:moveTo>
                    <a:pt x="3054" y="0"/>
                  </a:moveTo>
                  <a:cubicBezTo>
                    <a:pt x="3048" y="0"/>
                    <a:pt x="3041" y="1"/>
                    <a:pt x="3033" y="4"/>
                  </a:cubicBezTo>
                  <a:cubicBezTo>
                    <a:pt x="1983" y="346"/>
                    <a:pt x="979" y="848"/>
                    <a:pt x="20" y="1373"/>
                  </a:cubicBezTo>
                  <a:cubicBezTo>
                    <a:pt x="1" y="1373"/>
                    <a:pt x="15" y="1424"/>
                    <a:pt x="33" y="1424"/>
                  </a:cubicBezTo>
                  <a:cubicBezTo>
                    <a:pt x="36" y="1424"/>
                    <a:pt x="40" y="1422"/>
                    <a:pt x="43" y="1419"/>
                  </a:cubicBezTo>
                  <a:cubicBezTo>
                    <a:pt x="1070" y="1008"/>
                    <a:pt x="2097" y="597"/>
                    <a:pt x="3079" y="118"/>
                  </a:cubicBezTo>
                  <a:cubicBezTo>
                    <a:pt x="3140" y="77"/>
                    <a:pt x="3110" y="0"/>
                    <a:pt x="30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79">
              <a:extLst>
                <a:ext uri="{FF2B5EF4-FFF2-40B4-BE49-F238E27FC236}">
                  <a16:creationId xmlns:a16="http://schemas.microsoft.com/office/drawing/2014/main" id="{8CE6FAF4-2F6B-07DD-98F4-3988AC4B356B}"/>
                </a:ext>
              </a:extLst>
            </p:cNvPr>
            <p:cNvSpPr/>
            <p:nvPr/>
          </p:nvSpPr>
          <p:spPr>
            <a:xfrm>
              <a:off x="1848769" y="2047136"/>
              <a:ext cx="85276" cy="228535"/>
            </a:xfrm>
            <a:custGeom>
              <a:avLst/>
              <a:gdLst/>
              <a:ahLst/>
              <a:cxnLst/>
              <a:rect l="l" t="t" r="r" b="b"/>
              <a:pathLst>
                <a:path w="2512" h="6732" extrusionOk="0">
                  <a:moveTo>
                    <a:pt x="2369" y="1"/>
                  </a:moveTo>
                  <a:cubicBezTo>
                    <a:pt x="2359" y="1"/>
                    <a:pt x="2352" y="6"/>
                    <a:pt x="2352" y="16"/>
                  </a:cubicBezTo>
                  <a:cubicBezTo>
                    <a:pt x="2352" y="1225"/>
                    <a:pt x="2260" y="2275"/>
                    <a:pt x="2146" y="3371"/>
                  </a:cubicBezTo>
                  <a:cubicBezTo>
                    <a:pt x="2102" y="3878"/>
                    <a:pt x="1675" y="6554"/>
                    <a:pt x="845" y="6554"/>
                  </a:cubicBezTo>
                  <a:cubicBezTo>
                    <a:pt x="815" y="6554"/>
                    <a:pt x="785" y="6551"/>
                    <a:pt x="754" y="6544"/>
                  </a:cubicBezTo>
                  <a:cubicBezTo>
                    <a:pt x="594" y="6498"/>
                    <a:pt x="526" y="6361"/>
                    <a:pt x="503" y="6133"/>
                  </a:cubicBezTo>
                  <a:cubicBezTo>
                    <a:pt x="480" y="5859"/>
                    <a:pt x="594" y="5517"/>
                    <a:pt x="640" y="5243"/>
                  </a:cubicBezTo>
                  <a:cubicBezTo>
                    <a:pt x="731" y="4649"/>
                    <a:pt x="822" y="4056"/>
                    <a:pt x="891" y="3439"/>
                  </a:cubicBezTo>
                  <a:cubicBezTo>
                    <a:pt x="982" y="2321"/>
                    <a:pt x="1005" y="1180"/>
                    <a:pt x="868" y="61"/>
                  </a:cubicBezTo>
                  <a:cubicBezTo>
                    <a:pt x="868" y="39"/>
                    <a:pt x="857" y="27"/>
                    <a:pt x="845" y="27"/>
                  </a:cubicBezTo>
                  <a:cubicBezTo>
                    <a:pt x="834" y="27"/>
                    <a:pt x="822" y="39"/>
                    <a:pt x="822" y="61"/>
                  </a:cubicBezTo>
                  <a:cubicBezTo>
                    <a:pt x="800" y="1636"/>
                    <a:pt x="754" y="3188"/>
                    <a:pt x="503" y="4741"/>
                  </a:cubicBezTo>
                  <a:cubicBezTo>
                    <a:pt x="389" y="5471"/>
                    <a:pt x="1" y="6589"/>
                    <a:pt x="777" y="6726"/>
                  </a:cubicBezTo>
                  <a:cubicBezTo>
                    <a:pt x="800" y="6730"/>
                    <a:pt x="824" y="6731"/>
                    <a:pt x="847" y="6731"/>
                  </a:cubicBezTo>
                  <a:cubicBezTo>
                    <a:pt x="1606" y="6731"/>
                    <a:pt x="2103" y="4954"/>
                    <a:pt x="2192" y="4467"/>
                  </a:cubicBezTo>
                  <a:cubicBezTo>
                    <a:pt x="2489" y="3029"/>
                    <a:pt x="2511" y="1477"/>
                    <a:pt x="2397" y="39"/>
                  </a:cubicBezTo>
                  <a:cubicBezTo>
                    <a:pt x="2397" y="12"/>
                    <a:pt x="2382" y="1"/>
                    <a:pt x="23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79">
              <a:extLst>
                <a:ext uri="{FF2B5EF4-FFF2-40B4-BE49-F238E27FC236}">
                  <a16:creationId xmlns:a16="http://schemas.microsoft.com/office/drawing/2014/main" id="{E7B68ED3-D2BA-4F6B-4967-2E3F90A5825B}"/>
                </a:ext>
              </a:extLst>
            </p:cNvPr>
            <p:cNvSpPr/>
            <p:nvPr/>
          </p:nvSpPr>
          <p:spPr>
            <a:xfrm>
              <a:off x="1864283" y="2269594"/>
              <a:ext cx="18060" cy="39786"/>
            </a:xfrm>
            <a:custGeom>
              <a:avLst/>
              <a:gdLst/>
              <a:ahLst/>
              <a:cxnLst/>
              <a:rect l="l" t="t" r="r" b="b"/>
              <a:pathLst>
                <a:path w="532" h="1172" extrusionOk="0">
                  <a:moveTo>
                    <a:pt x="406" y="1"/>
                  </a:moveTo>
                  <a:cubicBezTo>
                    <a:pt x="371" y="1"/>
                    <a:pt x="336" y="18"/>
                    <a:pt x="320" y="59"/>
                  </a:cubicBezTo>
                  <a:cubicBezTo>
                    <a:pt x="228" y="265"/>
                    <a:pt x="160" y="447"/>
                    <a:pt x="114" y="653"/>
                  </a:cubicBezTo>
                  <a:cubicBezTo>
                    <a:pt x="69" y="812"/>
                    <a:pt x="0" y="972"/>
                    <a:pt x="23" y="1155"/>
                  </a:cubicBezTo>
                  <a:cubicBezTo>
                    <a:pt x="23" y="1166"/>
                    <a:pt x="34" y="1172"/>
                    <a:pt x="49" y="1172"/>
                  </a:cubicBezTo>
                  <a:cubicBezTo>
                    <a:pt x="63" y="1172"/>
                    <a:pt x="80" y="1166"/>
                    <a:pt x="91" y="1155"/>
                  </a:cubicBezTo>
                  <a:cubicBezTo>
                    <a:pt x="183" y="1018"/>
                    <a:pt x="228" y="835"/>
                    <a:pt x="297" y="675"/>
                  </a:cubicBezTo>
                  <a:cubicBezTo>
                    <a:pt x="365" y="493"/>
                    <a:pt x="434" y="310"/>
                    <a:pt x="502" y="128"/>
                  </a:cubicBezTo>
                  <a:cubicBezTo>
                    <a:pt x="531" y="55"/>
                    <a:pt x="468" y="1"/>
                    <a:pt x="4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79">
              <a:extLst>
                <a:ext uri="{FF2B5EF4-FFF2-40B4-BE49-F238E27FC236}">
                  <a16:creationId xmlns:a16="http://schemas.microsoft.com/office/drawing/2014/main" id="{230C703E-47AC-9FDB-642F-9736D1EE6713}"/>
                </a:ext>
              </a:extLst>
            </p:cNvPr>
            <p:cNvSpPr/>
            <p:nvPr/>
          </p:nvSpPr>
          <p:spPr>
            <a:xfrm>
              <a:off x="1514047" y="2014343"/>
              <a:ext cx="351017" cy="1956530"/>
            </a:xfrm>
            <a:custGeom>
              <a:avLst/>
              <a:gdLst/>
              <a:ahLst/>
              <a:cxnLst/>
              <a:rect l="l" t="t" r="r" b="b"/>
              <a:pathLst>
                <a:path w="10340" h="57634" extrusionOk="0">
                  <a:moveTo>
                    <a:pt x="1735" y="0"/>
                  </a:moveTo>
                  <a:lnTo>
                    <a:pt x="1735" y="0"/>
                  </a:lnTo>
                  <a:cubicBezTo>
                    <a:pt x="1415" y="1187"/>
                    <a:pt x="1096" y="2374"/>
                    <a:pt x="799" y="3561"/>
                  </a:cubicBezTo>
                  <a:cubicBezTo>
                    <a:pt x="525" y="4748"/>
                    <a:pt x="251" y="5958"/>
                    <a:pt x="69" y="7167"/>
                  </a:cubicBezTo>
                  <a:cubicBezTo>
                    <a:pt x="46" y="7487"/>
                    <a:pt x="0" y="7784"/>
                    <a:pt x="0" y="8103"/>
                  </a:cubicBezTo>
                  <a:lnTo>
                    <a:pt x="137" y="9016"/>
                  </a:lnTo>
                  <a:lnTo>
                    <a:pt x="457" y="10842"/>
                  </a:lnTo>
                  <a:lnTo>
                    <a:pt x="1164" y="14449"/>
                  </a:lnTo>
                  <a:cubicBezTo>
                    <a:pt x="2100" y="19265"/>
                    <a:pt x="3104" y="24058"/>
                    <a:pt x="4109" y="28874"/>
                  </a:cubicBezTo>
                  <a:lnTo>
                    <a:pt x="7167" y="43277"/>
                  </a:lnTo>
                  <a:lnTo>
                    <a:pt x="8742" y="50467"/>
                  </a:lnTo>
                  <a:lnTo>
                    <a:pt x="10340" y="57634"/>
                  </a:lnTo>
                  <a:lnTo>
                    <a:pt x="8856" y="50421"/>
                  </a:lnTo>
                  <a:lnTo>
                    <a:pt x="7373" y="43231"/>
                  </a:lnTo>
                  <a:lnTo>
                    <a:pt x="4360" y="28829"/>
                  </a:lnTo>
                  <a:lnTo>
                    <a:pt x="1347" y="14403"/>
                  </a:lnTo>
                  <a:lnTo>
                    <a:pt x="616" y="10797"/>
                  </a:lnTo>
                  <a:lnTo>
                    <a:pt x="274" y="8993"/>
                  </a:lnTo>
                  <a:lnTo>
                    <a:pt x="137" y="8103"/>
                  </a:lnTo>
                  <a:cubicBezTo>
                    <a:pt x="160" y="7943"/>
                    <a:pt x="137" y="7806"/>
                    <a:pt x="160" y="7647"/>
                  </a:cubicBezTo>
                  <a:lnTo>
                    <a:pt x="206" y="7190"/>
                  </a:lnTo>
                  <a:cubicBezTo>
                    <a:pt x="343" y="5980"/>
                    <a:pt x="594" y="4771"/>
                    <a:pt x="867" y="3584"/>
                  </a:cubicBezTo>
                  <a:cubicBezTo>
                    <a:pt x="1141" y="2374"/>
                    <a:pt x="1438" y="1187"/>
                    <a:pt x="17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79">
              <a:extLst>
                <a:ext uri="{FF2B5EF4-FFF2-40B4-BE49-F238E27FC236}">
                  <a16:creationId xmlns:a16="http://schemas.microsoft.com/office/drawing/2014/main" id="{AA985584-BDE5-BA72-9A19-0FA9EAC84B7A}"/>
                </a:ext>
              </a:extLst>
            </p:cNvPr>
            <p:cNvSpPr/>
            <p:nvPr/>
          </p:nvSpPr>
          <p:spPr>
            <a:xfrm>
              <a:off x="1541171" y="1440257"/>
              <a:ext cx="512981" cy="574120"/>
            </a:xfrm>
            <a:custGeom>
              <a:avLst/>
              <a:gdLst/>
              <a:ahLst/>
              <a:cxnLst/>
              <a:rect l="l" t="t" r="r" b="b"/>
              <a:pathLst>
                <a:path w="15111" h="16912" extrusionOk="0">
                  <a:moveTo>
                    <a:pt x="7480" y="0"/>
                  </a:moveTo>
                  <a:cubicBezTo>
                    <a:pt x="6300" y="0"/>
                    <a:pt x="5250" y="838"/>
                    <a:pt x="4702" y="1595"/>
                  </a:cubicBezTo>
                  <a:cubicBezTo>
                    <a:pt x="2442" y="4723"/>
                    <a:pt x="1164" y="6800"/>
                    <a:pt x="0" y="16911"/>
                  </a:cubicBezTo>
                  <a:lnTo>
                    <a:pt x="14563" y="16911"/>
                  </a:lnTo>
                  <a:lnTo>
                    <a:pt x="13901" y="12278"/>
                  </a:lnTo>
                  <a:cubicBezTo>
                    <a:pt x="13901" y="12278"/>
                    <a:pt x="15110" y="9904"/>
                    <a:pt x="14106" y="7804"/>
                  </a:cubicBezTo>
                  <a:cubicBezTo>
                    <a:pt x="13604" y="6731"/>
                    <a:pt x="10819" y="1801"/>
                    <a:pt x="8993" y="500"/>
                  </a:cubicBezTo>
                  <a:cubicBezTo>
                    <a:pt x="8484" y="145"/>
                    <a:pt x="7971" y="0"/>
                    <a:pt x="7480" y="0"/>
                  </a:cubicBezTo>
                  <a:close/>
                </a:path>
              </a:pathLst>
            </a:custGeom>
            <a:solidFill>
              <a:srgbClr val="FEE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79">
              <a:extLst>
                <a:ext uri="{FF2B5EF4-FFF2-40B4-BE49-F238E27FC236}">
                  <a16:creationId xmlns:a16="http://schemas.microsoft.com/office/drawing/2014/main" id="{F8D31CEA-6444-8D31-F1CF-0D997A7FA186}"/>
                </a:ext>
              </a:extLst>
            </p:cNvPr>
            <p:cNvSpPr/>
            <p:nvPr/>
          </p:nvSpPr>
          <p:spPr>
            <a:xfrm>
              <a:off x="1510923" y="1440121"/>
              <a:ext cx="543228" cy="574256"/>
            </a:xfrm>
            <a:custGeom>
              <a:avLst/>
              <a:gdLst/>
              <a:ahLst/>
              <a:cxnLst/>
              <a:rect l="l" t="t" r="r" b="b"/>
              <a:pathLst>
                <a:path w="16002" h="16916" extrusionOk="0">
                  <a:moveTo>
                    <a:pt x="8292" y="0"/>
                  </a:moveTo>
                  <a:cubicBezTo>
                    <a:pt x="7017" y="0"/>
                    <a:pt x="5811" y="834"/>
                    <a:pt x="5296" y="1622"/>
                  </a:cubicBezTo>
                  <a:cubicBezTo>
                    <a:pt x="2831" y="5411"/>
                    <a:pt x="1256" y="9999"/>
                    <a:pt x="92" y="15660"/>
                  </a:cubicBezTo>
                  <a:cubicBezTo>
                    <a:pt x="1" y="16093"/>
                    <a:pt x="320" y="16915"/>
                    <a:pt x="320" y="16915"/>
                  </a:cubicBezTo>
                  <a:lnTo>
                    <a:pt x="15545" y="16915"/>
                  </a:lnTo>
                  <a:cubicBezTo>
                    <a:pt x="15545" y="16915"/>
                    <a:pt x="15613" y="16116"/>
                    <a:pt x="15545" y="15842"/>
                  </a:cubicBezTo>
                  <a:cubicBezTo>
                    <a:pt x="15476" y="15386"/>
                    <a:pt x="14792" y="12282"/>
                    <a:pt x="14792" y="12282"/>
                  </a:cubicBezTo>
                  <a:cubicBezTo>
                    <a:pt x="14792" y="12282"/>
                    <a:pt x="16001" y="9908"/>
                    <a:pt x="14997" y="7808"/>
                  </a:cubicBezTo>
                  <a:cubicBezTo>
                    <a:pt x="14495" y="6735"/>
                    <a:pt x="11710" y="1805"/>
                    <a:pt x="9884" y="504"/>
                  </a:cubicBezTo>
                  <a:cubicBezTo>
                    <a:pt x="9372" y="147"/>
                    <a:pt x="8826" y="0"/>
                    <a:pt x="82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79">
              <a:extLst>
                <a:ext uri="{FF2B5EF4-FFF2-40B4-BE49-F238E27FC236}">
                  <a16:creationId xmlns:a16="http://schemas.microsoft.com/office/drawing/2014/main" id="{7C6C4A6C-1DF0-68D1-DBDF-84694426F8D2}"/>
                </a:ext>
              </a:extLst>
            </p:cNvPr>
            <p:cNvSpPr/>
            <p:nvPr/>
          </p:nvSpPr>
          <p:spPr>
            <a:xfrm>
              <a:off x="1784472" y="1839988"/>
              <a:ext cx="152662" cy="37037"/>
            </a:xfrm>
            <a:custGeom>
              <a:avLst/>
              <a:gdLst/>
              <a:ahLst/>
              <a:cxnLst/>
              <a:rect l="l" t="t" r="r" b="b"/>
              <a:pathLst>
                <a:path w="4497" h="1091" extrusionOk="0">
                  <a:moveTo>
                    <a:pt x="4451" y="1"/>
                  </a:moveTo>
                  <a:cubicBezTo>
                    <a:pt x="3698" y="92"/>
                    <a:pt x="2945" y="206"/>
                    <a:pt x="2214" y="411"/>
                  </a:cubicBezTo>
                  <a:cubicBezTo>
                    <a:pt x="1849" y="525"/>
                    <a:pt x="1484" y="640"/>
                    <a:pt x="1119" y="754"/>
                  </a:cubicBezTo>
                  <a:cubicBezTo>
                    <a:pt x="959" y="822"/>
                    <a:pt x="776" y="891"/>
                    <a:pt x="594" y="936"/>
                  </a:cubicBezTo>
                  <a:cubicBezTo>
                    <a:pt x="411" y="982"/>
                    <a:pt x="206" y="1050"/>
                    <a:pt x="0" y="1050"/>
                  </a:cubicBezTo>
                  <a:cubicBezTo>
                    <a:pt x="0" y="1050"/>
                    <a:pt x="0" y="1073"/>
                    <a:pt x="23" y="1073"/>
                  </a:cubicBezTo>
                  <a:cubicBezTo>
                    <a:pt x="114" y="1085"/>
                    <a:pt x="206" y="1090"/>
                    <a:pt x="297" y="1090"/>
                  </a:cubicBezTo>
                  <a:cubicBezTo>
                    <a:pt x="388" y="1090"/>
                    <a:pt x="479" y="1085"/>
                    <a:pt x="571" y="1073"/>
                  </a:cubicBezTo>
                  <a:cubicBezTo>
                    <a:pt x="753" y="1050"/>
                    <a:pt x="936" y="1005"/>
                    <a:pt x="1096" y="959"/>
                  </a:cubicBezTo>
                  <a:cubicBezTo>
                    <a:pt x="1484" y="845"/>
                    <a:pt x="1849" y="731"/>
                    <a:pt x="2214" y="640"/>
                  </a:cubicBezTo>
                  <a:cubicBezTo>
                    <a:pt x="2967" y="434"/>
                    <a:pt x="3698" y="206"/>
                    <a:pt x="4474" y="69"/>
                  </a:cubicBezTo>
                  <a:cubicBezTo>
                    <a:pt x="4497" y="46"/>
                    <a:pt x="4497" y="1"/>
                    <a:pt x="44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79">
              <a:extLst>
                <a:ext uri="{FF2B5EF4-FFF2-40B4-BE49-F238E27FC236}">
                  <a16:creationId xmlns:a16="http://schemas.microsoft.com/office/drawing/2014/main" id="{9CC3F92B-3CFC-9079-A1DC-2A80AEF92156}"/>
                </a:ext>
              </a:extLst>
            </p:cNvPr>
            <p:cNvSpPr/>
            <p:nvPr/>
          </p:nvSpPr>
          <p:spPr>
            <a:xfrm>
              <a:off x="1872023" y="1859373"/>
              <a:ext cx="129442" cy="9336"/>
            </a:xfrm>
            <a:custGeom>
              <a:avLst/>
              <a:gdLst/>
              <a:ahLst/>
              <a:cxnLst/>
              <a:rect l="l" t="t" r="r" b="b"/>
              <a:pathLst>
                <a:path w="3813" h="275" extrusionOk="0">
                  <a:moveTo>
                    <a:pt x="1872" y="0"/>
                  </a:moveTo>
                  <a:cubicBezTo>
                    <a:pt x="1575" y="23"/>
                    <a:pt x="1256" y="46"/>
                    <a:pt x="936" y="91"/>
                  </a:cubicBezTo>
                  <a:cubicBezTo>
                    <a:pt x="799" y="114"/>
                    <a:pt x="640" y="114"/>
                    <a:pt x="503" y="137"/>
                  </a:cubicBezTo>
                  <a:cubicBezTo>
                    <a:pt x="343" y="160"/>
                    <a:pt x="183" y="206"/>
                    <a:pt x="0" y="228"/>
                  </a:cubicBezTo>
                  <a:cubicBezTo>
                    <a:pt x="0" y="251"/>
                    <a:pt x="0" y="274"/>
                    <a:pt x="0" y="274"/>
                  </a:cubicBezTo>
                  <a:cubicBezTo>
                    <a:pt x="160" y="251"/>
                    <a:pt x="320" y="251"/>
                    <a:pt x="480" y="251"/>
                  </a:cubicBezTo>
                  <a:cubicBezTo>
                    <a:pt x="640" y="251"/>
                    <a:pt x="799" y="228"/>
                    <a:pt x="959" y="228"/>
                  </a:cubicBezTo>
                  <a:cubicBezTo>
                    <a:pt x="1256" y="206"/>
                    <a:pt x="1575" y="206"/>
                    <a:pt x="1895" y="183"/>
                  </a:cubicBezTo>
                  <a:cubicBezTo>
                    <a:pt x="2511" y="160"/>
                    <a:pt x="3150" y="137"/>
                    <a:pt x="3767" y="114"/>
                  </a:cubicBezTo>
                  <a:cubicBezTo>
                    <a:pt x="3812" y="114"/>
                    <a:pt x="3812" y="69"/>
                    <a:pt x="3767" y="69"/>
                  </a:cubicBezTo>
                  <a:cubicBezTo>
                    <a:pt x="3150" y="23"/>
                    <a:pt x="2511" y="0"/>
                    <a:pt x="18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79">
              <a:extLst>
                <a:ext uri="{FF2B5EF4-FFF2-40B4-BE49-F238E27FC236}">
                  <a16:creationId xmlns:a16="http://schemas.microsoft.com/office/drawing/2014/main" id="{C5B007CA-180A-4289-7623-957AEAD61240}"/>
                </a:ext>
              </a:extLst>
            </p:cNvPr>
            <p:cNvSpPr/>
            <p:nvPr/>
          </p:nvSpPr>
          <p:spPr>
            <a:xfrm>
              <a:off x="1258320" y="1039574"/>
              <a:ext cx="448684" cy="414771"/>
            </a:xfrm>
            <a:custGeom>
              <a:avLst/>
              <a:gdLst/>
              <a:ahLst/>
              <a:cxnLst/>
              <a:rect l="l" t="t" r="r" b="b"/>
              <a:pathLst>
                <a:path w="13217" h="12218" extrusionOk="0">
                  <a:moveTo>
                    <a:pt x="8342" y="0"/>
                  </a:moveTo>
                  <a:cubicBezTo>
                    <a:pt x="7469" y="0"/>
                    <a:pt x="6599" y="234"/>
                    <a:pt x="5844" y="708"/>
                  </a:cubicBezTo>
                  <a:cubicBezTo>
                    <a:pt x="5296" y="1073"/>
                    <a:pt x="4840" y="1552"/>
                    <a:pt x="4520" y="2123"/>
                  </a:cubicBezTo>
                  <a:cubicBezTo>
                    <a:pt x="4155" y="2762"/>
                    <a:pt x="4087" y="3492"/>
                    <a:pt x="3858" y="4177"/>
                  </a:cubicBezTo>
                  <a:cubicBezTo>
                    <a:pt x="3721" y="4542"/>
                    <a:pt x="3539" y="4862"/>
                    <a:pt x="3265" y="5136"/>
                  </a:cubicBezTo>
                  <a:cubicBezTo>
                    <a:pt x="2945" y="5432"/>
                    <a:pt x="2580" y="5638"/>
                    <a:pt x="2215" y="5889"/>
                  </a:cubicBezTo>
                  <a:cubicBezTo>
                    <a:pt x="1576" y="6323"/>
                    <a:pt x="1051" y="6893"/>
                    <a:pt x="686" y="7578"/>
                  </a:cubicBezTo>
                  <a:cubicBezTo>
                    <a:pt x="1" y="8856"/>
                    <a:pt x="1" y="10431"/>
                    <a:pt x="663" y="11709"/>
                  </a:cubicBezTo>
                  <a:cubicBezTo>
                    <a:pt x="731" y="11869"/>
                    <a:pt x="822" y="12029"/>
                    <a:pt x="914" y="12166"/>
                  </a:cubicBezTo>
                  <a:cubicBezTo>
                    <a:pt x="932" y="12202"/>
                    <a:pt x="969" y="12217"/>
                    <a:pt x="1004" y="12217"/>
                  </a:cubicBezTo>
                  <a:cubicBezTo>
                    <a:pt x="1058" y="12217"/>
                    <a:pt x="1110" y="12184"/>
                    <a:pt x="1096" y="12143"/>
                  </a:cubicBezTo>
                  <a:cubicBezTo>
                    <a:pt x="822" y="10979"/>
                    <a:pt x="1233" y="10112"/>
                    <a:pt x="1439" y="9975"/>
                  </a:cubicBezTo>
                  <a:cubicBezTo>
                    <a:pt x="1605" y="9860"/>
                    <a:pt x="1792" y="9816"/>
                    <a:pt x="1977" y="9816"/>
                  </a:cubicBezTo>
                  <a:cubicBezTo>
                    <a:pt x="2123" y="9816"/>
                    <a:pt x="2267" y="9843"/>
                    <a:pt x="2397" y="9883"/>
                  </a:cubicBezTo>
                  <a:cubicBezTo>
                    <a:pt x="2740" y="9975"/>
                    <a:pt x="3059" y="10112"/>
                    <a:pt x="3402" y="10180"/>
                  </a:cubicBezTo>
                  <a:cubicBezTo>
                    <a:pt x="3590" y="10223"/>
                    <a:pt x="3787" y="10239"/>
                    <a:pt x="3988" y="10239"/>
                  </a:cubicBezTo>
                  <a:cubicBezTo>
                    <a:pt x="4104" y="10239"/>
                    <a:pt x="4221" y="10234"/>
                    <a:pt x="4338" y="10226"/>
                  </a:cubicBezTo>
                  <a:cubicBezTo>
                    <a:pt x="4954" y="10180"/>
                    <a:pt x="5570" y="9929"/>
                    <a:pt x="6072" y="9541"/>
                  </a:cubicBezTo>
                  <a:cubicBezTo>
                    <a:pt x="6620" y="9130"/>
                    <a:pt x="7008" y="8537"/>
                    <a:pt x="7214" y="7898"/>
                  </a:cubicBezTo>
                  <a:cubicBezTo>
                    <a:pt x="7396" y="7281"/>
                    <a:pt x="7328" y="6528"/>
                    <a:pt x="7739" y="6003"/>
                  </a:cubicBezTo>
                  <a:cubicBezTo>
                    <a:pt x="7911" y="5831"/>
                    <a:pt x="8144" y="5659"/>
                    <a:pt x="8380" y="5659"/>
                  </a:cubicBezTo>
                  <a:cubicBezTo>
                    <a:pt x="8395" y="5659"/>
                    <a:pt x="8409" y="5659"/>
                    <a:pt x="8423" y="5661"/>
                  </a:cubicBezTo>
                  <a:cubicBezTo>
                    <a:pt x="8766" y="5706"/>
                    <a:pt x="8971" y="5980"/>
                    <a:pt x="9199" y="6186"/>
                  </a:cubicBezTo>
                  <a:cubicBezTo>
                    <a:pt x="9401" y="6347"/>
                    <a:pt x="9620" y="6490"/>
                    <a:pt x="9873" y="6490"/>
                  </a:cubicBezTo>
                  <a:cubicBezTo>
                    <a:pt x="9906" y="6490"/>
                    <a:pt x="9941" y="6488"/>
                    <a:pt x="9975" y="6482"/>
                  </a:cubicBezTo>
                  <a:cubicBezTo>
                    <a:pt x="10249" y="6460"/>
                    <a:pt x="10455" y="6300"/>
                    <a:pt x="10637" y="6117"/>
                  </a:cubicBezTo>
                  <a:cubicBezTo>
                    <a:pt x="11094" y="5615"/>
                    <a:pt x="11208" y="4907"/>
                    <a:pt x="11459" y="4291"/>
                  </a:cubicBezTo>
                  <a:cubicBezTo>
                    <a:pt x="11710" y="3743"/>
                    <a:pt x="12098" y="3173"/>
                    <a:pt x="12714" y="2990"/>
                  </a:cubicBezTo>
                  <a:cubicBezTo>
                    <a:pt x="12811" y="2974"/>
                    <a:pt x="12908" y="2958"/>
                    <a:pt x="13013" y="2958"/>
                  </a:cubicBezTo>
                  <a:cubicBezTo>
                    <a:pt x="13057" y="2958"/>
                    <a:pt x="13101" y="2961"/>
                    <a:pt x="13148" y="2967"/>
                  </a:cubicBezTo>
                  <a:cubicBezTo>
                    <a:pt x="13217" y="2967"/>
                    <a:pt x="11025" y="593"/>
                    <a:pt x="9747" y="205"/>
                  </a:cubicBezTo>
                  <a:cubicBezTo>
                    <a:pt x="9290" y="69"/>
                    <a:pt x="8815" y="0"/>
                    <a:pt x="83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79">
              <a:extLst>
                <a:ext uri="{FF2B5EF4-FFF2-40B4-BE49-F238E27FC236}">
                  <a16:creationId xmlns:a16="http://schemas.microsoft.com/office/drawing/2014/main" id="{97512E3B-1942-D840-EB76-FBD03B425ABF}"/>
                </a:ext>
              </a:extLst>
            </p:cNvPr>
            <p:cNvSpPr/>
            <p:nvPr/>
          </p:nvSpPr>
          <p:spPr>
            <a:xfrm>
              <a:off x="1316676" y="1140297"/>
              <a:ext cx="388020" cy="257967"/>
            </a:xfrm>
            <a:custGeom>
              <a:avLst/>
              <a:gdLst/>
              <a:ahLst/>
              <a:cxnLst/>
              <a:rect l="l" t="t" r="r" b="b"/>
              <a:pathLst>
                <a:path w="11430" h="7599" extrusionOk="0">
                  <a:moveTo>
                    <a:pt x="11383" y="0"/>
                  </a:moveTo>
                  <a:cubicBezTo>
                    <a:pt x="11087" y="0"/>
                    <a:pt x="10813" y="23"/>
                    <a:pt x="10562" y="137"/>
                  </a:cubicBezTo>
                  <a:cubicBezTo>
                    <a:pt x="10311" y="251"/>
                    <a:pt x="10128" y="434"/>
                    <a:pt x="9991" y="639"/>
                  </a:cubicBezTo>
                  <a:cubicBezTo>
                    <a:pt x="9649" y="1096"/>
                    <a:pt x="9535" y="1667"/>
                    <a:pt x="9398" y="2192"/>
                  </a:cubicBezTo>
                  <a:cubicBezTo>
                    <a:pt x="9284" y="2717"/>
                    <a:pt x="9124" y="3241"/>
                    <a:pt x="8713" y="3607"/>
                  </a:cubicBezTo>
                  <a:cubicBezTo>
                    <a:pt x="8530" y="3766"/>
                    <a:pt x="8325" y="3881"/>
                    <a:pt x="8097" y="3926"/>
                  </a:cubicBezTo>
                  <a:cubicBezTo>
                    <a:pt x="8049" y="3934"/>
                    <a:pt x="8003" y="3938"/>
                    <a:pt x="7957" y="3938"/>
                  </a:cubicBezTo>
                  <a:cubicBezTo>
                    <a:pt x="7743" y="3938"/>
                    <a:pt x="7555" y="3853"/>
                    <a:pt x="7366" y="3721"/>
                  </a:cubicBezTo>
                  <a:cubicBezTo>
                    <a:pt x="7027" y="3481"/>
                    <a:pt x="6688" y="3102"/>
                    <a:pt x="6257" y="3102"/>
                  </a:cubicBezTo>
                  <a:cubicBezTo>
                    <a:pt x="6195" y="3102"/>
                    <a:pt x="6131" y="3110"/>
                    <a:pt x="6065" y="3127"/>
                  </a:cubicBezTo>
                  <a:cubicBezTo>
                    <a:pt x="5540" y="3264"/>
                    <a:pt x="5358" y="3858"/>
                    <a:pt x="5221" y="4314"/>
                  </a:cubicBezTo>
                  <a:cubicBezTo>
                    <a:pt x="4901" y="5387"/>
                    <a:pt x="4627" y="6848"/>
                    <a:pt x="3417" y="7282"/>
                  </a:cubicBezTo>
                  <a:cubicBezTo>
                    <a:pt x="3073" y="7397"/>
                    <a:pt x="2692" y="7440"/>
                    <a:pt x="2312" y="7440"/>
                  </a:cubicBezTo>
                  <a:cubicBezTo>
                    <a:pt x="2012" y="7440"/>
                    <a:pt x="1713" y="7413"/>
                    <a:pt x="1432" y="7373"/>
                  </a:cubicBezTo>
                  <a:cubicBezTo>
                    <a:pt x="1217" y="7341"/>
                    <a:pt x="971" y="7298"/>
                    <a:pt x="733" y="7298"/>
                  </a:cubicBezTo>
                  <a:cubicBezTo>
                    <a:pt x="467" y="7298"/>
                    <a:pt x="210" y="7352"/>
                    <a:pt x="16" y="7533"/>
                  </a:cubicBezTo>
                  <a:cubicBezTo>
                    <a:pt x="0" y="7549"/>
                    <a:pt x="7" y="7565"/>
                    <a:pt x="20" y="7565"/>
                  </a:cubicBezTo>
                  <a:cubicBezTo>
                    <a:pt x="26" y="7565"/>
                    <a:pt x="33" y="7562"/>
                    <a:pt x="39" y="7555"/>
                  </a:cubicBezTo>
                  <a:cubicBezTo>
                    <a:pt x="210" y="7405"/>
                    <a:pt x="416" y="7356"/>
                    <a:pt x="633" y="7356"/>
                  </a:cubicBezTo>
                  <a:cubicBezTo>
                    <a:pt x="911" y="7356"/>
                    <a:pt x="1209" y="7436"/>
                    <a:pt x="1477" y="7487"/>
                  </a:cubicBezTo>
                  <a:cubicBezTo>
                    <a:pt x="1804" y="7555"/>
                    <a:pt x="2139" y="7599"/>
                    <a:pt x="2477" y="7599"/>
                  </a:cubicBezTo>
                  <a:cubicBezTo>
                    <a:pt x="2706" y="7599"/>
                    <a:pt x="2936" y="7579"/>
                    <a:pt x="3166" y="7533"/>
                  </a:cubicBezTo>
                  <a:cubicBezTo>
                    <a:pt x="3714" y="7419"/>
                    <a:pt x="4194" y="7099"/>
                    <a:pt x="4513" y="6620"/>
                  </a:cubicBezTo>
                  <a:cubicBezTo>
                    <a:pt x="4855" y="6140"/>
                    <a:pt x="5038" y="5592"/>
                    <a:pt x="5198" y="5045"/>
                  </a:cubicBezTo>
                  <a:cubicBezTo>
                    <a:pt x="5266" y="4748"/>
                    <a:pt x="5358" y="4474"/>
                    <a:pt x="5426" y="4177"/>
                  </a:cubicBezTo>
                  <a:cubicBezTo>
                    <a:pt x="5517" y="3926"/>
                    <a:pt x="5609" y="3652"/>
                    <a:pt x="5791" y="3470"/>
                  </a:cubicBezTo>
                  <a:cubicBezTo>
                    <a:pt x="5925" y="3321"/>
                    <a:pt x="6088" y="3250"/>
                    <a:pt x="6255" y="3250"/>
                  </a:cubicBezTo>
                  <a:cubicBezTo>
                    <a:pt x="6344" y="3250"/>
                    <a:pt x="6434" y="3270"/>
                    <a:pt x="6522" y="3310"/>
                  </a:cubicBezTo>
                  <a:cubicBezTo>
                    <a:pt x="6796" y="3424"/>
                    <a:pt x="6978" y="3630"/>
                    <a:pt x="7206" y="3789"/>
                  </a:cubicBezTo>
                  <a:cubicBezTo>
                    <a:pt x="7412" y="3926"/>
                    <a:pt x="7617" y="4063"/>
                    <a:pt x="7868" y="4063"/>
                  </a:cubicBezTo>
                  <a:cubicBezTo>
                    <a:pt x="7904" y="4067"/>
                    <a:pt x="7939" y="4069"/>
                    <a:pt x="7974" y="4069"/>
                  </a:cubicBezTo>
                  <a:cubicBezTo>
                    <a:pt x="8144" y="4069"/>
                    <a:pt x="8311" y="4025"/>
                    <a:pt x="8462" y="3949"/>
                  </a:cubicBezTo>
                  <a:cubicBezTo>
                    <a:pt x="8873" y="3766"/>
                    <a:pt x="9169" y="3378"/>
                    <a:pt x="9329" y="2968"/>
                  </a:cubicBezTo>
                  <a:cubicBezTo>
                    <a:pt x="9580" y="2374"/>
                    <a:pt x="9603" y="1712"/>
                    <a:pt x="9854" y="1119"/>
                  </a:cubicBezTo>
                  <a:cubicBezTo>
                    <a:pt x="9991" y="822"/>
                    <a:pt x="10174" y="525"/>
                    <a:pt x="10425" y="343"/>
                  </a:cubicBezTo>
                  <a:cubicBezTo>
                    <a:pt x="10722" y="137"/>
                    <a:pt x="11041" y="92"/>
                    <a:pt x="11383" y="69"/>
                  </a:cubicBezTo>
                  <a:cubicBezTo>
                    <a:pt x="11429" y="69"/>
                    <a:pt x="11429" y="0"/>
                    <a:pt x="113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79">
              <a:extLst>
                <a:ext uri="{FF2B5EF4-FFF2-40B4-BE49-F238E27FC236}">
                  <a16:creationId xmlns:a16="http://schemas.microsoft.com/office/drawing/2014/main" id="{9929872A-68AC-0069-8C0C-4298367A1B7E}"/>
                </a:ext>
              </a:extLst>
            </p:cNvPr>
            <p:cNvSpPr/>
            <p:nvPr/>
          </p:nvSpPr>
          <p:spPr>
            <a:xfrm>
              <a:off x="1251361" y="1024196"/>
              <a:ext cx="441487" cy="387341"/>
            </a:xfrm>
            <a:custGeom>
              <a:avLst/>
              <a:gdLst/>
              <a:ahLst/>
              <a:cxnLst/>
              <a:rect l="l" t="t" r="r" b="b"/>
              <a:pathLst>
                <a:path w="13005" h="11410" extrusionOk="0">
                  <a:moveTo>
                    <a:pt x="8597" y="1"/>
                  </a:moveTo>
                  <a:cubicBezTo>
                    <a:pt x="7598" y="1"/>
                    <a:pt x="6618" y="414"/>
                    <a:pt x="5889" y="1092"/>
                  </a:cubicBezTo>
                  <a:cubicBezTo>
                    <a:pt x="5341" y="1594"/>
                    <a:pt x="4953" y="2256"/>
                    <a:pt x="4680" y="2964"/>
                  </a:cubicBezTo>
                  <a:cubicBezTo>
                    <a:pt x="4451" y="3626"/>
                    <a:pt x="4292" y="4310"/>
                    <a:pt x="3903" y="4927"/>
                  </a:cubicBezTo>
                  <a:cubicBezTo>
                    <a:pt x="3493" y="5589"/>
                    <a:pt x="2785" y="5908"/>
                    <a:pt x="2146" y="6296"/>
                  </a:cubicBezTo>
                  <a:cubicBezTo>
                    <a:pt x="1621" y="6639"/>
                    <a:pt x="1187" y="7072"/>
                    <a:pt x="868" y="7575"/>
                  </a:cubicBezTo>
                  <a:cubicBezTo>
                    <a:pt x="229" y="8579"/>
                    <a:pt x="0" y="9811"/>
                    <a:pt x="251" y="10975"/>
                  </a:cubicBezTo>
                  <a:cubicBezTo>
                    <a:pt x="274" y="11112"/>
                    <a:pt x="320" y="11249"/>
                    <a:pt x="366" y="11409"/>
                  </a:cubicBezTo>
                  <a:cubicBezTo>
                    <a:pt x="366" y="11409"/>
                    <a:pt x="388" y="11409"/>
                    <a:pt x="388" y="11386"/>
                  </a:cubicBezTo>
                  <a:cubicBezTo>
                    <a:pt x="23" y="10268"/>
                    <a:pt x="229" y="8990"/>
                    <a:pt x="799" y="7985"/>
                  </a:cubicBezTo>
                  <a:cubicBezTo>
                    <a:pt x="1096" y="7483"/>
                    <a:pt x="1484" y="7027"/>
                    <a:pt x="1940" y="6684"/>
                  </a:cubicBezTo>
                  <a:cubicBezTo>
                    <a:pt x="2511" y="6251"/>
                    <a:pt x="3196" y="6000"/>
                    <a:pt x="3721" y="5497"/>
                  </a:cubicBezTo>
                  <a:cubicBezTo>
                    <a:pt x="4200" y="5018"/>
                    <a:pt x="4428" y="4356"/>
                    <a:pt x="4634" y="3740"/>
                  </a:cubicBezTo>
                  <a:cubicBezTo>
                    <a:pt x="4839" y="3032"/>
                    <a:pt x="5068" y="2370"/>
                    <a:pt x="5501" y="1777"/>
                  </a:cubicBezTo>
                  <a:cubicBezTo>
                    <a:pt x="6211" y="803"/>
                    <a:pt x="7354" y="172"/>
                    <a:pt x="8561" y="172"/>
                  </a:cubicBezTo>
                  <a:cubicBezTo>
                    <a:pt x="8712" y="172"/>
                    <a:pt x="8864" y="182"/>
                    <a:pt x="9016" y="202"/>
                  </a:cubicBezTo>
                  <a:cubicBezTo>
                    <a:pt x="10546" y="385"/>
                    <a:pt x="11687" y="1526"/>
                    <a:pt x="12600" y="2667"/>
                  </a:cubicBezTo>
                  <a:cubicBezTo>
                    <a:pt x="12714" y="2827"/>
                    <a:pt x="12851" y="2964"/>
                    <a:pt x="12965" y="3124"/>
                  </a:cubicBezTo>
                  <a:cubicBezTo>
                    <a:pt x="12965" y="3130"/>
                    <a:pt x="12969" y="3133"/>
                    <a:pt x="12974" y="3133"/>
                  </a:cubicBezTo>
                  <a:cubicBezTo>
                    <a:pt x="12986" y="3133"/>
                    <a:pt x="13004" y="3117"/>
                    <a:pt x="12988" y="3101"/>
                  </a:cubicBezTo>
                  <a:cubicBezTo>
                    <a:pt x="12121" y="1891"/>
                    <a:pt x="11093" y="636"/>
                    <a:pt x="9633" y="156"/>
                  </a:cubicBezTo>
                  <a:cubicBezTo>
                    <a:pt x="9292" y="50"/>
                    <a:pt x="8943" y="1"/>
                    <a:pt x="85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79">
              <a:extLst>
                <a:ext uri="{FF2B5EF4-FFF2-40B4-BE49-F238E27FC236}">
                  <a16:creationId xmlns:a16="http://schemas.microsoft.com/office/drawing/2014/main" id="{8553AB1E-F4E6-E512-EAAE-0FCBB823E6EE}"/>
                </a:ext>
              </a:extLst>
            </p:cNvPr>
            <p:cNvSpPr/>
            <p:nvPr/>
          </p:nvSpPr>
          <p:spPr>
            <a:xfrm>
              <a:off x="1680627" y="1111509"/>
              <a:ext cx="40330" cy="56421"/>
            </a:xfrm>
            <a:custGeom>
              <a:avLst/>
              <a:gdLst/>
              <a:ahLst/>
              <a:cxnLst/>
              <a:rect l="l" t="t" r="r" b="b"/>
              <a:pathLst>
                <a:path w="1188" h="1662" extrusionOk="0">
                  <a:moveTo>
                    <a:pt x="691" y="0"/>
                  </a:moveTo>
                  <a:cubicBezTo>
                    <a:pt x="634" y="0"/>
                    <a:pt x="584" y="9"/>
                    <a:pt x="548" y="27"/>
                  </a:cubicBezTo>
                  <a:cubicBezTo>
                    <a:pt x="411" y="118"/>
                    <a:pt x="1" y="1236"/>
                    <a:pt x="138" y="1510"/>
                  </a:cubicBezTo>
                  <a:cubicBezTo>
                    <a:pt x="206" y="1628"/>
                    <a:pt x="342" y="1661"/>
                    <a:pt x="474" y="1661"/>
                  </a:cubicBezTo>
                  <a:cubicBezTo>
                    <a:pt x="651" y="1661"/>
                    <a:pt x="822" y="1602"/>
                    <a:pt x="822" y="1602"/>
                  </a:cubicBezTo>
                  <a:lnTo>
                    <a:pt x="1187" y="186"/>
                  </a:lnTo>
                  <a:cubicBezTo>
                    <a:pt x="1069" y="68"/>
                    <a:pt x="852" y="0"/>
                    <a:pt x="6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79">
              <a:extLst>
                <a:ext uri="{FF2B5EF4-FFF2-40B4-BE49-F238E27FC236}">
                  <a16:creationId xmlns:a16="http://schemas.microsoft.com/office/drawing/2014/main" id="{B9B4BAB1-C842-5079-3F02-17BE942462C8}"/>
                </a:ext>
              </a:extLst>
            </p:cNvPr>
            <p:cNvSpPr/>
            <p:nvPr/>
          </p:nvSpPr>
          <p:spPr>
            <a:xfrm>
              <a:off x="1754225" y="1292925"/>
              <a:ext cx="124044" cy="215159"/>
            </a:xfrm>
            <a:custGeom>
              <a:avLst/>
              <a:gdLst/>
              <a:ahLst/>
              <a:cxnLst/>
              <a:rect l="l" t="t" r="r" b="b"/>
              <a:pathLst>
                <a:path w="3654" h="6338" extrusionOk="0">
                  <a:moveTo>
                    <a:pt x="252" y="1"/>
                  </a:moveTo>
                  <a:cubicBezTo>
                    <a:pt x="252" y="1"/>
                    <a:pt x="184" y="663"/>
                    <a:pt x="115" y="1530"/>
                  </a:cubicBezTo>
                  <a:cubicBezTo>
                    <a:pt x="115" y="1553"/>
                    <a:pt x="115" y="1599"/>
                    <a:pt x="115" y="1644"/>
                  </a:cubicBezTo>
                  <a:cubicBezTo>
                    <a:pt x="115" y="1690"/>
                    <a:pt x="92" y="1736"/>
                    <a:pt x="92" y="1781"/>
                  </a:cubicBezTo>
                  <a:cubicBezTo>
                    <a:pt x="92" y="1918"/>
                    <a:pt x="69" y="2032"/>
                    <a:pt x="69" y="2169"/>
                  </a:cubicBezTo>
                  <a:cubicBezTo>
                    <a:pt x="69" y="2261"/>
                    <a:pt x="47" y="2375"/>
                    <a:pt x="47" y="2466"/>
                  </a:cubicBezTo>
                  <a:cubicBezTo>
                    <a:pt x="47" y="2580"/>
                    <a:pt x="47" y="2671"/>
                    <a:pt x="24" y="2786"/>
                  </a:cubicBezTo>
                  <a:cubicBezTo>
                    <a:pt x="1" y="3813"/>
                    <a:pt x="47" y="4863"/>
                    <a:pt x="69" y="4977"/>
                  </a:cubicBezTo>
                  <a:cubicBezTo>
                    <a:pt x="155" y="5255"/>
                    <a:pt x="1528" y="6338"/>
                    <a:pt x="2790" y="6338"/>
                  </a:cubicBezTo>
                  <a:cubicBezTo>
                    <a:pt x="2873" y="6338"/>
                    <a:pt x="2955" y="6333"/>
                    <a:pt x="3037" y="6323"/>
                  </a:cubicBezTo>
                  <a:cubicBezTo>
                    <a:pt x="3448" y="6278"/>
                    <a:pt x="3242" y="4497"/>
                    <a:pt x="3242" y="4497"/>
                  </a:cubicBezTo>
                  <a:lnTo>
                    <a:pt x="3265" y="4315"/>
                  </a:lnTo>
                  <a:lnTo>
                    <a:pt x="3653" y="1850"/>
                  </a:lnTo>
                  <a:lnTo>
                    <a:pt x="686" y="206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rgbClr val="BA7B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79">
              <a:extLst>
                <a:ext uri="{FF2B5EF4-FFF2-40B4-BE49-F238E27FC236}">
                  <a16:creationId xmlns:a16="http://schemas.microsoft.com/office/drawing/2014/main" id="{E0A03A0C-C63A-3428-CEBA-57FC18BC4CF3}"/>
                </a:ext>
              </a:extLst>
            </p:cNvPr>
            <p:cNvSpPr/>
            <p:nvPr/>
          </p:nvSpPr>
          <p:spPr>
            <a:xfrm>
              <a:off x="1755787" y="1292925"/>
              <a:ext cx="122483" cy="175950"/>
            </a:xfrm>
            <a:custGeom>
              <a:avLst/>
              <a:gdLst/>
              <a:ahLst/>
              <a:cxnLst/>
              <a:rect l="l" t="t" r="r" b="b"/>
              <a:pathLst>
                <a:path w="3608" h="5183" extrusionOk="0">
                  <a:moveTo>
                    <a:pt x="206" y="1"/>
                  </a:moveTo>
                  <a:cubicBezTo>
                    <a:pt x="206" y="1"/>
                    <a:pt x="138" y="663"/>
                    <a:pt x="69" y="1530"/>
                  </a:cubicBezTo>
                  <a:cubicBezTo>
                    <a:pt x="69" y="1553"/>
                    <a:pt x="69" y="1599"/>
                    <a:pt x="69" y="1644"/>
                  </a:cubicBezTo>
                  <a:cubicBezTo>
                    <a:pt x="69" y="1690"/>
                    <a:pt x="46" y="1736"/>
                    <a:pt x="46" y="1781"/>
                  </a:cubicBezTo>
                  <a:cubicBezTo>
                    <a:pt x="46" y="1918"/>
                    <a:pt x="23" y="2032"/>
                    <a:pt x="23" y="2169"/>
                  </a:cubicBezTo>
                  <a:cubicBezTo>
                    <a:pt x="23" y="2261"/>
                    <a:pt x="1" y="2352"/>
                    <a:pt x="1" y="2466"/>
                  </a:cubicBezTo>
                  <a:cubicBezTo>
                    <a:pt x="1" y="2489"/>
                    <a:pt x="1" y="2512"/>
                    <a:pt x="1" y="2534"/>
                  </a:cubicBezTo>
                  <a:cubicBezTo>
                    <a:pt x="959" y="4132"/>
                    <a:pt x="2374" y="4863"/>
                    <a:pt x="3242" y="5182"/>
                  </a:cubicBezTo>
                  <a:cubicBezTo>
                    <a:pt x="3242" y="4817"/>
                    <a:pt x="3196" y="4497"/>
                    <a:pt x="3196" y="4497"/>
                  </a:cubicBezTo>
                  <a:lnTo>
                    <a:pt x="3219" y="4315"/>
                  </a:lnTo>
                  <a:lnTo>
                    <a:pt x="3607" y="1850"/>
                  </a:lnTo>
                  <a:lnTo>
                    <a:pt x="640" y="206"/>
                  </a:lnTo>
                  <a:lnTo>
                    <a:pt x="206" y="1"/>
                  </a:lnTo>
                  <a:close/>
                </a:path>
              </a:pathLst>
            </a:custGeom>
            <a:solidFill>
              <a:srgbClr val="BA7B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79">
              <a:extLst>
                <a:ext uri="{FF2B5EF4-FFF2-40B4-BE49-F238E27FC236}">
                  <a16:creationId xmlns:a16="http://schemas.microsoft.com/office/drawing/2014/main" id="{8BC6AD3B-ED89-DB75-F172-68710F609031}"/>
                </a:ext>
              </a:extLst>
            </p:cNvPr>
            <p:cNvSpPr/>
            <p:nvPr/>
          </p:nvSpPr>
          <p:spPr>
            <a:xfrm>
              <a:off x="1678319" y="1075389"/>
              <a:ext cx="325455" cy="347622"/>
            </a:xfrm>
            <a:custGeom>
              <a:avLst/>
              <a:gdLst/>
              <a:ahLst/>
              <a:cxnLst/>
              <a:rect l="l" t="t" r="r" b="b"/>
              <a:pathLst>
                <a:path w="9587" h="10240" extrusionOk="0">
                  <a:moveTo>
                    <a:pt x="4625" y="0"/>
                  </a:moveTo>
                  <a:cubicBezTo>
                    <a:pt x="4301" y="0"/>
                    <a:pt x="3981" y="40"/>
                    <a:pt x="3675" y="109"/>
                  </a:cubicBezTo>
                  <a:cubicBezTo>
                    <a:pt x="1758" y="543"/>
                    <a:pt x="0" y="2278"/>
                    <a:pt x="1210" y="6477"/>
                  </a:cubicBezTo>
                  <a:cubicBezTo>
                    <a:pt x="2118" y="9708"/>
                    <a:pt x="4028" y="10240"/>
                    <a:pt x="5254" y="10240"/>
                  </a:cubicBezTo>
                  <a:cubicBezTo>
                    <a:pt x="5630" y="10240"/>
                    <a:pt x="5942" y="10190"/>
                    <a:pt x="6140" y="10152"/>
                  </a:cubicBezTo>
                  <a:cubicBezTo>
                    <a:pt x="7076" y="9992"/>
                    <a:pt x="9587" y="9057"/>
                    <a:pt x="8811" y="4743"/>
                  </a:cubicBezTo>
                  <a:cubicBezTo>
                    <a:pt x="8178" y="1098"/>
                    <a:pt x="6335" y="0"/>
                    <a:pt x="4625" y="0"/>
                  </a:cubicBezTo>
                  <a:close/>
                </a:path>
              </a:pathLst>
            </a:custGeom>
            <a:solidFill>
              <a:srgbClr val="BA7B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79">
              <a:extLst>
                <a:ext uri="{FF2B5EF4-FFF2-40B4-BE49-F238E27FC236}">
                  <a16:creationId xmlns:a16="http://schemas.microsoft.com/office/drawing/2014/main" id="{3A469974-1F81-2699-133E-64731B770EF5}"/>
                </a:ext>
              </a:extLst>
            </p:cNvPr>
            <p:cNvSpPr/>
            <p:nvPr/>
          </p:nvSpPr>
          <p:spPr>
            <a:xfrm>
              <a:off x="1930141" y="1212367"/>
              <a:ext cx="30077" cy="14801"/>
            </a:xfrm>
            <a:custGeom>
              <a:avLst/>
              <a:gdLst/>
              <a:ahLst/>
              <a:cxnLst/>
              <a:rect l="l" t="t" r="r" b="b"/>
              <a:pathLst>
                <a:path w="886" h="436" extrusionOk="0">
                  <a:moveTo>
                    <a:pt x="411" y="0"/>
                  </a:moveTo>
                  <a:cubicBezTo>
                    <a:pt x="274" y="0"/>
                    <a:pt x="137" y="0"/>
                    <a:pt x="46" y="137"/>
                  </a:cubicBezTo>
                  <a:cubicBezTo>
                    <a:pt x="0" y="183"/>
                    <a:pt x="23" y="274"/>
                    <a:pt x="69" y="320"/>
                  </a:cubicBezTo>
                  <a:cubicBezTo>
                    <a:pt x="160" y="411"/>
                    <a:pt x="251" y="388"/>
                    <a:pt x="366" y="411"/>
                  </a:cubicBezTo>
                  <a:cubicBezTo>
                    <a:pt x="457" y="434"/>
                    <a:pt x="571" y="434"/>
                    <a:pt x="662" y="434"/>
                  </a:cubicBezTo>
                  <a:cubicBezTo>
                    <a:pt x="670" y="435"/>
                    <a:pt x="678" y="436"/>
                    <a:pt x="686" y="436"/>
                  </a:cubicBezTo>
                  <a:cubicBezTo>
                    <a:pt x="809" y="436"/>
                    <a:pt x="885" y="267"/>
                    <a:pt x="799" y="160"/>
                  </a:cubicBezTo>
                  <a:cubicBezTo>
                    <a:pt x="685" y="69"/>
                    <a:pt x="571" y="23"/>
                    <a:pt x="4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79">
              <a:extLst>
                <a:ext uri="{FF2B5EF4-FFF2-40B4-BE49-F238E27FC236}">
                  <a16:creationId xmlns:a16="http://schemas.microsoft.com/office/drawing/2014/main" id="{2B6E9822-7D4F-5E81-16C4-6231FA451D1C}"/>
                </a:ext>
              </a:extLst>
            </p:cNvPr>
            <p:cNvSpPr/>
            <p:nvPr/>
          </p:nvSpPr>
          <p:spPr>
            <a:xfrm>
              <a:off x="1844356" y="1216746"/>
              <a:ext cx="29263" cy="17415"/>
            </a:xfrm>
            <a:custGeom>
              <a:avLst/>
              <a:gdLst/>
              <a:ahLst/>
              <a:cxnLst/>
              <a:rect l="l" t="t" r="r" b="b"/>
              <a:pathLst>
                <a:path w="862" h="513" extrusionOk="0">
                  <a:moveTo>
                    <a:pt x="596" y="1"/>
                  </a:moveTo>
                  <a:cubicBezTo>
                    <a:pt x="541" y="1"/>
                    <a:pt x="484" y="12"/>
                    <a:pt x="427" y="31"/>
                  </a:cubicBezTo>
                  <a:cubicBezTo>
                    <a:pt x="268" y="76"/>
                    <a:pt x="176" y="145"/>
                    <a:pt x="85" y="259"/>
                  </a:cubicBezTo>
                  <a:cubicBezTo>
                    <a:pt x="0" y="386"/>
                    <a:pt x="112" y="513"/>
                    <a:pt x="237" y="513"/>
                  </a:cubicBezTo>
                  <a:cubicBezTo>
                    <a:pt x="247" y="513"/>
                    <a:pt x="257" y="512"/>
                    <a:pt x="268" y="510"/>
                  </a:cubicBezTo>
                  <a:cubicBezTo>
                    <a:pt x="359" y="487"/>
                    <a:pt x="450" y="442"/>
                    <a:pt x="564" y="419"/>
                  </a:cubicBezTo>
                  <a:cubicBezTo>
                    <a:pt x="656" y="373"/>
                    <a:pt x="747" y="373"/>
                    <a:pt x="838" y="259"/>
                  </a:cubicBezTo>
                  <a:cubicBezTo>
                    <a:pt x="861" y="213"/>
                    <a:pt x="861" y="122"/>
                    <a:pt x="815" y="76"/>
                  </a:cubicBezTo>
                  <a:cubicBezTo>
                    <a:pt x="749" y="23"/>
                    <a:pt x="674" y="1"/>
                    <a:pt x="5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79">
              <a:extLst>
                <a:ext uri="{FF2B5EF4-FFF2-40B4-BE49-F238E27FC236}">
                  <a16:creationId xmlns:a16="http://schemas.microsoft.com/office/drawing/2014/main" id="{12769BEA-3E63-E7BB-19C7-978B348F50ED}"/>
                </a:ext>
              </a:extLst>
            </p:cNvPr>
            <p:cNvSpPr/>
            <p:nvPr/>
          </p:nvSpPr>
          <p:spPr>
            <a:xfrm>
              <a:off x="1870461" y="1260165"/>
              <a:ext cx="10897" cy="28142"/>
            </a:xfrm>
            <a:custGeom>
              <a:avLst/>
              <a:gdLst/>
              <a:ahLst/>
              <a:cxnLst/>
              <a:rect l="l" t="t" r="r" b="b"/>
              <a:pathLst>
                <a:path w="321" h="829" extrusionOk="0">
                  <a:moveTo>
                    <a:pt x="227" y="1"/>
                  </a:moveTo>
                  <a:cubicBezTo>
                    <a:pt x="221" y="1"/>
                    <a:pt x="206" y="30"/>
                    <a:pt x="206" y="30"/>
                  </a:cubicBezTo>
                  <a:cubicBezTo>
                    <a:pt x="252" y="327"/>
                    <a:pt x="252" y="669"/>
                    <a:pt x="1" y="806"/>
                  </a:cubicBezTo>
                  <a:cubicBezTo>
                    <a:pt x="1" y="806"/>
                    <a:pt x="1" y="829"/>
                    <a:pt x="1" y="829"/>
                  </a:cubicBezTo>
                  <a:cubicBezTo>
                    <a:pt x="320" y="738"/>
                    <a:pt x="320" y="281"/>
                    <a:pt x="229" y="7"/>
                  </a:cubicBezTo>
                  <a:cubicBezTo>
                    <a:pt x="229" y="3"/>
                    <a:pt x="228" y="1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79">
              <a:extLst>
                <a:ext uri="{FF2B5EF4-FFF2-40B4-BE49-F238E27FC236}">
                  <a16:creationId xmlns:a16="http://schemas.microsoft.com/office/drawing/2014/main" id="{4CAE6481-D081-6D09-3C45-516CB0CE1E5F}"/>
                </a:ext>
              </a:extLst>
            </p:cNvPr>
            <p:cNvSpPr/>
            <p:nvPr/>
          </p:nvSpPr>
          <p:spPr>
            <a:xfrm>
              <a:off x="1852062" y="1251067"/>
              <a:ext cx="32216" cy="32624"/>
            </a:xfrm>
            <a:custGeom>
              <a:avLst/>
              <a:gdLst/>
              <a:ahLst/>
              <a:cxnLst/>
              <a:rect l="l" t="t" r="r" b="b"/>
              <a:pathLst>
                <a:path w="949" h="961" extrusionOk="0">
                  <a:moveTo>
                    <a:pt x="488" y="1"/>
                  </a:moveTo>
                  <a:cubicBezTo>
                    <a:pt x="483" y="1"/>
                    <a:pt x="479" y="1"/>
                    <a:pt x="474" y="1"/>
                  </a:cubicBezTo>
                  <a:cubicBezTo>
                    <a:pt x="1" y="24"/>
                    <a:pt x="62" y="960"/>
                    <a:pt x="504" y="960"/>
                  </a:cubicBezTo>
                  <a:cubicBezTo>
                    <a:pt x="509" y="960"/>
                    <a:pt x="515" y="960"/>
                    <a:pt x="520" y="960"/>
                  </a:cubicBezTo>
                  <a:cubicBezTo>
                    <a:pt x="949" y="937"/>
                    <a:pt x="864" y="1"/>
                    <a:pt x="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79">
              <a:extLst>
                <a:ext uri="{FF2B5EF4-FFF2-40B4-BE49-F238E27FC236}">
                  <a16:creationId xmlns:a16="http://schemas.microsoft.com/office/drawing/2014/main" id="{DA4BA247-AFE7-5E79-00E3-1512512C579C}"/>
                </a:ext>
              </a:extLst>
            </p:cNvPr>
            <p:cNvSpPr/>
            <p:nvPr/>
          </p:nvSpPr>
          <p:spPr>
            <a:xfrm>
              <a:off x="1842590" y="1253206"/>
              <a:ext cx="20946" cy="14190"/>
            </a:xfrm>
            <a:custGeom>
              <a:avLst/>
              <a:gdLst/>
              <a:ahLst/>
              <a:cxnLst/>
              <a:rect l="l" t="t" r="r" b="b"/>
              <a:pathLst>
                <a:path w="617" h="418" extrusionOk="0">
                  <a:moveTo>
                    <a:pt x="584" y="1"/>
                  </a:moveTo>
                  <a:cubicBezTo>
                    <a:pt x="579" y="1"/>
                    <a:pt x="575" y="2"/>
                    <a:pt x="571" y="7"/>
                  </a:cubicBezTo>
                  <a:cubicBezTo>
                    <a:pt x="479" y="75"/>
                    <a:pt x="411" y="167"/>
                    <a:pt x="320" y="189"/>
                  </a:cubicBezTo>
                  <a:cubicBezTo>
                    <a:pt x="305" y="192"/>
                    <a:pt x="291" y="193"/>
                    <a:pt x="278" y="193"/>
                  </a:cubicBezTo>
                  <a:cubicBezTo>
                    <a:pt x="163" y="193"/>
                    <a:pt x="82" y="111"/>
                    <a:pt x="0" y="30"/>
                  </a:cubicBezTo>
                  <a:lnTo>
                    <a:pt x="0" y="30"/>
                  </a:lnTo>
                  <a:cubicBezTo>
                    <a:pt x="0" y="212"/>
                    <a:pt x="91" y="395"/>
                    <a:pt x="297" y="418"/>
                  </a:cubicBezTo>
                  <a:cubicBezTo>
                    <a:pt x="479" y="418"/>
                    <a:pt x="594" y="258"/>
                    <a:pt x="616" y="52"/>
                  </a:cubicBezTo>
                  <a:cubicBezTo>
                    <a:pt x="616" y="34"/>
                    <a:pt x="601" y="1"/>
                    <a:pt x="5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79">
              <a:extLst>
                <a:ext uri="{FF2B5EF4-FFF2-40B4-BE49-F238E27FC236}">
                  <a16:creationId xmlns:a16="http://schemas.microsoft.com/office/drawing/2014/main" id="{C71D4ECE-97C8-B643-7081-EC27A5B3F7EB}"/>
                </a:ext>
              </a:extLst>
            </p:cNvPr>
            <p:cNvSpPr/>
            <p:nvPr/>
          </p:nvSpPr>
          <p:spPr>
            <a:xfrm>
              <a:off x="1932449" y="1250320"/>
              <a:ext cx="14767" cy="25596"/>
            </a:xfrm>
            <a:custGeom>
              <a:avLst/>
              <a:gdLst/>
              <a:ahLst/>
              <a:cxnLst/>
              <a:rect l="l" t="t" r="r" b="b"/>
              <a:pathLst>
                <a:path w="435" h="754" extrusionOk="0">
                  <a:moveTo>
                    <a:pt x="46" y="0"/>
                  </a:moveTo>
                  <a:lnTo>
                    <a:pt x="46" y="0"/>
                  </a:lnTo>
                  <a:cubicBezTo>
                    <a:pt x="1" y="297"/>
                    <a:pt x="92" y="754"/>
                    <a:pt x="434" y="754"/>
                  </a:cubicBezTo>
                  <a:cubicBezTo>
                    <a:pt x="138" y="662"/>
                    <a:pt x="92" y="320"/>
                    <a:pt x="69" y="23"/>
                  </a:cubicBezTo>
                  <a:cubicBezTo>
                    <a:pt x="69" y="23"/>
                    <a:pt x="46" y="1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79">
              <a:extLst>
                <a:ext uri="{FF2B5EF4-FFF2-40B4-BE49-F238E27FC236}">
                  <a16:creationId xmlns:a16="http://schemas.microsoft.com/office/drawing/2014/main" id="{1B1D0ED0-051A-9640-7799-D62E7E569A19}"/>
                </a:ext>
              </a:extLst>
            </p:cNvPr>
            <p:cNvSpPr/>
            <p:nvPr/>
          </p:nvSpPr>
          <p:spPr>
            <a:xfrm>
              <a:off x="1929055" y="1239254"/>
              <a:ext cx="32216" cy="32148"/>
            </a:xfrm>
            <a:custGeom>
              <a:avLst/>
              <a:gdLst/>
              <a:ahLst/>
              <a:cxnLst/>
              <a:rect l="l" t="t" r="r" b="b"/>
              <a:pathLst>
                <a:path w="949" h="947" extrusionOk="0">
                  <a:moveTo>
                    <a:pt x="438" y="1"/>
                  </a:moveTo>
                  <a:cubicBezTo>
                    <a:pt x="417" y="1"/>
                    <a:pt x="396" y="3"/>
                    <a:pt x="375" y="7"/>
                  </a:cubicBezTo>
                  <a:cubicBezTo>
                    <a:pt x="0" y="73"/>
                    <a:pt x="93" y="946"/>
                    <a:pt x="490" y="946"/>
                  </a:cubicBezTo>
                  <a:cubicBezTo>
                    <a:pt x="504" y="946"/>
                    <a:pt x="519" y="945"/>
                    <a:pt x="534" y="943"/>
                  </a:cubicBezTo>
                  <a:cubicBezTo>
                    <a:pt x="948" y="877"/>
                    <a:pt x="863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79">
              <a:extLst>
                <a:ext uri="{FF2B5EF4-FFF2-40B4-BE49-F238E27FC236}">
                  <a16:creationId xmlns:a16="http://schemas.microsoft.com/office/drawing/2014/main" id="{32A3257C-169A-8964-BEAC-2BFD845957B3}"/>
                </a:ext>
              </a:extLst>
            </p:cNvPr>
            <p:cNvSpPr/>
            <p:nvPr/>
          </p:nvSpPr>
          <p:spPr>
            <a:xfrm>
              <a:off x="1947183" y="1237149"/>
              <a:ext cx="20165" cy="15310"/>
            </a:xfrm>
            <a:custGeom>
              <a:avLst/>
              <a:gdLst/>
              <a:ahLst/>
              <a:cxnLst/>
              <a:rect l="l" t="t" r="r" b="b"/>
              <a:pathLst>
                <a:path w="594" h="451" extrusionOk="0">
                  <a:moveTo>
                    <a:pt x="548" y="0"/>
                  </a:moveTo>
                  <a:cubicBezTo>
                    <a:pt x="480" y="115"/>
                    <a:pt x="411" y="206"/>
                    <a:pt x="320" y="229"/>
                  </a:cubicBezTo>
                  <a:cubicBezTo>
                    <a:pt x="229" y="229"/>
                    <a:pt x="137" y="137"/>
                    <a:pt x="46" y="92"/>
                  </a:cubicBezTo>
                  <a:cubicBezTo>
                    <a:pt x="23" y="92"/>
                    <a:pt x="0" y="137"/>
                    <a:pt x="23" y="183"/>
                  </a:cubicBezTo>
                  <a:cubicBezTo>
                    <a:pt x="81" y="317"/>
                    <a:pt x="186" y="450"/>
                    <a:pt x="299" y="450"/>
                  </a:cubicBezTo>
                  <a:cubicBezTo>
                    <a:pt x="321" y="450"/>
                    <a:pt x="343" y="445"/>
                    <a:pt x="366" y="434"/>
                  </a:cubicBezTo>
                  <a:cubicBezTo>
                    <a:pt x="548" y="388"/>
                    <a:pt x="594" y="183"/>
                    <a:pt x="5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79">
              <a:extLst>
                <a:ext uri="{FF2B5EF4-FFF2-40B4-BE49-F238E27FC236}">
                  <a16:creationId xmlns:a16="http://schemas.microsoft.com/office/drawing/2014/main" id="{F150855F-D86A-A082-E8F7-EBFB10ACD511}"/>
                </a:ext>
              </a:extLst>
            </p:cNvPr>
            <p:cNvSpPr/>
            <p:nvPr/>
          </p:nvSpPr>
          <p:spPr>
            <a:xfrm>
              <a:off x="1884414" y="1345611"/>
              <a:ext cx="20946" cy="9471"/>
            </a:xfrm>
            <a:custGeom>
              <a:avLst/>
              <a:gdLst/>
              <a:ahLst/>
              <a:cxnLst/>
              <a:rect l="l" t="t" r="r" b="b"/>
              <a:pathLst>
                <a:path w="617" h="279" extrusionOk="0">
                  <a:moveTo>
                    <a:pt x="23" y="1"/>
                  </a:moveTo>
                  <a:cubicBezTo>
                    <a:pt x="23" y="1"/>
                    <a:pt x="1" y="1"/>
                    <a:pt x="1" y="24"/>
                  </a:cubicBezTo>
                  <a:cubicBezTo>
                    <a:pt x="46" y="138"/>
                    <a:pt x="115" y="252"/>
                    <a:pt x="252" y="275"/>
                  </a:cubicBezTo>
                  <a:cubicBezTo>
                    <a:pt x="266" y="277"/>
                    <a:pt x="281" y="278"/>
                    <a:pt x="295" y="278"/>
                  </a:cubicBezTo>
                  <a:cubicBezTo>
                    <a:pt x="421" y="278"/>
                    <a:pt x="556" y="195"/>
                    <a:pt x="617" y="92"/>
                  </a:cubicBezTo>
                  <a:cubicBezTo>
                    <a:pt x="617" y="92"/>
                    <a:pt x="617" y="69"/>
                    <a:pt x="617" y="69"/>
                  </a:cubicBezTo>
                  <a:cubicBezTo>
                    <a:pt x="503" y="115"/>
                    <a:pt x="389" y="161"/>
                    <a:pt x="297" y="161"/>
                  </a:cubicBezTo>
                  <a:cubicBezTo>
                    <a:pt x="183" y="161"/>
                    <a:pt x="115" y="69"/>
                    <a:pt x="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79">
              <a:extLst>
                <a:ext uri="{FF2B5EF4-FFF2-40B4-BE49-F238E27FC236}">
                  <a16:creationId xmlns:a16="http://schemas.microsoft.com/office/drawing/2014/main" id="{31438A01-5004-B286-4064-DC0EAB19798D}"/>
                </a:ext>
              </a:extLst>
            </p:cNvPr>
            <p:cNvSpPr/>
            <p:nvPr/>
          </p:nvSpPr>
          <p:spPr>
            <a:xfrm>
              <a:off x="1889065" y="1207207"/>
              <a:ext cx="52211" cy="122584"/>
            </a:xfrm>
            <a:custGeom>
              <a:avLst/>
              <a:gdLst/>
              <a:ahLst/>
              <a:cxnLst/>
              <a:rect l="l" t="t" r="r" b="b"/>
              <a:pathLst>
                <a:path w="1538" h="3611" extrusionOk="0">
                  <a:moveTo>
                    <a:pt x="606" y="0"/>
                  </a:moveTo>
                  <a:cubicBezTo>
                    <a:pt x="591" y="0"/>
                    <a:pt x="581" y="11"/>
                    <a:pt x="594" y="38"/>
                  </a:cubicBezTo>
                  <a:cubicBezTo>
                    <a:pt x="777" y="951"/>
                    <a:pt x="1096" y="1818"/>
                    <a:pt x="1302" y="2754"/>
                  </a:cubicBezTo>
                  <a:cubicBezTo>
                    <a:pt x="1184" y="2734"/>
                    <a:pt x="998" y="2681"/>
                    <a:pt x="876" y="2681"/>
                  </a:cubicBezTo>
                  <a:cubicBezTo>
                    <a:pt x="856" y="2681"/>
                    <a:pt x="838" y="2682"/>
                    <a:pt x="822" y="2686"/>
                  </a:cubicBezTo>
                  <a:cubicBezTo>
                    <a:pt x="777" y="2686"/>
                    <a:pt x="1005" y="3370"/>
                    <a:pt x="982" y="3439"/>
                  </a:cubicBezTo>
                  <a:cubicBezTo>
                    <a:pt x="918" y="3443"/>
                    <a:pt x="854" y="3446"/>
                    <a:pt x="791" y="3446"/>
                  </a:cubicBezTo>
                  <a:cubicBezTo>
                    <a:pt x="536" y="3446"/>
                    <a:pt x="284" y="3402"/>
                    <a:pt x="46" y="3256"/>
                  </a:cubicBezTo>
                  <a:cubicBezTo>
                    <a:pt x="23" y="3256"/>
                    <a:pt x="1" y="3279"/>
                    <a:pt x="23" y="3302"/>
                  </a:cubicBezTo>
                  <a:cubicBezTo>
                    <a:pt x="212" y="3507"/>
                    <a:pt x="477" y="3610"/>
                    <a:pt x="752" y="3610"/>
                  </a:cubicBezTo>
                  <a:cubicBezTo>
                    <a:pt x="844" y="3610"/>
                    <a:pt x="936" y="3599"/>
                    <a:pt x="1028" y="3576"/>
                  </a:cubicBezTo>
                  <a:cubicBezTo>
                    <a:pt x="1096" y="3553"/>
                    <a:pt x="1165" y="3553"/>
                    <a:pt x="1165" y="3530"/>
                  </a:cubicBezTo>
                  <a:cubicBezTo>
                    <a:pt x="1142" y="3325"/>
                    <a:pt x="1028" y="2891"/>
                    <a:pt x="1028" y="2891"/>
                  </a:cubicBezTo>
                  <a:lnTo>
                    <a:pt x="1028" y="2891"/>
                  </a:lnTo>
                  <a:cubicBezTo>
                    <a:pt x="1090" y="2907"/>
                    <a:pt x="1308" y="2964"/>
                    <a:pt x="1436" y="2964"/>
                  </a:cubicBezTo>
                  <a:cubicBezTo>
                    <a:pt x="1497" y="2964"/>
                    <a:pt x="1537" y="2951"/>
                    <a:pt x="1530" y="2914"/>
                  </a:cubicBezTo>
                  <a:cubicBezTo>
                    <a:pt x="1302" y="1955"/>
                    <a:pt x="1051" y="905"/>
                    <a:pt x="640" y="15"/>
                  </a:cubicBezTo>
                  <a:cubicBezTo>
                    <a:pt x="630" y="6"/>
                    <a:pt x="617" y="0"/>
                    <a:pt x="6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79">
              <a:extLst>
                <a:ext uri="{FF2B5EF4-FFF2-40B4-BE49-F238E27FC236}">
                  <a16:creationId xmlns:a16="http://schemas.microsoft.com/office/drawing/2014/main" id="{7251ED1C-5C2C-3D64-0599-35F1A86956DC}"/>
                </a:ext>
              </a:extLst>
            </p:cNvPr>
            <p:cNvSpPr/>
            <p:nvPr/>
          </p:nvSpPr>
          <p:spPr>
            <a:xfrm>
              <a:off x="1888284" y="1318521"/>
              <a:ext cx="34898" cy="25019"/>
            </a:xfrm>
            <a:custGeom>
              <a:avLst/>
              <a:gdLst/>
              <a:ahLst/>
              <a:cxnLst/>
              <a:rect l="l" t="t" r="r" b="b"/>
              <a:pathLst>
                <a:path w="1028" h="737" extrusionOk="0">
                  <a:moveTo>
                    <a:pt x="69" y="0"/>
                  </a:moveTo>
                  <a:cubicBezTo>
                    <a:pt x="69" y="0"/>
                    <a:pt x="24" y="160"/>
                    <a:pt x="24" y="297"/>
                  </a:cubicBezTo>
                  <a:cubicBezTo>
                    <a:pt x="1" y="502"/>
                    <a:pt x="46" y="708"/>
                    <a:pt x="297" y="731"/>
                  </a:cubicBezTo>
                  <a:cubicBezTo>
                    <a:pt x="318" y="735"/>
                    <a:pt x="339" y="737"/>
                    <a:pt x="360" y="737"/>
                  </a:cubicBezTo>
                  <a:cubicBezTo>
                    <a:pt x="453" y="737"/>
                    <a:pt x="542" y="699"/>
                    <a:pt x="617" y="662"/>
                  </a:cubicBezTo>
                  <a:cubicBezTo>
                    <a:pt x="868" y="525"/>
                    <a:pt x="1028" y="228"/>
                    <a:pt x="1028" y="228"/>
                  </a:cubicBezTo>
                  <a:lnTo>
                    <a:pt x="1028" y="228"/>
                  </a:lnTo>
                  <a:cubicBezTo>
                    <a:pt x="986" y="232"/>
                    <a:pt x="944" y="233"/>
                    <a:pt x="904" y="233"/>
                  </a:cubicBezTo>
                  <a:cubicBezTo>
                    <a:pt x="419" y="233"/>
                    <a:pt x="69" y="0"/>
                    <a:pt x="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79">
              <a:extLst>
                <a:ext uri="{FF2B5EF4-FFF2-40B4-BE49-F238E27FC236}">
                  <a16:creationId xmlns:a16="http://schemas.microsoft.com/office/drawing/2014/main" id="{A97238AC-FA5C-F54F-184F-5C51B3CDCDEB}"/>
                </a:ext>
              </a:extLst>
            </p:cNvPr>
            <p:cNvSpPr/>
            <p:nvPr/>
          </p:nvSpPr>
          <p:spPr>
            <a:xfrm>
              <a:off x="1888284" y="1328569"/>
              <a:ext cx="20980" cy="14971"/>
            </a:xfrm>
            <a:custGeom>
              <a:avLst/>
              <a:gdLst/>
              <a:ahLst/>
              <a:cxnLst/>
              <a:rect l="l" t="t" r="r" b="b"/>
              <a:pathLst>
                <a:path w="618" h="441" extrusionOk="0">
                  <a:moveTo>
                    <a:pt x="24" y="1"/>
                  </a:moveTo>
                  <a:cubicBezTo>
                    <a:pt x="1" y="206"/>
                    <a:pt x="46" y="412"/>
                    <a:pt x="297" y="435"/>
                  </a:cubicBezTo>
                  <a:cubicBezTo>
                    <a:pt x="318" y="439"/>
                    <a:pt x="339" y="441"/>
                    <a:pt x="360" y="441"/>
                  </a:cubicBezTo>
                  <a:cubicBezTo>
                    <a:pt x="453" y="441"/>
                    <a:pt x="542" y="403"/>
                    <a:pt x="617" y="366"/>
                  </a:cubicBezTo>
                  <a:cubicBezTo>
                    <a:pt x="549" y="138"/>
                    <a:pt x="275" y="1"/>
                    <a:pt x="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79">
              <a:extLst>
                <a:ext uri="{FF2B5EF4-FFF2-40B4-BE49-F238E27FC236}">
                  <a16:creationId xmlns:a16="http://schemas.microsoft.com/office/drawing/2014/main" id="{01F1F9FA-D9A0-29ED-9B7C-CB57F0011857}"/>
                </a:ext>
              </a:extLst>
            </p:cNvPr>
            <p:cNvSpPr/>
            <p:nvPr/>
          </p:nvSpPr>
          <p:spPr>
            <a:xfrm>
              <a:off x="1662024" y="1065205"/>
              <a:ext cx="308447" cy="238617"/>
            </a:xfrm>
            <a:custGeom>
              <a:avLst/>
              <a:gdLst/>
              <a:ahLst/>
              <a:cxnLst/>
              <a:rect l="l" t="t" r="r" b="b"/>
              <a:pathLst>
                <a:path w="9086" h="7029" extrusionOk="0">
                  <a:moveTo>
                    <a:pt x="4742" y="0"/>
                  </a:moveTo>
                  <a:cubicBezTo>
                    <a:pt x="3955" y="0"/>
                    <a:pt x="2750" y="222"/>
                    <a:pt x="1758" y="1368"/>
                  </a:cubicBezTo>
                  <a:cubicBezTo>
                    <a:pt x="1" y="3399"/>
                    <a:pt x="1713" y="7028"/>
                    <a:pt x="1713" y="7028"/>
                  </a:cubicBezTo>
                  <a:cubicBezTo>
                    <a:pt x="2671" y="6549"/>
                    <a:pt x="2671" y="5522"/>
                    <a:pt x="2671" y="5522"/>
                  </a:cubicBezTo>
                  <a:cubicBezTo>
                    <a:pt x="3881" y="4974"/>
                    <a:pt x="4497" y="4016"/>
                    <a:pt x="4566" y="3924"/>
                  </a:cubicBezTo>
                  <a:lnTo>
                    <a:pt x="4566" y="3924"/>
                  </a:lnTo>
                  <a:cubicBezTo>
                    <a:pt x="4543" y="4016"/>
                    <a:pt x="4338" y="4677"/>
                    <a:pt x="4223" y="4997"/>
                  </a:cubicBezTo>
                  <a:cubicBezTo>
                    <a:pt x="7008" y="4404"/>
                    <a:pt x="7807" y="2258"/>
                    <a:pt x="7807" y="2258"/>
                  </a:cubicBezTo>
                  <a:cubicBezTo>
                    <a:pt x="8743" y="3125"/>
                    <a:pt x="8948" y="3719"/>
                    <a:pt x="9085" y="3993"/>
                  </a:cubicBezTo>
                  <a:cubicBezTo>
                    <a:pt x="9085" y="3993"/>
                    <a:pt x="9062" y="2281"/>
                    <a:pt x="8149" y="1162"/>
                  </a:cubicBezTo>
                  <a:cubicBezTo>
                    <a:pt x="7369" y="207"/>
                    <a:pt x="6422" y="62"/>
                    <a:pt x="5921" y="62"/>
                  </a:cubicBezTo>
                  <a:cubicBezTo>
                    <a:pt x="5704" y="62"/>
                    <a:pt x="5570" y="90"/>
                    <a:pt x="5570" y="90"/>
                  </a:cubicBezTo>
                  <a:cubicBezTo>
                    <a:pt x="5570" y="90"/>
                    <a:pt x="5240" y="0"/>
                    <a:pt x="47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79">
              <a:extLst>
                <a:ext uri="{FF2B5EF4-FFF2-40B4-BE49-F238E27FC236}">
                  <a16:creationId xmlns:a16="http://schemas.microsoft.com/office/drawing/2014/main" id="{F5735867-747B-7835-8984-8EAB87AFCCEC}"/>
                </a:ext>
              </a:extLst>
            </p:cNvPr>
            <p:cNvSpPr/>
            <p:nvPr/>
          </p:nvSpPr>
          <p:spPr>
            <a:xfrm>
              <a:off x="1829419" y="1126548"/>
              <a:ext cx="100756" cy="109854"/>
            </a:xfrm>
            <a:custGeom>
              <a:avLst/>
              <a:gdLst/>
              <a:ahLst/>
              <a:cxnLst/>
              <a:rect l="l" t="t" r="r" b="b"/>
              <a:pathLst>
                <a:path w="2968" h="3236" extrusionOk="0">
                  <a:moveTo>
                    <a:pt x="2953" y="0"/>
                  </a:moveTo>
                  <a:cubicBezTo>
                    <a:pt x="2944" y="0"/>
                    <a:pt x="2933" y="6"/>
                    <a:pt x="2922" y="17"/>
                  </a:cubicBezTo>
                  <a:cubicBezTo>
                    <a:pt x="2922" y="382"/>
                    <a:pt x="2762" y="771"/>
                    <a:pt x="2579" y="1090"/>
                  </a:cubicBezTo>
                  <a:cubicBezTo>
                    <a:pt x="2442" y="1410"/>
                    <a:pt x="2237" y="1684"/>
                    <a:pt x="2009" y="1957"/>
                  </a:cubicBezTo>
                  <a:cubicBezTo>
                    <a:pt x="1461" y="2574"/>
                    <a:pt x="776" y="2985"/>
                    <a:pt x="0" y="3236"/>
                  </a:cubicBezTo>
                  <a:cubicBezTo>
                    <a:pt x="479" y="3122"/>
                    <a:pt x="982" y="2939"/>
                    <a:pt x="1415" y="2688"/>
                  </a:cubicBezTo>
                  <a:cubicBezTo>
                    <a:pt x="1689" y="2505"/>
                    <a:pt x="1963" y="2300"/>
                    <a:pt x="2191" y="2072"/>
                  </a:cubicBezTo>
                  <a:cubicBezTo>
                    <a:pt x="2442" y="1798"/>
                    <a:pt x="2648" y="1478"/>
                    <a:pt x="2785" y="1136"/>
                  </a:cubicBezTo>
                  <a:cubicBezTo>
                    <a:pt x="2922" y="771"/>
                    <a:pt x="2944" y="405"/>
                    <a:pt x="2967" y="17"/>
                  </a:cubicBezTo>
                  <a:cubicBezTo>
                    <a:pt x="2967" y="6"/>
                    <a:pt x="2962" y="0"/>
                    <a:pt x="29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79">
              <a:extLst>
                <a:ext uri="{FF2B5EF4-FFF2-40B4-BE49-F238E27FC236}">
                  <a16:creationId xmlns:a16="http://schemas.microsoft.com/office/drawing/2014/main" id="{E6873739-2D47-BC83-68AA-2DA36CE2EF80}"/>
                </a:ext>
              </a:extLst>
            </p:cNvPr>
            <p:cNvSpPr/>
            <p:nvPr/>
          </p:nvSpPr>
          <p:spPr>
            <a:xfrm>
              <a:off x="1669798" y="1256906"/>
              <a:ext cx="88365" cy="89282"/>
            </a:xfrm>
            <a:custGeom>
              <a:avLst/>
              <a:gdLst/>
              <a:ahLst/>
              <a:cxnLst/>
              <a:rect l="l" t="t" r="r" b="b"/>
              <a:pathLst>
                <a:path w="2603" h="2630" extrusionOk="0">
                  <a:moveTo>
                    <a:pt x="859" y="0"/>
                  </a:moveTo>
                  <a:cubicBezTo>
                    <a:pt x="764" y="0"/>
                    <a:pt x="674" y="24"/>
                    <a:pt x="593" y="80"/>
                  </a:cubicBezTo>
                  <a:cubicBezTo>
                    <a:pt x="0" y="468"/>
                    <a:pt x="890" y="2386"/>
                    <a:pt x="1643" y="2591"/>
                  </a:cubicBezTo>
                  <a:cubicBezTo>
                    <a:pt x="1742" y="2618"/>
                    <a:pt x="1831" y="2630"/>
                    <a:pt x="1911" y="2630"/>
                  </a:cubicBezTo>
                  <a:cubicBezTo>
                    <a:pt x="2447" y="2630"/>
                    <a:pt x="2602" y="2112"/>
                    <a:pt x="2602" y="2112"/>
                  </a:cubicBezTo>
                  <a:lnTo>
                    <a:pt x="2260" y="971"/>
                  </a:lnTo>
                  <a:cubicBezTo>
                    <a:pt x="2260" y="971"/>
                    <a:pt x="1460" y="0"/>
                    <a:pt x="859" y="0"/>
                  </a:cubicBezTo>
                  <a:close/>
                </a:path>
              </a:pathLst>
            </a:custGeom>
            <a:solidFill>
              <a:srgbClr val="BA7B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79">
              <a:extLst>
                <a:ext uri="{FF2B5EF4-FFF2-40B4-BE49-F238E27FC236}">
                  <a16:creationId xmlns:a16="http://schemas.microsoft.com/office/drawing/2014/main" id="{96BDCC76-1DB0-FCB6-64C5-55EF16E24F58}"/>
                </a:ext>
              </a:extLst>
            </p:cNvPr>
            <p:cNvSpPr/>
            <p:nvPr/>
          </p:nvSpPr>
          <p:spPr>
            <a:xfrm>
              <a:off x="1698449" y="1277444"/>
              <a:ext cx="46236" cy="54350"/>
            </a:xfrm>
            <a:custGeom>
              <a:avLst/>
              <a:gdLst/>
              <a:ahLst/>
              <a:cxnLst/>
              <a:rect l="l" t="t" r="r" b="b"/>
              <a:pathLst>
                <a:path w="1362" h="1601" extrusionOk="0">
                  <a:moveTo>
                    <a:pt x="23" y="0"/>
                  </a:moveTo>
                  <a:cubicBezTo>
                    <a:pt x="1" y="0"/>
                    <a:pt x="1" y="23"/>
                    <a:pt x="23" y="23"/>
                  </a:cubicBezTo>
                  <a:cubicBezTo>
                    <a:pt x="548" y="183"/>
                    <a:pt x="845" y="639"/>
                    <a:pt x="1096" y="1119"/>
                  </a:cubicBezTo>
                  <a:cubicBezTo>
                    <a:pt x="987" y="1010"/>
                    <a:pt x="870" y="933"/>
                    <a:pt x="739" y="933"/>
                  </a:cubicBezTo>
                  <a:cubicBezTo>
                    <a:pt x="652" y="933"/>
                    <a:pt x="558" y="968"/>
                    <a:pt x="457" y="1050"/>
                  </a:cubicBezTo>
                  <a:cubicBezTo>
                    <a:pt x="457" y="1066"/>
                    <a:pt x="457" y="1083"/>
                    <a:pt x="465" y="1083"/>
                  </a:cubicBezTo>
                  <a:cubicBezTo>
                    <a:pt x="468" y="1083"/>
                    <a:pt x="473" y="1080"/>
                    <a:pt x="480" y="1073"/>
                  </a:cubicBezTo>
                  <a:cubicBezTo>
                    <a:pt x="542" y="1059"/>
                    <a:pt x="600" y="1052"/>
                    <a:pt x="655" y="1052"/>
                  </a:cubicBezTo>
                  <a:cubicBezTo>
                    <a:pt x="782" y="1052"/>
                    <a:pt x="893" y="1092"/>
                    <a:pt x="1005" y="1187"/>
                  </a:cubicBezTo>
                  <a:cubicBezTo>
                    <a:pt x="1096" y="1301"/>
                    <a:pt x="1187" y="1461"/>
                    <a:pt x="1279" y="1575"/>
                  </a:cubicBezTo>
                  <a:cubicBezTo>
                    <a:pt x="1287" y="1593"/>
                    <a:pt x="1303" y="1600"/>
                    <a:pt x="1317" y="1600"/>
                  </a:cubicBezTo>
                  <a:cubicBezTo>
                    <a:pt x="1341" y="1600"/>
                    <a:pt x="1361" y="1581"/>
                    <a:pt x="1347" y="1552"/>
                  </a:cubicBezTo>
                  <a:cubicBezTo>
                    <a:pt x="1347" y="1530"/>
                    <a:pt x="1347" y="1530"/>
                    <a:pt x="1347" y="1530"/>
                  </a:cubicBezTo>
                  <a:cubicBezTo>
                    <a:pt x="1302" y="891"/>
                    <a:pt x="731" y="23"/>
                    <a:pt x="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79">
              <a:extLst>
                <a:ext uri="{FF2B5EF4-FFF2-40B4-BE49-F238E27FC236}">
                  <a16:creationId xmlns:a16="http://schemas.microsoft.com/office/drawing/2014/main" id="{371FF262-5A12-8142-1FAE-BF2D0DA34DC2}"/>
                </a:ext>
              </a:extLst>
            </p:cNvPr>
            <p:cNvSpPr/>
            <p:nvPr/>
          </p:nvSpPr>
          <p:spPr>
            <a:xfrm>
              <a:off x="1892935" y="1262711"/>
              <a:ext cx="101537" cy="156566"/>
            </a:xfrm>
            <a:custGeom>
              <a:avLst/>
              <a:gdLst/>
              <a:ahLst/>
              <a:cxnLst/>
              <a:rect l="l" t="t" r="r" b="b"/>
              <a:pathLst>
                <a:path w="2991" h="4612" extrusionOk="0">
                  <a:moveTo>
                    <a:pt x="2603" y="1"/>
                  </a:moveTo>
                  <a:lnTo>
                    <a:pt x="2603" y="1"/>
                  </a:lnTo>
                  <a:cubicBezTo>
                    <a:pt x="2763" y="1964"/>
                    <a:pt x="2055" y="4018"/>
                    <a:pt x="1" y="4611"/>
                  </a:cubicBezTo>
                  <a:cubicBezTo>
                    <a:pt x="2146" y="4246"/>
                    <a:pt x="2991" y="1964"/>
                    <a:pt x="26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79">
              <a:extLst>
                <a:ext uri="{FF2B5EF4-FFF2-40B4-BE49-F238E27FC236}">
                  <a16:creationId xmlns:a16="http://schemas.microsoft.com/office/drawing/2014/main" id="{BB5B52F3-87FE-497A-138F-4CC0B2A0CAAD}"/>
                </a:ext>
              </a:extLst>
            </p:cNvPr>
            <p:cNvSpPr/>
            <p:nvPr/>
          </p:nvSpPr>
          <p:spPr>
            <a:xfrm>
              <a:off x="1353034" y="1474374"/>
              <a:ext cx="399834" cy="766229"/>
            </a:xfrm>
            <a:custGeom>
              <a:avLst/>
              <a:gdLst/>
              <a:ahLst/>
              <a:cxnLst/>
              <a:rect l="l" t="t" r="r" b="b"/>
              <a:pathLst>
                <a:path w="11778" h="22571" extrusionOk="0">
                  <a:moveTo>
                    <a:pt x="10658" y="1"/>
                  </a:moveTo>
                  <a:cubicBezTo>
                    <a:pt x="10217" y="1"/>
                    <a:pt x="9633" y="299"/>
                    <a:pt x="9034" y="864"/>
                  </a:cubicBezTo>
                  <a:cubicBezTo>
                    <a:pt x="7368" y="2462"/>
                    <a:pt x="1913" y="9903"/>
                    <a:pt x="1365" y="11706"/>
                  </a:cubicBezTo>
                  <a:cubicBezTo>
                    <a:pt x="703" y="13920"/>
                    <a:pt x="132" y="19079"/>
                    <a:pt x="18" y="20905"/>
                  </a:cubicBezTo>
                  <a:cubicBezTo>
                    <a:pt x="0" y="21513"/>
                    <a:pt x="3979" y="22570"/>
                    <a:pt x="5689" y="22570"/>
                  </a:cubicBezTo>
                  <a:cubicBezTo>
                    <a:pt x="6161" y="22570"/>
                    <a:pt x="6460" y="22490"/>
                    <a:pt x="6455" y="22297"/>
                  </a:cubicBezTo>
                  <a:cubicBezTo>
                    <a:pt x="6455" y="21042"/>
                    <a:pt x="7345" y="13007"/>
                    <a:pt x="7391" y="12619"/>
                  </a:cubicBezTo>
                  <a:cubicBezTo>
                    <a:pt x="7459" y="12209"/>
                    <a:pt x="10130" y="4973"/>
                    <a:pt x="10929" y="3010"/>
                  </a:cubicBezTo>
                  <a:cubicBezTo>
                    <a:pt x="11777" y="948"/>
                    <a:pt x="11445" y="1"/>
                    <a:pt x="10658" y="1"/>
                  </a:cubicBezTo>
                  <a:close/>
                </a:path>
              </a:pathLst>
            </a:custGeom>
            <a:solidFill>
              <a:srgbClr val="BA7B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79">
              <a:extLst>
                <a:ext uri="{FF2B5EF4-FFF2-40B4-BE49-F238E27FC236}">
                  <a16:creationId xmlns:a16="http://schemas.microsoft.com/office/drawing/2014/main" id="{815C41A6-6D67-C565-8E53-E683B2D8DDD2}"/>
                </a:ext>
              </a:extLst>
            </p:cNvPr>
            <p:cNvSpPr/>
            <p:nvPr/>
          </p:nvSpPr>
          <p:spPr>
            <a:xfrm>
              <a:off x="1298616" y="2154580"/>
              <a:ext cx="307666" cy="316560"/>
            </a:xfrm>
            <a:custGeom>
              <a:avLst/>
              <a:gdLst/>
              <a:ahLst/>
              <a:cxnLst/>
              <a:rect l="l" t="t" r="r" b="b"/>
              <a:pathLst>
                <a:path w="9063" h="9325" extrusionOk="0">
                  <a:moveTo>
                    <a:pt x="1690" y="1"/>
                  </a:moveTo>
                  <a:cubicBezTo>
                    <a:pt x="1530" y="548"/>
                    <a:pt x="320" y="3310"/>
                    <a:pt x="229" y="4315"/>
                  </a:cubicBezTo>
                  <a:cubicBezTo>
                    <a:pt x="160" y="5319"/>
                    <a:pt x="1" y="6917"/>
                    <a:pt x="845" y="7533"/>
                  </a:cubicBezTo>
                  <a:cubicBezTo>
                    <a:pt x="1194" y="7799"/>
                    <a:pt x="1615" y="7835"/>
                    <a:pt x="1819" y="7835"/>
                  </a:cubicBezTo>
                  <a:cubicBezTo>
                    <a:pt x="1895" y="7835"/>
                    <a:pt x="1941" y="7830"/>
                    <a:pt x="1941" y="7830"/>
                  </a:cubicBezTo>
                  <a:cubicBezTo>
                    <a:pt x="1941" y="7830"/>
                    <a:pt x="2420" y="8720"/>
                    <a:pt x="3014" y="8743"/>
                  </a:cubicBezTo>
                  <a:cubicBezTo>
                    <a:pt x="3032" y="8743"/>
                    <a:pt x="3050" y="8744"/>
                    <a:pt x="3068" y="8744"/>
                  </a:cubicBezTo>
                  <a:cubicBezTo>
                    <a:pt x="3613" y="8744"/>
                    <a:pt x="4041" y="8423"/>
                    <a:pt x="4041" y="8423"/>
                  </a:cubicBezTo>
                  <a:cubicBezTo>
                    <a:pt x="4041" y="8423"/>
                    <a:pt x="4367" y="9315"/>
                    <a:pt x="4956" y="9315"/>
                  </a:cubicBezTo>
                  <a:cubicBezTo>
                    <a:pt x="4970" y="9315"/>
                    <a:pt x="4985" y="9314"/>
                    <a:pt x="4999" y="9313"/>
                  </a:cubicBezTo>
                  <a:cubicBezTo>
                    <a:pt x="5547" y="9268"/>
                    <a:pt x="5912" y="8857"/>
                    <a:pt x="5912" y="8857"/>
                  </a:cubicBezTo>
                  <a:cubicBezTo>
                    <a:pt x="5912" y="8857"/>
                    <a:pt x="6207" y="9324"/>
                    <a:pt x="6735" y="9324"/>
                  </a:cubicBezTo>
                  <a:cubicBezTo>
                    <a:pt x="6813" y="9324"/>
                    <a:pt x="6897" y="9314"/>
                    <a:pt x="6985" y="9290"/>
                  </a:cubicBezTo>
                  <a:cubicBezTo>
                    <a:pt x="7761" y="9085"/>
                    <a:pt x="8583" y="7213"/>
                    <a:pt x="8788" y="6232"/>
                  </a:cubicBezTo>
                  <a:cubicBezTo>
                    <a:pt x="9062" y="5068"/>
                    <a:pt x="8149" y="434"/>
                    <a:pt x="8149" y="434"/>
                  </a:cubicBezTo>
                  <a:lnTo>
                    <a:pt x="1690" y="1"/>
                  </a:lnTo>
                  <a:close/>
                </a:path>
              </a:pathLst>
            </a:custGeom>
            <a:solidFill>
              <a:srgbClr val="BA7B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79">
              <a:extLst>
                <a:ext uri="{FF2B5EF4-FFF2-40B4-BE49-F238E27FC236}">
                  <a16:creationId xmlns:a16="http://schemas.microsoft.com/office/drawing/2014/main" id="{15AD57E8-559D-EEF2-B433-E323809DA91B}"/>
                </a:ext>
              </a:extLst>
            </p:cNvPr>
            <p:cNvSpPr/>
            <p:nvPr/>
          </p:nvSpPr>
          <p:spPr>
            <a:xfrm>
              <a:off x="1501622" y="2346180"/>
              <a:ext cx="31809" cy="108055"/>
            </a:xfrm>
            <a:custGeom>
              <a:avLst/>
              <a:gdLst/>
              <a:ahLst/>
              <a:cxnLst/>
              <a:rect l="l" t="t" r="r" b="b"/>
              <a:pathLst>
                <a:path w="937" h="3183" extrusionOk="0">
                  <a:moveTo>
                    <a:pt x="914" y="0"/>
                  </a:moveTo>
                  <a:cubicBezTo>
                    <a:pt x="903" y="0"/>
                    <a:pt x="891" y="6"/>
                    <a:pt x="891" y="17"/>
                  </a:cubicBezTo>
                  <a:cubicBezTo>
                    <a:pt x="686" y="1090"/>
                    <a:pt x="252" y="2094"/>
                    <a:pt x="1" y="3144"/>
                  </a:cubicBezTo>
                  <a:cubicBezTo>
                    <a:pt x="1" y="3171"/>
                    <a:pt x="9" y="3182"/>
                    <a:pt x="20" y="3182"/>
                  </a:cubicBezTo>
                  <a:cubicBezTo>
                    <a:pt x="28" y="3182"/>
                    <a:pt x="37" y="3177"/>
                    <a:pt x="47" y="3167"/>
                  </a:cubicBezTo>
                  <a:cubicBezTo>
                    <a:pt x="526" y="2186"/>
                    <a:pt x="709" y="1090"/>
                    <a:pt x="937" y="17"/>
                  </a:cubicBezTo>
                  <a:cubicBezTo>
                    <a:pt x="937" y="6"/>
                    <a:pt x="925" y="0"/>
                    <a:pt x="9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79">
              <a:extLst>
                <a:ext uri="{FF2B5EF4-FFF2-40B4-BE49-F238E27FC236}">
                  <a16:creationId xmlns:a16="http://schemas.microsoft.com/office/drawing/2014/main" id="{D67B25E9-4A8D-BCD2-0767-699AF30AC9B4}"/>
                </a:ext>
              </a:extLst>
            </p:cNvPr>
            <p:cNvSpPr/>
            <p:nvPr/>
          </p:nvSpPr>
          <p:spPr>
            <a:xfrm>
              <a:off x="1436544" y="2332465"/>
              <a:ext cx="17856" cy="107817"/>
            </a:xfrm>
            <a:custGeom>
              <a:avLst/>
              <a:gdLst/>
              <a:ahLst/>
              <a:cxnLst/>
              <a:rect l="l" t="t" r="r" b="b"/>
              <a:pathLst>
                <a:path w="526" h="3176" extrusionOk="0">
                  <a:moveTo>
                    <a:pt x="489" y="1"/>
                  </a:moveTo>
                  <a:cubicBezTo>
                    <a:pt x="484" y="1"/>
                    <a:pt x="480" y="4"/>
                    <a:pt x="480" y="10"/>
                  </a:cubicBezTo>
                  <a:cubicBezTo>
                    <a:pt x="411" y="558"/>
                    <a:pt x="343" y="1083"/>
                    <a:pt x="252" y="1608"/>
                  </a:cubicBezTo>
                  <a:cubicBezTo>
                    <a:pt x="206" y="1859"/>
                    <a:pt x="160" y="2133"/>
                    <a:pt x="115" y="2384"/>
                  </a:cubicBezTo>
                  <a:cubicBezTo>
                    <a:pt x="69" y="2635"/>
                    <a:pt x="1" y="2886"/>
                    <a:pt x="1" y="3137"/>
                  </a:cubicBezTo>
                  <a:cubicBezTo>
                    <a:pt x="1" y="3164"/>
                    <a:pt x="24" y="3175"/>
                    <a:pt x="44" y="3175"/>
                  </a:cubicBezTo>
                  <a:cubicBezTo>
                    <a:pt x="57" y="3175"/>
                    <a:pt x="69" y="3170"/>
                    <a:pt x="69" y="3160"/>
                  </a:cubicBezTo>
                  <a:cubicBezTo>
                    <a:pt x="183" y="2932"/>
                    <a:pt x="206" y="2658"/>
                    <a:pt x="252" y="2430"/>
                  </a:cubicBezTo>
                  <a:cubicBezTo>
                    <a:pt x="297" y="2156"/>
                    <a:pt x="320" y="1882"/>
                    <a:pt x="366" y="1631"/>
                  </a:cubicBezTo>
                  <a:cubicBezTo>
                    <a:pt x="434" y="1106"/>
                    <a:pt x="480" y="558"/>
                    <a:pt x="526" y="33"/>
                  </a:cubicBezTo>
                  <a:cubicBezTo>
                    <a:pt x="526" y="17"/>
                    <a:pt x="503" y="1"/>
                    <a:pt x="4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79">
              <a:extLst>
                <a:ext uri="{FF2B5EF4-FFF2-40B4-BE49-F238E27FC236}">
                  <a16:creationId xmlns:a16="http://schemas.microsoft.com/office/drawing/2014/main" id="{162C335F-3F73-C310-62DA-279FEBBBFC1C}"/>
                </a:ext>
              </a:extLst>
            </p:cNvPr>
            <p:cNvSpPr/>
            <p:nvPr/>
          </p:nvSpPr>
          <p:spPr>
            <a:xfrm>
              <a:off x="1362165" y="2321636"/>
              <a:ext cx="15514" cy="97972"/>
            </a:xfrm>
            <a:custGeom>
              <a:avLst/>
              <a:gdLst/>
              <a:ahLst/>
              <a:cxnLst/>
              <a:rect l="l" t="t" r="r" b="b"/>
              <a:pathLst>
                <a:path w="457" h="2886" extrusionOk="0">
                  <a:moveTo>
                    <a:pt x="431" y="0"/>
                  </a:moveTo>
                  <a:cubicBezTo>
                    <a:pt x="425" y="0"/>
                    <a:pt x="418" y="3"/>
                    <a:pt x="411" y="10"/>
                  </a:cubicBezTo>
                  <a:cubicBezTo>
                    <a:pt x="343" y="512"/>
                    <a:pt x="251" y="991"/>
                    <a:pt x="183" y="1493"/>
                  </a:cubicBezTo>
                  <a:cubicBezTo>
                    <a:pt x="137" y="1722"/>
                    <a:pt x="114" y="1973"/>
                    <a:pt x="69" y="2224"/>
                  </a:cubicBezTo>
                  <a:cubicBezTo>
                    <a:pt x="46" y="2429"/>
                    <a:pt x="0" y="2680"/>
                    <a:pt x="46" y="2886"/>
                  </a:cubicBezTo>
                  <a:lnTo>
                    <a:pt x="69" y="2886"/>
                  </a:lnTo>
                  <a:cubicBezTo>
                    <a:pt x="160" y="2680"/>
                    <a:pt x="160" y="2429"/>
                    <a:pt x="183" y="2201"/>
                  </a:cubicBezTo>
                  <a:cubicBezTo>
                    <a:pt x="206" y="1973"/>
                    <a:pt x="229" y="1722"/>
                    <a:pt x="274" y="1471"/>
                  </a:cubicBezTo>
                  <a:cubicBezTo>
                    <a:pt x="320" y="991"/>
                    <a:pt x="388" y="512"/>
                    <a:pt x="457" y="33"/>
                  </a:cubicBezTo>
                  <a:cubicBezTo>
                    <a:pt x="457" y="17"/>
                    <a:pt x="445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9" name="Google Shape;1689;p79">
            <a:extLst>
              <a:ext uri="{FF2B5EF4-FFF2-40B4-BE49-F238E27FC236}">
                <a16:creationId xmlns:a16="http://schemas.microsoft.com/office/drawing/2014/main" id="{F3674D74-7BEA-3814-5D52-EB2A90834935}"/>
              </a:ext>
            </a:extLst>
          </p:cNvPr>
          <p:cNvGrpSpPr/>
          <p:nvPr/>
        </p:nvGrpSpPr>
        <p:grpSpPr>
          <a:xfrm>
            <a:off x="6625238" y="1092025"/>
            <a:ext cx="1395312" cy="3400594"/>
            <a:chOff x="6625238" y="1092025"/>
            <a:chExt cx="1395312" cy="3400594"/>
          </a:xfrm>
        </p:grpSpPr>
        <p:sp>
          <p:nvSpPr>
            <p:cNvPr id="1690" name="Google Shape;1690;p79">
              <a:extLst>
                <a:ext uri="{FF2B5EF4-FFF2-40B4-BE49-F238E27FC236}">
                  <a16:creationId xmlns:a16="http://schemas.microsoft.com/office/drawing/2014/main" id="{0B76378D-B52A-DDAA-6509-8EBE9F404BBA}"/>
                </a:ext>
              </a:extLst>
            </p:cNvPr>
            <p:cNvSpPr/>
            <p:nvPr/>
          </p:nvSpPr>
          <p:spPr>
            <a:xfrm flipH="1">
              <a:off x="7085670" y="4224190"/>
              <a:ext cx="651560" cy="220035"/>
            </a:xfrm>
            <a:custGeom>
              <a:avLst/>
              <a:gdLst/>
              <a:ahLst/>
              <a:cxnLst/>
              <a:rect l="l" t="t" r="r" b="b"/>
              <a:pathLst>
                <a:path w="27521" h="9294" extrusionOk="0">
                  <a:moveTo>
                    <a:pt x="1" y="0"/>
                  </a:moveTo>
                  <a:lnTo>
                    <a:pt x="1" y="134"/>
                  </a:lnTo>
                  <a:cubicBezTo>
                    <a:pt x="1" y="4437"/>
                    <a:pt x="134" y="8006"/>
                    <a:pt x="501" y="8206"/>
                  </a:cubicBezTo>
                  <a:cubicBezTo>
                    <a:pt x="834" y="8439"/>
                    <a:pt x="6205" y="8773"/>
                    <a:pt x="11909" y="9007"/>
                  </a:cubicBezTo>
                  <a:cubicBezTo>
                    <a:pt x="16878" y="9176"/>
                    <a:pt x="22164" y="9293"/>
                    <a:pt x="24862" y="9293"/>
                  </a:cubicBezTo>
                  <a:cubicBezTo>
                    <a:pt x="25877" y="9293"/>
                    <a:pt x="26525" y="9277"/>
                    <a:pt x="26653" y="9240"/>
                  </a:cubicBezTo>
                  <a:cubicBezTo>
                    <a:pt x="27520" y="8973"/>
                    <a:pt x="26820" y="6505"/>
                    <a:pt x="25886" y="5704"/>
                  </a:cubicBezTo>
                  <a:cubicBezTo>
                    <a:pt x="24952" y="4937"/>
                    <a:pt x="15745" y="500"/>
                    <a:pt x="15745" y="500"/>
                  </a:cubicBezTo>
                  <a:lnTo>
                    <a:pt x="15745" y="234"/>
                  </a:lnTo>
                  <a:lnTo>
                    <a:pt x="10475" y="16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79">
              <a:extLst>
                <a:ext uri="{FF2B5EF4-FFF2-40B4-BE49-F238E27FC236}">
                  <a16:creationId xmlns:a16="http://schemas.microsoft.com/office/drawing/2014/main" id="{BBBED913-3568-702F-F8C5-9C5BEE772F6E}"/>
                </a:ext>
              </a:extLst>
            </p:cNvPr>
            <p:cNvSpPr/>
            <p:nvPr/>
          </p:nvSpPr>
          <p:spPr>
            <a:xfrm flipH="1">
              <a:off x="6625238" y="4273152"/>
              <a:ext cx="652341" cy="219467"/>
            </a:xfrm>
            <a:custGeom>
              <a:avLst/>
              <a:gdLst/>
              <a:ahLst/>
              <a:cxnLst/>
              <a:rect l="l" t="t" r="r" b="b"/>
              <a:pathLst>
                <a:path w="27554" h="9270" extrusionOk="0">
                  <a:moveTo>
                    <a:pt x="0" y="0"/>
                  </a:moveTo>
                  <a:lnTo>
                    <a:pt x="0" y="134"/>
                  </a:lnTo>
                  <a:cubicBezTo>
                    <a:pt x="34" y="4437"/>
                    <a:pt x="134" y="8006"/>
                    <a:pt x="501" y="8239"/>
                  </a:cubicBezTo>
                  <a:cubicBezTo>
                    <a:pt x="1256" y="8743"/>
                    <a:pt x="18537" y="9270"/>
                    <a:pt x="24617" y="9270"/>
                  </a:cubicBezTo>
                  <a:cubicBezTo>
                    <a:pt x="25790" y="9270"/>
                    <a:pt x="26546" y="9250"/>
                    <a:pt x="26686" y="9207"/>
                  </a:cubicBezTo>
                  <a:cubicBezTo>
                    <a:pt x="27553" y="8940"/>
                    <a:pt x="26853" y="6472"/>
                    <a:pt x="25919" y="5704"/>
                  </a:cubicBezTo>
                  <a:cubicBezTo>
                    <a:pt x="25018" y="4904"/>
                    <a:pt x="15745" y="501"/>
                    <a:pt x="15745" y="501"/>
                  </a:cubicBezTo>
                  <a:lnTo>
                    <a:pt x="15745" y="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79">
              <a:extLst>
                <a:ext uri="{FF2B5EF4-FFF2-40B4-BE49-F238E27FC236}">
                  <a16:creationId xmlns:a16="http://schemas.microsoft.com/office/drawing/2014/main" id="{1B07C9CD-90B5-08D3-4AB2-963FEF8F6030}"/>
                </a:ext>
              </a:extLst>
            </p:cNvPr>
            <p:cNvSpPr/>
            <p:nvPr/>
          </p:nvSpPr>
          <p:spPr>
            <a:xfrm flipH="1">
              <a:off x="7350224" y="2536434"/>
              <a:ext cx="126377" cy="126377"/>
            </a:xfrm>
            <a:custGeom>
              <a:avLst/>
              <a:gdLst/>
              <a:ahLst/>
              <a:cxnLst/>
              <a:rect l="l" t="t" r="r" b="b"/>
              <a:pathLst>
                <a:path w="5338" h="5338" extrusionOk="0">
                  <a:moveTo>
                    <a:pt x="2869" y="1"/>
                  </a:moveTo>
                  <a:lnTo>
                    <a:pt x="0" y="2869"/>
                  </a:lnTo>
                  <a:lnTo>
                    <a:pt x="2102" y="5338"/>
                  </a:lnTo>
                  <a:lnTo>
                    <a:pt x="5338" y="2102"/>
                  </a:lnTo>
                  <a:lnTo>
                    <a:pt x="2869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79">
              <a:extLst>
                <a:ext uri="{FF2B5EF4-FFF2-40B4-BE49-F238E27FC236}">
                  <a16:creationId xmlns:a16="http://schemas.microsoft.com/office/drawing/2014/main" id="{8BB4C214-B7D8-C696-3A99-488D9DF3DA74}"/>
                </a:ext>
              </a:extLst>
            </p:cNvPr>
            <p:cNvSpPr/>
            <p:nvPr/>
          </p:nvSpPr>
          <p:spPr>
            <a:xfrm flipH="1">
              <a:off x="7086475" y="3835617"/>
              <a:ext cx="650755" cy="607240"/>
            </a:xfrm>
            <a:custGeom>
              <a:avLst/>
              <a:gdLst/>
              <a:ahLst/>
              <a:cxnLst/>
              <a:rect l="l" t="t" r="r" b="b"/>
              <a:pathLst>
                <a:path w="27487" h="25649" extrusionOk="0">
                  <a:moveTo>
                    <a:pt x="434" y="0"/>
                  </a:moveTo>
                  <a:cubicBezTo>
                    <a:pt x="434" y="0"/>
                    <a:pt x="1" y="16512"/>
                    <a:pt x="1" y="16546"/>
                  </a:cubicBezTo>
                  <a:cubicBezTo>
                    <a:pt x="1" y="19581"/>
                    <a:pt x="67" y="22283"/>
                    <a:pt x="234" y="23651"/>
                  </a:cubicBezTo>
                  <a:cubicBezTo>
                    <a:pt x="234" y="23651"/>
                    <a:pt x="234" y="23651"/>
                    <a:pt x="234" y="23684"/>
                  </a:cubicBezTo>
                  <a:cubicBezTo>
                    <a:pt x="234" y="23984"/>
                    <a:pt x="334" y="24318"/>
                    <a:pt x="468" y="24618"/>
                  </a:cubicBezTo>
                  <a:cubicBezTo>
                    <a:pt x="1223" y="25121"/>
                    <a:pt x="18504" y="25648"/>
                    <a:pt x="24584" y="25648"/>
                  </a:cubicBezTo>
                  <a:cubicBezTo>
                    <a:pt x="25757" y="25648"/>
                    <a:pt x="26513" y="25628"/>
                    <a:pt x="26653" y="25585"/>
                  </a:cubicBezTo>
                  <a:cubicBezTo>
                    <a:pt x="27487" y="25318"/>
                    <a:pt x="26820" y="22850"/>
                    <a:pt x="25886" y="22083"/>
                  </a:cubicBezTo>
                  <a:cubicBezTo>
                    <a:pt x="24952" y="21316"/>
                    <a:pt x="15712" y="16879"/>
                    <a:pt x="15712" y="16879"/>
                  </a:cubicBezTo>
                  <a:lnTo>
                    <a:pt x="16012" y="401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rgbClr val="EB94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79">
              <a:extLst>
                <a:ext uri="{FF2B5EF4-FFF2-40B4-BE49-F238E27FC236}">
                  <a16:creationId xmlns:a16="http://schemas.microsoft.com/office/drawing/2014/main" id="{6F096CED-0AFD-A8A8-AA51-0B8AEC2FAC37}"/>
                </a:ext>
              </a:extLst>
            </p:cNvPr>
            <p:cNvSpPr/>
            <p:nvPr/>
          </p:nvSpPr>
          <p:spPr>
            <a:xfrm flipH="1">
              <a:off x="7086475" y="4149941"/>
              <a:ext cx="651536" cy="292931"/>
            </a:xfrm>
            <a:custGeom>
              <a:avLst/>
              <a:gdLst/>
              <a:ahLst/>
              <a:cxnLst/>
              <a:rect l="l" t="t" r="r" b="b"/>
              <a:pathLst>
                <a:path w="27520" h="12373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34" y="3236"/>
                    <a:pt x="34" y="3270"/>
                  </a:cubicBezTo>
                  <a:cubicBezTo>
                    <a:pt x="34" y="6305"/>
                    <a:pt x="100" y="9007"/>
                    <a:pt x="267" y="10375"/>
                  </a:cubicBezTo>
                  <a:cubicBezTo>
                    <a:pt x="267" y="10375"/>
                    <a:pt x="267" y="10375"/>
                    <a:pt x="267" y="10408"/>
                  </a:cubicBezTo>
                  <a:cubicBezTo>
                    <a:pt x="300" y="10708"/>
                    <a:pt x="400" y="11042"/>
                    <a:pt x="501" y="11342"/>
                  </a:cubicBezTo>
                  <a:cubicBezTo>
                    <a:pt x="1256" y="11845"/>
                    <a:pt x="18537" y="12372"/>
                    <a:pt x="24617" y="12372"/>
                  </a:cubicBezTo>
                  <a:cubicBezTo>
                    <a:pt x="25790" y="12372"/>
                    <a:pt x="26546" y="12352"/>
                    <a:pt x="26686" y="12309"/>
                  </a:cubicBezTo>
                  <a:cubicBezTo>
                    <a:pt x="27520" y="12042"/>
                    <a:pt x="26853" y="9574"/>
                    <a:pt x="25919" y="8807"/>
                  </a:cubicBezTo>
                  <a:cubicBezTo>
                    <a:pt x="24985" y="8040"/>
                    <a:pt x="15745" y="3603"/>
                    <a:pt x="15745" y="3603"/>
                  </a:cubicBezTo>
                  <a:lnTo>
                    <a:pt x="15745" y="2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79">
              <a:extLst>
                <a:ext uri="{FF2B5EF4-FFF2-40B4-BE49-F238E27FC236}">
                  <a16:creationId xmlns:a16="http://schemas.microsoft.com/office/drawing/2014/main" id="{725EDC0E-8DD1-E34F-5E8F-ED02A0A92B51}"/>
                </a:ext>
              </a:extLst>
            </p:cNvPr>
            <p:cNvSpPr/>
            <p:nvPr/>
          </p:nvSpPr>
          <p:spPr>
            <a:xfrm flipH="1">
              <a:off x="7326524" y="4233873"/>
              <a:ext cx="117688" cy="32979"/>
            </a:xfrm>
            <a:custGeom>
              <a:avLst/>
              <a:gdLst/>
              <a:ahLst/>
              <a:cxnLst/>
              <a:rect l="l" t="t" r="r" b="b"/>
              <a:pathLst>
                <a:path w="4971" h="1393" extrusionOk="0">
                  <a:moveTo>
                    <a:pt x="3743" y="1"/>
                  </a:moveTo>
                  <a:cubicBezTo>
                    <a:pt x="2397" y="1"/>
                    <a:pt x="993" y="384"/>
                    <a:pt x="33" y="1292"/>
                  </a:cubicBezTo>
                  <a:cubicBezTo>
                    <a:pt x="0" y="1326"/>
                    <a:pt x="33" y="1392"/>
                    <a:pt x="133" y="1392"/>
                  </a:cubicBezTo>
                  <a:cubicBezTo>
                    <a:pt x="1668" y="859"/>
                    <a:pt x="3236" y="492"/>
                    <a:pt x="4870" y="292"/>
                  </a:cubicBezTo>
                  <a:cubicBezTo>
                    <a:pt x="4970" y="258"/>
                    <a:pt x="4970" y="125"/>
                    <a:pt x="4870" y="91"/>
                  </a:cubicBezTo>
                  <a:cubicBezTo>
                    <a:pt x="4507" y="32"/>
                    <a:pt x="4127" y="1"/>
                    <a:pt x="37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79">
              <a:extLst>
                <a:ext uri="{FF2B5EF4-FFF2-40B4-BE49-F238E27FC236}">
                  <a16:creationId xmlns:a16="http://schemas.microsoft.com/office/drawing/2014/main" id="{3F35C14C-AA28-2D1E-A8A5-F1EB719AF8E5}"/>
                </a:ext>
              </a:extLst>
            </p:cNvPr>
            <p:cNvSpPr/>
            <p:nvPr/>
          </p:nvSpPr>
          <p:spPr>
            <a:xfrm flipH="1">
              <a:off x="7298893" y="4249665"/>
              <a:ext cx="116765" cy="33192"/>
            </a:xfrm>
            <a:custGeom>
              <a:avLst/>
              <a:gdLst/>
              <a:ahLst/>
              <a:cxnLst/>
              <a:rect l="l" t="t" r="r" b="b"/>
              <a:pathLst>
                <a:path w="4932" h="1402" extrusionOk="0">
                  <a:moveTo>
                    <a:pt x="3705" y="1"/>
                  </a:moveTo>
                  <a:cubicBezTo>
                    <a:pt x="2360" y="1"/>
                    <a:pt x="962" y="384"/>
                    <a:pt x="28" y="1292"/>
                  </a:cubicBezTo>
                  <a:cubicBezTo>
                    <a:pt x="1" y="1347"/>
                    <a:pt x="18" y="1401"/>
                    <a:pt x="62" y="1401"/>
                  </a:cubicBezTo>
                  <a:cubicBezTo>
                    <a:pt x="72" y="1401"/>
                    <a:pt x="83" y="1399"/>
                    <a:pt x="95" y="1393"/>
                  </a:cubicBezTo>
                  <a:cubicBezTo>
                    <a:pt x="1629" y="859"/>
                    <a:pt x="3231" y="492"/>
                    <a:pt x="4832" y="292"/>
                  </a:cubicBezTo>
                  <a:cubicBezTo>
                    <a:pt x="4932" y="292"/>
                    <a:pt x="4932" y="125"/>
                    <a:pt x="4832" y="92"/>
                  </a:cubicBezTo>
                  <a:cubicBezTo>
                    <a:pt x="4468" y="32"/>
                    <a:pt x="4089" y="1"/>
                    <a:pt x="37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79">
              <a:extLst>
                <a:ext uri="{FF2B5EF4-FFF2-40B4-BE49-F238E27FC236}">
                  <a16:creationId xmlns:a16="http://schemas.microsoft.com/office/drawing/2014/main" id="{42211CA1-D18A-36EB-D4A4-A26A87760B61}"/>
                </a:ext>
              </a:extLst>
            </p:cNvPr>
            <p:cNvSpPr/>
            <p:nvPr/>
          </p:nvSpPr>
          <p:spPr>
            <a:xfrm flipH="1">
              <a:off x="7270458" y="4266168"/>
              <a:ext cx="117688" cy="33074"/>
            </a:xfrm>
            <a:custGeom>
              <a:avLst/>
              <a:gdLst/>
              <a:ahLst/>
              <a:cxnLst/>
              <a:rect l="l" t="t" r="r" b="b"/>
              <a:pathLst>
                <a:path w="4971" h="1397" extrusionOk="0">
                  <a:moveTo>
                    <a:pt x="3702" y="1"/>
                  </a:moveTo>
                  <a:cubicBezTo>
                    <a:pt x="2369" y="1"/>
                    <a:pt x="984" y="371"/>
                    <a:pt x="34" y="1296"/>
                  </a:cubicBezTo>
                  <a:cubicBezTo>
                    <a:pt x="0" y="1329"/>
                    <a:pt x="34" y="1396"/>
                    <a:pt x="100" y="1396"/>
                  </a:cubicBezTo>
                  <a:cubicBezTo>
                    <a:pt x="1668" y="862"/>
                    <a:pt x="3236" y="495"/>
                    <a:pt x="4837" y="295"/>
                  </a:cubicBezTo>
                  <a:cubicBezTo>
                    <a:pt x="4971" y="262"/>
                    <a:pt x="4971" y="95"/>
                    <a:pt x="4871" y="95"/>
                  </a:cubicBezTo>
                  <a:cubicBezTo>
                    <a:pt x="4494" y="34"/>
                    <a:pt x="4101" y="1"/>
                    <a:pt x="37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79">
              <a:extLst>
                <a:ext uri="{FF2B5EF4-FFF2-40B4-BE49-F238E27FC236}">
                  <a16:creationId xmlns:a16="http://schemas.microsoft.com/office/drawing/2014/main" id="{23F73A73-4790-080D-CE77-98263C3B3D5D}"/>
                </a:ext>
              </a:extLst>
            </p:cNvPr>
            <p:cNvSpPr/>
            <p:nvPr/>
          </p:nvSpPr>
          <p:spPr>
            <a:xfrm flipH="1">
              <a:off x="7110148" y="4406260"/>
              <a:ext cx="589176" cy="14655"/>
            </a:xfrm>
            <a:custGeom>
              <a:avLst/>
              <a:gdLst/>
              <a:ahLst/>
              <a:cxnLst/>
              <a:rect l="l" t="t" r="r" b="b"/>
              <a:pathLst>
                <a:path w="24886" h="619" extrusionOk="0">
                  <a:moveTo>
                    <a:pt x="1626" y="1"/>
                  </a:moveTo>
                  <a:cubicBezTo>
                    <a:pt x="985" y="1"/>
                    <a:pt x="445" y="5"/>
                    <a:pt x="34" y="16"/>
                  </a:cubicBezTo>
                  <a:cubicBezTo>
                    <a:pt x="1" y="16"/>
                    <a:pt x="1" y="49"/>
                    <a:pt x="34" y="49"/>
                  </a:cubicBezTo>
                  <a:cubicBezTo>
                    <a:pt x="3913" y="303"/>
                    <a:pt x="19159" y="618"/>
                    <a:pt x="24159" y="618"/>
                  </a:cubicBezTo>
                  <a:cubicBezTo>
                    <a:pt x="24404" y="618"/>
                    <a:pt x="24625" y="618"/>
                    <a:pt x="24818" y="616"/>
                  </a:cubicBezTo>
                  <a:cubicBezTo>
                    <a:pt x="24885" y="616"/>
                    <a:pt x="24885" y="549"/>
                    <a:pt x="24818" y="549"/>
                  </a:cubicBezTo>
                  <a:cubicBezTo>
                    <a:pt x="21100" y="369"/>
                    <a:pt x="7328" y="1"/>
                    <a:pt x="16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79">
              <a:extLst>
                <a:ext uri="{FF2B5EF4-FFF2-40B4-BE49-F238E27FC236}">
                  <a16:creationId xmlns:a16="http://schemas.microsoft.com/office/drawing/2014/main" id="{B42243E6-1725-E48D-227E-66212059576B}"/>
                </a:ext>
              </a:extLst>
            </p:cNvPr>
            <p:cNvSpPr/>
            <p:nvPr/>
          </p:nvSpPr>
          <p:spPr>
            <a:xfrm flipH="1">
              <a:off x="7324979" y="2289231"/>
              <a:ext cx="445421" cy="1944357"/>
            </a:xfrm>
            <a:custGeom>
              <a:avLst/>
              <a:gdLst/>
              <a:ahLst/>
              <a:cxnLst/>
              <a:rect l="l" t="t" r="r" b="b"/>
              <a:pathLst>
                <a:path w="18814" h="82127" extrusionOk="0">
                  <a:moveTo>
                    <a:pt x="5004" y="1"/>
                  </a:moveTo>
                  <a:cubicBezTo>
                    <a:pt x="5004" y="1"/>
                    <a:pt x="1435" y="7239"/>
                    <a:pt x="3470" y="15379"/>
                  </a:cubicBezTo>
                  <a:lnTo>
                    <a:pt x="4037" y="44700"/>
                  </a:lnTo>
                  <a:lnTo>
                    <a:pt x="1" y="81926"/>
                  </a:lnTo>
                  <a:lnTo>
                    <a:pt x="17646" y="82126"/>
                  </a:lnTo>
                  <a:cubicBezTo>
                    <a:pt x="17646" y="82126"/>
                    <a:pt x="18647" y="53372"/>
                    <a:pt x="18714" y="43766"/>
                  </a:cubicBezTo>
                  <a:cubicBezTo>
                    <a:pt x="18814" y="32824"/>
                    <a:pt x="18180" y="1"/>
                    <a:pt x="18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79">
              <a:extLst>
                <a:ext uri="{FF2B5EF4-FFF2-40B4-BE49-F238E27FC236}">
                  <a16:creationId xmlns:a16="http://schemas.microsoft.com/office/drawing/2014/main" id="{9BF78A6A-388D-D42E-80E0-9433C094AF11}"/>
                </a:ext>
              </a:extLst>
            </p:cNvPr>
            <p:cNvSpPr/>
            <p:nvPr/>
          </p:nvSpPr>
          <p:spPr>
            <a:xfrm flipH="1">
              <a:off x="7370764" y="4149941"/>
              <a:ext cx="369614" cy="11411"/>
            </a:xfrm>
            <a:custGeom>
              <a:avLst/>
              <a:gdLst/>
              <a:ahLst/>
              <a:cxnLst/>
              <a:rect l="l" t="t" r="r" b="b"/>
              <a:pathLst>
                <a:path w="15612" h="482" extrusionOk="0">
                  <a:moveTo>
                    <a:pt x="6004" y="1"/>
                  </a:moveTo>
                  <a:cubicBezTo>
                    <a:pt x="5004" y="1"/>
                    <a:pt x="4003" y="1"/>
                    <a:pt x="3002" y="34"/>
                  </a:cubicBezTo>
                  <a:cubicBezTo>
                    <a:pt x="2469" y="67"/>
                    <a:pt x="1968" y="101"/>
                    <a:pt x="1434" y="134"/>
                  </a:cubicBezTo>
                  <a:cubicBezTo>
                    <a:pt x="967" y="167"/>
                    <a:pt x="500" y="201"/>
                    <a:pt x="33" y="267"/>
                  </a:cubicBezTo>
                  <a:cubicBezTo>
                    <a:pt x="0" y="267"/>
                    <a:pt x="0" y="334"/>
                    <a:pt x="33" y="334"/>
                  </a:cubicBezTo>
                  <a:cubicBezTo>
                    <a:pt x="601" y="401"/>
                    <a:pt x="1201" y="367"/>
                    <a:pt x="1768" y="401"/>
                  </a:cubicBezTo>
                  <a:cubicBezTo>
                    <a:pt x="2335" y="468"/>
                    <a:pt x="2936" y="468"/>
                    <a:pt x="3503" y="468"/>
                  </a:cubicBezTo>
                  <a:cubicBezTo>
                    <a:pt x="4089" y="477"/>
                    <a:pt x="4675" y="481"/>
                    <a:pt x="5262" y="481"/>
                  </a:cubicBezTo>
                  <a:cubicBezTo>
                    <a:pt x="6679" y="481"/>
                    <a:pt x="8101" y="458"/>
                    <a:pt x="9540" y="434"/>
                  </a:cubicBezTo>
                  <a:cubicBezTo>
                    <a:pt x="11542" y="367"/>
                    <a:pt x="13543" y="367"/>
                    <a:pt x="15545" y="267"/>
                  </a:cubicBezTo>
                  <a:cubicBezTo>
                    <a:pt x="15611" y="267"/>
                    <a:pt x="15611" y="201"/>
                    <a:pt x="15545" y="201"/>
                  </a:cubicBezTo>
                  <a:cubicBezTo>
                    <a:pt x="14410" y="134"/>
                    <a:pt x="13243" y="101"/>
                    <a:pt x="12109" y="67"/>
                  </a:cubicBezTo>
                  <a:cubicBezTo>
                    <a:pt x="10074" y="1"/>
                    <a:pt x="8039" y="1"/>
                    <a:pt x="60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79">
              <a:extLst>
                <a:ext uri="{FF2B5EF4-FFF2-40B4-BE49-F238E27FC236}">
                  <a16:creationId xmlns:a16="http://schemas.microsoft.com/office/drawing/2014/main" id="{6E54FE83-919A-5A76-1C82-830CFD6C9EBD}"/>
                </a:ext>
              </a:extLst>
            </p:cNvPr>
            <p:cNvSpPr/>
            <p:nvPr/>
          </p:nvSpPr>
          <p:spPr>
            <a:xfrm flipH="1">
              <a:off x="7355736" y="2386777"/>
              <a:ext cx="43467" cy="1735259"/>
            </a:xfrm>
            <a:custGeom>
              <a:avLst/>
              <a:gdLst/>
              <a:ahLst/>
              <a:cxnLst/>
              <a:rect l="l" t="t" r="r" b="b"/>
              <a:pathLst>
                <a:path w="1836" h="73295" extrusionOk="0">
                  <a:moveTo>
                    <a:pt x="1068" y="1"/>
                  </a:moveTo>
                  <a:cubicBezTo>
                    <a:pt x="1051" y="1"/>
                    <a:pt x="1034" y="17"/>
                    <a:pt x="1034" y="51"/>
                  </a:cubicBezTo>
                  <a:cubicBezTo>
                    <a:pt x="1168" y="5388"/>
                    <a:pt x="1335" y="10692"/>
                    <a:pt x="1401" y="16062"/>
                  </a:cubicBezTo>
                  <a:cubicBezTo>
                    <a:pt x="1501" y="25569"/>
                    <a:pt x="1435" y="35076"/>
                    <a:pt x="1168" y="44582"/>
                  </a:cubicBezTo>
                  <a:cubicBezTo>
                    <a:pt x="1068" y="49353"/>
                    <a:pt x="901" y="54123"/>
                    <a:pt x="701" y="58859"/>
                  </a:cubicBezTo>
                  <a:cubicBezTo>
                    <a:pt x="501" y="63696"/>
                    <a:pt x="201" y="68466"/>
                    <a:pt x="0" y="73270"/>
                  </a:cubicBezTo>
                  <a:cubicBezTo>
                    <a:pt x="0" y="73286"/>
                    <a:pt x="17" y="73295"/>
                    <a:pt x="34" y="73295"/>
                  </a:cubicBezTo>
                  <a:cubicBezTo>
                    <a:pt x="50" y="73295"/>
                    <a:pt x="67" y="73286"/>
                    <a:pt x="67" y="73270"/>
                  </a:cubicBezTo>
                  <a:cubicBezTo>
                    <a:pt x="567" y="67932"/>
                    <a:pt x="901" y="62595"/>
                    <a:pt x="1168" y="57258"/>
                  </a:cubicBezTo>
                  <a:cubicBezTo>
                    <a:pt x="1635" y="47751"/>
                    <a:pt x="1835" y="38278"/>
                    <a:pt x="1835" y="28738"/>
                  </a:cubicBezTo>
                  <a:cubicBezTo>
                    <a:pt x="1802" y="19164"/>
                    <a:pt x="1635" y="9591"/>
                    <a:pt x="1101" y="51"/>
                  </a:cubicBezTo>
                  <a:cubicBezTo>
                    <a:pt x="1101" y="17"/>
                    <a:pt x="1084" y="1"/>
                    <a:pt x="10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79">
              <a:extLst>
                <a:ext uri="{FF2B5EF4-FFF2-40B4-BE49-F238E27FC236}">
                  <a16:creationId xmlns:a16="http://schemas.microsoft.com/office/drawing/2014/main" id="{293659C7-31E0-69B1-A470-80A0D8DC6E13}"/>
                </a:ext>
              </a:extLst>
            </p:cNvPr>
            <p:cNvSpPr/>
            <p:nvPr/>
          </p:nvSpPr>
          <p:spPr>
            <a:xfrm flipH="1">
              <a:off x="6626019" y="3898003"/>
              <a:ext cx="653927" cy="593816"/>
            </a:xfrm>
            <a:custGeom>
              <a:avLst/>
              <a:gdLst/>
              <a:ahLst/>
              <a:cxnLst/>
              <a:rect l="l" t="t" r="r" b="b"/>
              <a:pathLst>
                <a:path w="27621" h="25082" extrusionOk="0">
                  <a:moveTo>
                    <a:pt x="0" y="1"/>
                  </a:moveTo>
                  <a:cubicBezTo>
                    <a:pt x="0" y="1"/>
                    <a:pt x="134" y="15979"/>
                    <a:pt x="134" y="15979"/>
                  </a:cubicBezTo>
                  <a:cubicBezTo>
                    <a:pt x="134" y="19014"/>
                    <a:pt x="200" y="21716"/>
                    <a:pt x="367" y="23084"/>
                  </a:cubicBezTo>
                  <a:cubicBezTo>
                    <a:pt x="367" y="23417"/>
                    <a:pt x="434" y="23718"/>
                    <a:pt x="601" y="24018"/>
                  </a:cubicBezTo>
                  <a:lnTo>
                    <a:pt x="601" y="24051"/>
                  </a:lnTo>
                  <a:cubicBezTo>
                    <a:pt x="1356" y="24554"/>
                    <a:pt x="18637" y="25081"/>
                    <a:pt x="24697" y="25081"/>
                  </a:cubicBezTo>
                  <a:cubicBezTo>
                    <a:pt x="25866" y="25081"/>
                    <a:pt x="26618" y="25062"/>
                    <a:pt x="26753" y="25018"/>
                  </a:cubicBezTo>
                  <a:cubicBezTo>
                    <a:pt x="27620" y="24752"/>
                    <a:pt x="26920" y="22283"/>
                    <a:pt x="26019" y="21516"/>
                  </a:cubicBezTo>
                  <a:cubicBezTo>
                    <a:pt x="25085" y="20749"/>
                    <a:pt x="15845" y="16312"/>
                    <a:pt x="15845" y="16312"/>
                  </a:cubicBezTo>
                  <a:lnTo>
                    <a:pt x="15545" y="3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79">
              <a:extLst>
                <a:ext uri="{FF2B5EF4-FFF2-40B4-BE49-F238E27FC236}">
                  <a16:creationId xmlns:a16="http://schemas.microsoft.com/office/drawing/2014/main" id="{8D6CEDEC-20D9-0F06-ED58-1126932AF7A6}"/>
                </a:ext>
              </a:extLst>
            </p:cNvPr>
            <p:cNvSpPr/>
            <p:nvPr/>
          </p:nvSpPr>
          <p:spPr>
            <a:xfrm flipH="1">
              <a:off x="6866091" y="4282836"/>
              <a:ext cx="117688" cy="32979"/>
            </a:xfrm>
            <a:custGeom>
              <a:avLst/>
              <a:gdLst/>
              <a:ahLst/>
              <a:cxnLst/>
              <a:rect l="l" t="t" r="r" b="b"/>
              <a:pathLst>
                <a:path w="4971" h="1393" extrusionOk="0">
                  <a:moveTo>
                    <a:pt x="3743" y="1"/>
                  </a:moveTo>
                  <a:cubicBezTo>
                    <a:pt x="2397" y="1"/>
                    <a:pt x="994" y="384"/>
                    <a:pt x="34" y="1292"/>
                  </a:cubicBezTo>
                  <a:cubicBezTo>
                    <a:pt x="0" y="1326"/>
                    <a:pt x="34" y="1393"/>
                    <a:pt x="100" y="1393"/>
                  </a:cubicBezTo>
                  <a:cubicBezTo>
                    <a:pt x="1635" y="859"/>
                    <a:pt x="3236" y="492"/>
                    <a:pt x="4837" y="292"/>
                  </a:cubicBezTo>
                  <a:cubicBezTo>
                    <a:pt x="4970" y="292"/>
                    <a:pt x="4970" y="125"/>
                    <a:pt x="4870" y="92"/>
                  </a:cubicBezTo>
                  <a:cubicBezTo>
                    <a:pt x="4507" y="32"/>
                    <a:pt x="4127" y="1"/>
                    <a:pt x="37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79">
              <a:extLst>
                <a:ext uri="{FF2B5EF4-FFF2-40B4-BE49-F238E27FC236}">
                  <a16:creationId xmlns:a16="http://schemas.microsoft.com/office/drawing/2014/main" id="{442EB455-13FA-3783-8751-24014B22645B}"/>
                </a:ext>
              </a:extLst>
            </p:cNvPr>
            <p:cNvSpPr/>
            <p:nvPr/>
          </p:nvSpPr>
          <p:spPr>
            <a:xfrm flipH="1">
              <a:off x="6838461" y="4298651"/>
              <a:ext cx="117404" cy="33169"/>
            </a:xfrm>
            <a:custGeom>
              <a:avLst/>
              <a:gdLst/>
              <a:ahLst/>
              <a:cxnLst/>
              <a:rect l="l" t="t" r="r" b="b"/>
              <a:pathLst>
                <a:path w="4959" h="1401" extrusionOk="0">
                  <a:moveTo>
                    <a:pt x="3732" y="0"/>
                  </a:moveTo>
                  <a:cubicBezTo>
                    <a:pt x="2388" y="0"/>
                    <a:pt x="989" y="384"/>
                    <a:pt x="55" y="1292"/>
                  </a:cubicBezTo>
                  <a:cubicBezTo>
                    <a:pt x="1" y="1346"/>
                    <a:pt x="35" y="1401"/>
                    <a:pt x="86" y="1401"/>
                  </a:cubicBezTo>
                  <a:cubicBezTo>
                    <a:pt x="98" y="1401"/>
                    <a:pt x="110" y="1398"/>
                    <a:pt x="122" y="1392"/>
                  </a:cubicBezTo>
                  <a:cubicBezTo>
                    <a:pt x="1657" y="858"/>
                    <a:pt x="3224" y="491"/>
                    <a:pt x="4859" y="324"/>
                  </a:cubicBezTo>
                  <a:cubicBezTo>
                    <a:pt x="4959" y="291"/>
                    <a:pt x="4959" y="124"/>
                    <a:pt x="4859" y="91"/>
                  </a:cubicBezTo>
                  <a:cubicBezTo>
                    <a:pt x="4496" y="31"/>
                    <a:pt x="4116" y="0"/>
                    <a:pt x="37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79">
              <a:extLst>
                <a:ext uri="{FF2B5EF4-FFF2-40B4-BE49-F238E27FC236}">
                  <a16:creationId xmlns:a16="http://schemas.microsoft.com/office/drawing/2014/main" id="{716117C8-494F-FBEE-2547-6FE1273E0D1E}"/>
                </a:ext>
              </a:extLst>
            </p:cNvPr>
            <p:cNvSpPr/>
            <p:nvPr/>
          </p:nvSpPr>
          <p:spPr>
            <a:xfrm flipH="1">
              <a:off x="6810026" y="4315130"/>
              <a:ext cx="117688" cy="33074"/>
            </a:xfrm>
            <a:custGeom>
              <a:avLst/>
              <a:gdLst/>
              <a:ahLst/>
              <a:cxnLst/>
              <a:rect l="l" t="t" r="r" b="b"/>
              <a:pathLst>
                <a:path w="4971" h="1397" extrusionOk="0">
                  <a:moveTo>
                    <a:pt x="3687" y="1"/>
                  </a:moveTo>
                  <a:cubicBezTo>
                    <a:pt x="2369" y="1"/>
                    <a:pt x="984" y="372"/>
                    <a:pt x="34" y="1296"/>
                  </a:cubicBezTo>
                  <a:cubicBezTo>
                    <a:pt x="1" y="1329"/>
                    <a:pt x="67" y="1396"/>
                    <a:pt x="101" y="1396"/>
                  </a:cubicBezTo>
                  <a:cubicBezTo>
                    <a:pt x="1635" y="862"/>
                    <a:pt x="3236" y="496"/>
                    <a:pt x="4837" y="295"/>
                  </a:cubicBezTo>
                  <a:cubicBezTo>
                    <a:pt x="4971" y="262"/>
                    <a:pt x="4971" y="95"/>
                    <a:pt x="4837" y="95"/>
                  </a:cubicBezTo>
                  <a:cubicBezTo>
                    <a:pt x="4469" y="34"/>
                    <a:pt x="4081" y="1"/>
                    <a:pt x="36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79">
              <a:extLst>
                <a:ext uri="{FF2B5EF4-FFF2-40B4-BE49-F238E27FC236}">
                  <a16:creationId xmlns:a16="http://schemas.microsoft.com/office/drawing/2014/main" id="{23942381-B510-7683-F75F-27999C0D0E56}"/>
                </a:ext>
              </a:extLst>
            </p:cNvPr>
            <p:cNvSpPr/>
            <p:nvPr/>
          </p:nvSpPr>
          <p:spPr>
            <a:xfrm flipH="1">
              <a:off x="6649716" y="4455222"/>
              <a:ext cx="589957" cy="14655"/>
            </a:xfrm>
            <a:custGeom>
              <a:avLst/>
              <a:gdLst/>
              <a:ahLst/>
              <a:cxnLst/>
              <a:rect l="l" t="t" r="r" b="b"/>
              <a:pathLst>
                <a:path w="24919" h="619" extrusionOk="0">
                  <a:moveTo>
                    <a:pt x="1635" y="1"/>
                  </a:moveTo>
                  <a:cubicBezTo>
                    <a:pt x="991" y="1"/>
                    <a:pt x="449" y="6"/>
                    <a:pt x="34" y="16"/>
                  </a:cubicBezTo>
                  <a:cubicBezTo>
                    <a:pt x="1" y="16"/>
                    <a:pt x="1" y="49"/>
                    <a:pt x="34" y="49"/>
                  </a:cubicBezTo>
                  <a:cubicBezTo>
                    <a:pt x="3895" y="334"/>
                    <a:pt x="19043" y="619"/>
                    <a:pt x="24091" y="619"/>
                  </a:cubicBezTo>
                  <a:cubicBezTo>
                    <a:pt x="24364" y="619"/>
                    <a:pt x="24608" y="618"/>
                    <a:pt x="24818" y="616"/>
                  </a:cubicBezTo>
                  <a:cubicBezTo>
                    <a:pt x="24918" y="616"/>
                    <a:pt x="24918" y="583"/>
                    <a:pt x="24852" y="549"/>
                  </a:cubicBezTo>
                  <a:cubicBezTo>
                    <a:pt x="21133" y="370"/>
                    <a:pt x="7362" y="1"/>
                    <a:pt x="16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79">
              <a:extLst>
                <a:ext uri="{FF2B5EF4-FFF2-40B4-BE49-F238E27FC236}">
                  <a16:creationId xmlns:a16="http://schemas.microsoft.com/office/drawing/2014/main" id="{2844C303-09A1-9ADF-2EC4-2827448D94A1}"/>
                </a:ext>
              </a:extLst>
            </p:cNvPr>
            <p:cNvSpPr/>
            <p:nvPr/>
          </p:nvSpPr>
          <p:spPr>
            <a:xfrm flipH="1">
              <a:off x="6870080" y="2288450"/>
              <a:ext cx="772373" cy="1996465"/>
            </a:xfrm>
            <a:custGeom>
              <a:avLst/>
              <a:gdLst/>
              <a:ahLst/>
              <a:cxnLst/>
              <a:rect l="l" t="t" r="r" b="b"/>
              <a:pathLst>
                <a:path w="32624" h="84328" extrusionOk="0">
                  <a:moveTo>
                    <a:pt x="0" y="1"/>
                  </a:moveTo>
                  <a:cubicBezTo>
                    <a:pt x="0" y="1"/>
                    <a:pt x="167" y="8940"/>
                    <a:pt x="4237" y="15378"/>
                  </a:cubicBezTo>
                  <a:cubicBezTo>
                    <a:pt x="4237" y="15378"/>
                    <a:pt x="6071" y="16246"/>
                    <a:pt x="7239" y="16913"/>
                  </a:cubicBezTo>
                  <a:cubicBezTo>
                    <a:pt x="7239" y="16913"/>
                    <a:pt x="14477" y="39729"/>
                    <a:pt x="14611" y="43932"/>
                  </a:cubicBezTo>
                  <a:cubicBezTo>
                    <a:pt x="14744" y="47501"/>
                    <a:pt x="14277" y="84228"/>
                    <a:pt x="14277" y="84228"/>
                  </a:cubicBezTo>
                  <a:lnTo>
                    <a:pt x="32624" y="84328"/>
                  </a:lnTo>
                  <a:cubicBezTo>
                    <a:pt x="32624" y="84328"/>
                    <a:pt x="31056" y="46901"/>
                    <a:pt x="30789" y="43165"/>
                  </a:cubicBezTo>
                  <a:cubicBezTo>
                    <a:pt x="30255" y="36193"/>
                    <a:pt x="24151" y="17046"/>
                    <a:pt x="197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79">
              <a:extLst>
                <a:ext uri="{FF2B5EF4-FFF2-40B4-BE49-F238E27FC236}">
                  <a16:creationId xmlns:a16="http://schemas.microsoft.com/office/drawing/2014/main" id="{1A198F23-ED78-6CB5-D924-3EA20A9D2207}"/>
                </a:ext>
              </a:extLst>
            </p:cNvPr>
            <p:cNvSpPr/>
            <p:nvPr/>
          </p:nvSpPr>
          <p:spPr>
            <a:xfrm flipH="1">
              <a:off x="6894541" y="4200277"/>
              <a:ext cx="390140" cy="14536"/>
            </a:xfrm>
            <a:custGeom>
              <a:avLst/>
              <a:gdLst/>
              <a:ahLst/>
              <a:cxnLst/>
              <a:rect l="l" t="t" r="r" b="b"/>
              <a:pathLst>
                <a:path w="16479" h="614" extrusionOk="0">
                  <a:moveTo>
                    <a:pt x="5345" y="0"/>
                  </a:moveTo>
                  <a:cubicBezTo>
                    <a:pt x="3610" y="0"/>
                    <a:pt x="1861" y="49"/>
                    <a:pt x="134" y="76"/>
                  </a:cubicBezTo>
                  <a:cubicBezTo>
                    <a:pt x="0" y="109"/>
                    <a:pt x="67" y="243"/>
                    <a:pt x="200" y="276"/>
                  </a:cubicBezTo>
                  <a:cubicBezTo>
                    <a:pt x="1401" y="343"/>
                    <a:pt x="2569" y="410"/>
                    <a:pt x="3770" y="476"/>
                  </a:cubicBezTo>
                  <a:cubicBezTo>
                    <a:pt x="5871" y="543"/>
                    <a:pt x="7973" y="576"/>
                    <a:pt x="10074" y="610"/>
                  </a:cubicBezTo>
                  <a:cubicBezTo>
                    <a:pt x="10786" y="610"/>
                    <a:pt x="11497" y="614"/>
                    <a:pt x="12208" y="614"/>
                  </a:cubicBezTo>
                  <a:cubicBezTo>
                    <a:pt x="13628" y="614"/>
                    <a:pt x="15044" y="599"/>
                    <a:pt x="16445" y="510"/>
                  </a:cubicBezTo>
                  <a:cubicBezTo>
                    <a:pt x="16479" y="510"/>
                    <a:pt x="16479" y="476"/>
                    <a:pt x="16445" y="443"/>
                  </a:cubicBezTo>
                  <a:cubicBezTo>
                    <a:pt x="15244" y="343"/>
                    <a:pt x="14077" y="310"/>
                    <a:pt x="12876" y="243"/>
                  </a:cubicBezTo>
                  <a:cubicBezTo>
                    <a:pt x="10775" y="109"/>
                    <a:pt x="8673" y="76"/>
                    <a:pt x="6572" y="9"/>
                  </a:cubicBezTo>
                  <a:cubicBezTo>
                    <a:pt x="6164" y="3"/>
                    <a:pt x="5755" y="0"/>
                    <a:pt x="53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79">
              <a:extLst>
                <a:ext uri="{FF2B5EF4-FFF2-40B4-BE49-F238E27FC236}">
                  <a16:creationId xmlns:a16="http://schemas.microsoft.com/office/drawing/2014/main" id="{AEFB7A1A-1A4D-BE46-A9AD-DE493F0EB1E6}"/>
                </a:ext>
              </a:extLst>
            </p:cNvPr>
            <p:cNvSpPr/>
            <p:nvPr/>
          </p:nvSpPr>
          <p:spPr>
            <a:xfrm flipH="1">
              <a:off x="6992456" y="2542116"/>
              <a:ext cx="197923" cy="1625549"/>
            </a:xfrm>
            <a:custGeom>
              <a:avLst/>
              <a:gdLst/>
              <a:ahLst/>
              <a:cxnLst/>
              <a:rect l="l" t="t" r="r" b="b"/>
              <a:pathLst>
                <a:path w="8360" h="68661" extrusionOk="0">
                  <a:moveTo>
                    <a:pt x="78" y="1"/>
                  </a:moveTo>
                  <a:cubicBezTo>
                    <a:pt x="38" y="1"/>
                    <a:pt x="1" y="36"/>
                    <a:pt x="20" y="94"/>
                  </a:cubicBezTo>
                  <a:cubicBezTo>
                    <a:pt x="587" y="2596"/>
                    <a:pt x="1288" y="5065"/>
                    <a:pt x="1921" y="7533"/>
                  </a:cubicBezTo>
                  <a:cubicBezTo>
                    <a:pt x="2555" y="9968"/>
                    <a:pt x="3189" y="12403"/>
                    <a:pt x="3823" y="14872"/>
                  </a:cubicBezTo>
                  <a:cubicBezTo>
                    <a:pt x="4957" y="19175"/>
                    <a:pt x="6024" y="23478"/>
                    <a:pt x="6792" y="27847"/>
                  </a:cubicBezTo>
                  <a:cubicBezTo>
                    <a:pt x="7559" y="32317"/>
                    <a:pt x="7959" y="36821"/>
                    <a:pt x="7959" y="41324"/>
                  </a:cubicBezTo>
                  <a:cubicBezTo>
                    <a:pt x="7992" y="45860"/>
                    <a:pt x="7959" y="50430"/>
                    <a:pt x="7926" y="54967"/>
                  </a:cubicBezTo>
                  <a:cubicBezTo>
                    <a:pt x="7926" y="59503"/>
                    <a:pt x="7859" y="64073"/>
                    <a:pt x="7959" y="68610"/>
                  </a:cubicBezTo>
                  <a:cubicBezTo>
                    <a:pt x="7959" y="68643"/>
                    <a:pt x="7984" y="68660"/>
                    <a:pt x="8009" y="68660"/>
                  </a:cubicBezTo>
                  <a:cubicBezTo>
                    <a:pt x="8034" y="68660"/>
                    <a:pt x="8059" y="68643"/>
                    <a:pt x="8059" y="68610"/>
                  </a:cubicBezTo>
                  <a:cubicBezTo>
                    <a:pt x="8059" y="68043"/>
                    <a:pt x="8092" y="67476"/>
                    <a:pt x="8092" y="66909"/>
                  </a:cubicBezTo>
                  <a:cubicBezTo>
                    <a:pt x="8193" y="62339"/>
                    <a:pt x="8226" y="57736"/>
                    <a:pt x="8259" y="53199"/>
                  </a:cubicBezTo>
                  <a:cubicBezTo>
                    <a:pt x="8259" y="48662"/>
                    <a:pt x="8359" y="44092"/>
                    <a:pt x="8259" y="39556"/>
                  </a:cubicBezTo>
                  <a:cubicBezTo>
                    <a:pt x="8159" y="35086"/>
                    <a:pt x="7659" y="30649"/>
                    <a:pt x="6825" y="26280"/>
                  </a:cubicBezTo>
                  <a:cubicBezTo>
                    <a:pt x="5958" y="21910"/>
                    <a:pt x="4857" y="17607"/>
                    <a:pt x="3723" y="13304"/>
                  </a:cubicBezTo>
                  <a:cubicBezTo>
                    <a:pt x="3122" y="11069"/>
                    <a:pt x="2522" y="8834"/>
                    <a:pt x="1955" y="6632"/>
                  </a:cubicBezTo>
                  <a:cubicBezTo>
                    <a:pt x="1354" y="4431"/>
                    <a:pt x="821" y="2229"/>
                    <a:pt x="153" y="61"/>
                  </a:cubicBezTo>
                  <a:cubicBezTo>
                    <a:pt x="139" y="19"/>
                    <a:pt x="108" y="1"/>
                    <a:pt x="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79">
              <a:extLst>
                <a:ext uri="{FF2B5EF4-FFF2-40B4-BE49-F238E27FC236}">
                  <a16:creationId xmlns:a16="http://schemas.microsoft.com/office/drawing/2014/main" id="{19360376-8F02-C6BF-10B2-08F5AC35F6BB}"/>
                </a:ext>
              </a:extLst>
            </p:cNvPr>
            <p:cNvSpPr/>
            <p:nvPr/>
          </p:nvSpPr>
          <p:spPr>
            <a:xfrm flipH="1">
              <a:off x="7362874" y="2648375"/>
              <a:ext cx="250197" cy="55163"/>
            </a:xfrm>
            <a:custGeom>
              <a:avLst/>
              <a:gdLst/>
              <a:ahLst/>
              <a:cxnLst/>
              <a:rect l="l" t="t" r="r" b="b"/>
              <a:pathLst>
                <a:path w="10568" h="2330" extrusionOk="0">
                  <a:moveTo>
                    <a:pt x="41" y="0"/>
                  </a:moveTo>
                  <a:cubicBezTo>
                    <a:pt x="16" y="0"/>
                    <a:pt x="0" y="43"/>
                    <a:pt x="27" y="43"/>
                  </a:cubicBezTo>
                  <a:cubicBezTo>
                    <a:pt x="794" y="476"/>
                    <a:pt x="1595" y="810"/>
                    <a:pt x="2462" y="1110"/>
                  </a:cubicBezTo>
                  <a:cubicBezTo>
                    <a:pt x="3329" y="1377"/>
                    <a:pt x="4230" y="1410"/>
                    <a:pt x="5097" y="1644"/>
                  </a:cubicBezTo>
                  <a:cubicBezTo>
                    <a:pt x="5998" y="1911"/>
                    <a:pt x="6899" y="2111"/>
                    <a:pt x="7833" y="2244"/>
                  </a:cubicBezTo>
                  <a:cubicBezTo>
                    <a:pt x="8227" y="2303"/>
                    <a:pt x="8622" y="2329"/>
                    <a:pt x="9017" y="2329"/>
                  </a:cubicBezTo>
                  <a:cubicBezTo>
                    <a:pt x="9523" y="2329"/>
                    <a:pt x="10029" y="2286"/>
                    <a:pt x="10534" y="2211"/>
                  </a:cubicBezTo>
                  <a:cubicBezTo>
                    <a:pt x="10568" y="2211"/>
                    <a:pt x="10568" y="2144"/>
                    <a:pt x="10534" y="2144"/>
                  </a:cubicBezTo>
                  <a:cubicBezTo>
                    <a:pt x="9634" y="2144"/>
                    <a:pt x="8700" y="2044"/>
                    <a:pt x="7799" y="1911"/>
                  </a:cubicBezTo>
                  <a:cubicBezTo>
                    <a:pt x="6932" y="1711"/>
                    <a:pt x="6031" y="1444"/>
                    <a:pt x="5164" y="1177"/>
                  </a:cubicBezTo>
                  <a:cubicBezTo>
                    <a:pt x="4330" y="977"/>
                    <a:pt x="3463" y="843"/>
                    <a:pt x="2595" y="743"/>
                  </a:cubicBezTo>
                  <a:cubicBezTo>
                    <a:pt x="1695" y="610"/>
                    <a:pt x="861" y="376"/>
                    <a:pt x="60" y="9"/>
                  </a:cubicBezTo>
                  <a:cubicBezTo>
                    <a:pt x="54" y="3"/>
                    <a:pt x="47" y="0"/>
                    <a:pt x="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79">
              <a:extLst>
                <a:ext uri="{FF2B5EF4-FFF2-40B4-BE49-F238E27FC236}">
                  <a16:creationId xmlns:a16="http://schemas.microsoft.com/office/drawing/2014/main" id="{5AB66E32-3262-B4DC-0034-D7236CCA89CB}"/>
                </a:ext>
              </a:extLst>
            </p:cNvPr>
            <p:cNvSpPr/>
            <p:nvPr/>
          </p:nvSpPr>
          <p:spPr>
            <a:xfrm flipH="1">
              <a:off x="7324158" y="2685973"/>
              <a:ext cx="147377" cy="493932"/>
            </a:xfrm>
            <a:custGeom>
              <a:avLst/>
              <a:gdLst/>
              <a:ahLst/>
              <a:cxnLst/>
              <a:rect l="l" t="t" r="r" b="b"/>
              <a:pathLst>
                <a:path w="6225" h="20863" extrusionOk="0">
                  <a:moveTo>
                    <a:pt x="31" y="1"/>
                  </a:moveTo>
                  <a:cubicBezTo>
                    <a:pt x="15" y="1"/>
                    <a:pt x="0" y="17"/>
                    <a:pt x="20" y="56"/>
                  </a:cubicBezTo>
                  <a:cubicBezTo>
                    <a:pt x="287" y="1424"/>
                    <a:pt x="720" y="2791"/>
                    <a:pt x="1087" y="4159"/>
                  </a:cubicBezTo>
                  <a:cubicBezTo>
                    <a:pt x="1454" y="5493"/>
                    <a:pt x="1821" y="6861"/>
                    <a:pt x="2221" y="8228"/>
                  </a:cubicBezTo>
                  <a:cubicBezTo>
                    <a:pt x="3022" y="10930"/>
                    <a:pt x="3789" y="13632"/>
                    <a:pt x="4623" y="16301"/>
                  </a:cubicBezTo>
                  <a:cubicBezTo>
                    <a:pt x="4890" y="17035"/>
                    <a:pt x="5124" y="17802"/>
                    <a:pt x="5390" y="18536"/>
                  </a:cubicBezTo>
                  <a:cubicBezTo>
                    <a:pt x="5624" y="19303"/>
                    <a:pt x="5857" y="20070"/>
                    <a:pt x="6158" y="20837"/>
                  </a:cubicBezTo>
                  <a:cubicBezTo>
                    <a:pt x="6158" y="20854"/>
                    <a:pt x="6174" y="20863"/>
                    <a:pt x="6191" y="20863"/>
                  </a:cubicBezTo>
                  <a:cubicBezTo>
                    <a:pt x="6208" y="20863"/>
                    <a:pt x="6224" y="20854"/>
                    <a:pt x="6224" y="20837"/>
                  </a:cubicBezTo>
                  <a:cubicBezTo>
                    <a:pt x="6091" y="20104"/>
                    <a:pt x="5891" y="19403"/>
                    <a:pt x="5724" y="18736"/>
                  </a:cubicBezTo>
                  <a:cubicBezTo>
                    <a:pt x="5557" y="18035"/>
                    <a:pt x="5390" y="17368"/>
                    <a:pt x="5190" y="16701"/>
                  </a:cubicBezTo>
                  <a:cubicBezTo>
                    <a:pt x="4823" y="15334"/>
                    <a:pt x="4456" y="13966"/>
                    <a:pt x="4023" y="12598"/>
                  </a:cubicBezTo>
                  <a:cubicBezTo>
                    <a:pt x="3189" y="9930"/>
                    <a:pt x="2455" y="7228"/>
                    <a:pt x="1588" y="4559"/>
                  </a:cubicBezTo>
                  <a:cubicBezTo>
                    <a:pt x="1087" y="3025"/>
                    <a:pt x="654" y="1490"/>
                    <a:pt x="53" y="23"/>
                  </a:cubicBezTo>
                  <a:cubicBezTo>
                    <a:pt x="53" y="9"/>
                    <a:pt x="42" y="1"/>
                    <a:pt x="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79">
              <a:extLst>
                <a:ext uri="{FF2B5EF4-FFF2-40B4-BE49-F238E27FC236}">
                  <a16:creationId xmlns:a16="http://schemas.microsoft.com/office/drawing/2014/main" id="{00879272-1C5B-B269-EBB2-1A337A25EC97}"/>
                </a:ext>
              </a:extLst>
            </p:cNvPr>
            <p:cNvSpPr/>
            <p:nvPr/>
          </p:nvSpPr>
          <p:spPr>
            <a:xfrm>
              <a:off x="7564025" y="2116325"/>
              <a:ext cx="195750" cy="175650"/>
            </a:xfrm>
            <a:custGeom>
              <a:avLst/>
              <a:gdLst/>
              <a:ahLst/>
              <a:cxnLst/>
              <a:rect l="l" t="t" r="r" b="b"/>
              <a:pathLst>
                <a:path w="7830" h="7026" extrusionOk="0">
                  <a:moveTo>
                    <a:pt x="76" y="0"/>
                  </a:moveTo>
                  <a:cubicBezTo>
                    <a:pt x="51" y="0"/>
                    <a:pt x="23" y="17"/>
                    <a:pt x="23" y="55"/>
                  </a:cubicBezTo>
                  <a:cubicBezTo>
                    <a:pt x="1" y="1584"/>
                    <a:pt x="274" y="3273"/>
                    <a:pt x="1028" y="4643"/>
                  </a:cubicBezTo>
                  <a:cubicBezTo>
                    <a:pt x="1370" y="5236"/>
                    <a:pt x="1827" y="5784"/>
                    <a:pt x="2420" y="6149"/>
                  </a:cubicBezTo>
                  <a:cubicBezTo>
                    <a:pt x="3082" y="6583"/>
                    <a:pt x="3904" y="6788"/>
                    <a:pt x="4657" y="6903"/>
                  </a:cubicBezTo>
                  <a:cubicBezTo>
                    <a:pt x="5260" y="6985"/>
                    <a:pt x="5862" y="7026"/>
                    <a:pt x="6465" y="7026"/>
                  </a:cubicBezTo>
                  <a:cubicBezTo>
                    <a:pt x="6866" y="7026"/>
                    <a:pt x="7268" y="7008"/>
                    <a:pt x="7670" y="6971"/>
                  </a:cubicBezTo>
                  <a:cubicBezTo>
                    <a:pt x="7784" y="6948"/>
                    <a:pt x="7830" y="6743"/>
                    <a:pt x="7693" y="6720"/>
                  </a:cubicBezTo>
                  <a:cubicBezTo>
                    <a:pt x="6894" y="6629"/>
                    <a:pt x="6072" y="6469"/>
                    <a:pt x="5296" y="6286"/>
                  </a:cubicBezTo>
                  <a:cubicBezTo>
                    <a:pt x="4566" y="6127"/>
                    <a:pt x="3790" y="6012"/>
                    <a:pt x="3128" y="5693"/>
                  </a:cubicBezTo>
                  <a:cubicBezTo>
                    <a:pt x="1918" y="5099"/>
                    <a:pt x="1370" y="3798"/>
                    <a:pt x="936" y="2611"/>
                  </a:cubicBezTo>
                  <a:cubicBezTo>
                    <a:pt x="617" y="1767"/>
                    <a:pt x="366" y="900"/>
                    <a:pt x="115" y="32"/>
                  </a:cubicBezTo>
                  <a:cubicBezTo>
                    <a:pt x="115" y="12"/>
                    <a:pt x="96" y="0"/>
                    <a:pt x="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79">
              <a:extLst>
                <a:ext uri="{FF2B5EF4-FFF2-40B4-BE49-F238E27FC236}">
                  <a16:creationId xmlns:a16="http://schemas.microsoft.com/office/drawing/2014/main" id="{6FE748F3-7909-6C54-CEF0-1CDA95975847}"/>
                </a:ext>
              </a:extLst>
            </p:cNvPr>
            <p:cNvSpPr/>
            <p:nvPr/>
          </p:nvSpPr>
          <p:spPr>
            <a:xfrm>
              <a:off x="7123500" y="1499425"/>
              <a:ext cx="836000" cy="842050"/>
            </a:xfrm>
            <a:custGeom>
              <a:avLst/>
              <a:gdLst/>
              <a:ahLst/>
              <a:cxnLst/>
              <a:rect l="l" t="t" r="r" b="b"/>
              <a:pathLst>
                <a:path w="33440" h="33682" extrusionOk="0">
                  <a:moveTo>
                    <a:pt x="10945" y="1"/>
                  </a:moveTo>
                  <a:cubicBezTo>
                    <a:pt x="8513" y="1"/>
                    <a:pt x="6465" y="1411"/>
                    <a:pt x="5615" y="3458"/>
                  </a:cubicBezTo>
                  <a:cubicBezTo>
                    <a:pt x="4132" y="7064"/>
                    <a:pt x="3219" y="21855"/>
                    <a:pt x="3219" y="21855"/>
                  </a:cubicBezTo>
                  <a:cubicBezTo>
                    <a:pt x="2945" y="22791"/>
                    <a:pt x="366" y="24526"/>
                    <a:pt x="183" y="27219"/>
                  </a:cubicBezTo>
                  <a:cubicBezTo>
                    <a:pt x="23" y="29479"/>
                    <a:pt x="0" y="30072"/>
                    <a:pt x="1005" y="32149"/>
                  </a:cubicBezTo>
                  <a:cubicBezTo>
                    <a:pt x="1182" y="32505"/>
                    <a:pt x="30257" y="33681"/>
                    <a:pt x="31885" y="33681"/>
                  </a:cubicBezTo>
                  <a:cubicBezTo>
                    <a:pt x="31930" y="33681"/>
                    <a:pt x="31954" y="33680"/>
                    <a:pt x="31956" y="33679"/>
                  </a:cubicBezTo>
                  <a:cubicBezTo>
                    <a:pt x="32047" y="33542"/>
                    <a:pt x="33440" y="28840"/>
                    <a:pt x="32663" y="26694"/>
                  </a:cubicBezTo>
                  <a:cubicBezTo>
                    <a:pt x="31773" y="24206"/>
                    <a:pt x="23351" y="8023"/>
                    <a:pt x="15864" y="1929"/>
                  </a:cubicBezTo>
                  <a:cubicBezTo>
                    <a:pt x="14209" y="576"/>
                    <a:pt x="12499" y="1"/>
                    <a:pt x="109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79">
              <a:extLst>
                <a:ext uri="{FF2B5EF4-FFF2-40B4-BE49-F238E27FC236}">
                  <a16:creationId xmlns:a16="http://schemas.microsoft.com/office/drawing/2014/main" id="{A6F58D72-029A-F0D1-73AB-CF22A061751E}"/>
                </a:ext>
              </a:extLst>
            </p:cNvPr>
            <p:cNvSpPr/>
            <p:nvPr/>
          </p:nvSpPr>
          <p:spPr>
            <a:xfrm>
              <a:off x="7202250" y="1973900"/>
              <a:ext cx="474225" cy="293900"/>
            </a:xfrm>
            <a:custGeom>
              <a:avLst/>
              <a:gdLst/>
              <a:ahLst/>
              <a:cxnLst/>
              <a:rect l="l" t="t" r="r" b="b"/>
              <a:pathLst>
                <a:path w="18969" h="11756" extrusionOk="0">
                  <a:moveTo>
                    <a:pt x="4360" y="0"/>
                  </a:moveTo>
                  <a:lnTo>
                    <a:pt x="4337" y="160"/>
                  </a:lnTo>
                  <a:cubicBezTo>
                    <a:pt x="4291" y="753"/>
                    <a:pt x="4177" y="1347"/>
                    <a:pt x="4040" y="1917"/>
                  </a:cubicBezTo>
                  <a:cubicBezTo>
                    <a:pt x="3926" y="2488"/>
                    <a:pt x="3744" y="3059"/>
                    <a:pt x="3515" y="3606"/>
                  </a:cubicBezTo>
                  <a:cubicBezTo>
                    <a:pt x="3264" y="4131"/>
                    <a:pt x="2990" y="4656"/>
                    <a:pt x="2625" y="5090"/>
                  </a:cubicBezTo>
                  <a:cubicBezTo>
                    <a:pt x="2237" y="5524"/>
                    <a:pt x="1781" y="5889"/>
                    <a:pt x="1256" y="6094"/>
                  </a:cubicBezTo>
                  <a:lnTo>
                    <a:pt x="1164" y="6140"/>
                  </a:lnTo>
                  <a:lnTo>
                    <a:pt x="1142" y="6231"/>
                  </a:lnTo>
                  <a:lnTo>
                    <a:pt x="46" y="10979"/>
                  </a:lnTo>
                  <a:lnTo>
                    <a:pt x="0" y="11184"/>
                  </a:lnTo>
                  <a:lnTo>
                    <a:pt x="206" y="11184"/>
                  </a:lnTo>
                  <a:cubicBezTo>
                    <a:pt x="3356" y="11299"/>
                    <a:pt x="6506" y="11390"/>
                    <a:pt x="9633" y="11481"/>
                  </a:cubicBezTo>
                  <a:lnTo>
                    <a:pt x="18968" y="11755"/>
                  </a:lnTo>
                  <a:lnTo>
                    <a:pt x="9518" y="11276"/>
                  </a:lnTo>
                  <a:cubicBezTo>
                    <a:pt x="6483" y="11142"/>
                    <a:pt x="3448" y="10986"/>
                    <a:pt x="413" y="10851"/>
                  </a:cubicBezTo>
                  <a:lnTo>
                    <a:pt x="413" y="10851"/>
                  </a:lnTo>
                  <a:lnTo>
                    <a:pt x="1483" y="6401"/>
                  </a:lnTo>
                  <a:lnTo>
                    <a:pt x="1483" y="6401"/>
                  </a:lnTo>
                  <a:cubicBezTo>
                    <a:pt x="2037" y="6167"/>
                    <a:pt x="2509" y="5774"/>
                    <a:pt x="2899" y="5341"/>
                  </a:cubicBezTo>
                  <a:cubicBezTo>
                    <a:pt x="3310" y="4862"/>
                    <a:pt x="3607" y="4291"/>
                    <a:pt x="3835" y="3743"/>
                  </a:cubicBezTo>
                  <a:cubicBezTo>
                    <a:pt x="4086" y="3173"/>
                    <a:pt x="4269" y="2579"/>
                    <a:pt x="4406" y="2009"/>
                  </a:cubicBezTo>
                  <a:cubicBezTo>
                    <a:pt x="4529" y="1455"/>
                    <a:pt x="4615" y="920"/>
                    <a:pt x="4664" y="370"/>
                  </a:cubicBezTo>
                  <a:lnTo>
                    <a:pt x="4664" y="370"/>
                  </a:lnTo>
                  <a:lnTo>
                    <a:pt x="11730" y="612"/>
                  </a:lnTo>
                  <a:lnTo>
                    <a:pt x="11730" y="612"/>
                  </a:lnTo>
                  <a:lnTo>
                    <a:pt x="11892" y="1643"/>
                  </a:lnTo>
                  <a:cubicBezTo>
                    <a:pt x="11961" y="2032"/>
                    <a:pt x="12075" y="2397"/>
                    <a:pt x="12166" y="2785"/>
                  </a:cubicBezTo>
                  <a:cubicBezTo>
                    <a:pt x="12258" y="3150"/>
                    <a:pt x="12394" y="3515"/>
                    <a:pt x="12531" y="3880"/>
                  </a:cubicBezTo>
                  <a:lnTo>
                    <a:pt x="12783" y="4428"/>
                  </a:lnTo>
                  <a:cubicBezTo>
                    <a:pt x="12828" y="4519"/>
                    <a:pt x="12851" y="4611"/>
                    <a:pt x="12897" y="4679"/>
                  </a:cubicBezTo>
                  <a:lnTo>
                    <a:pt x="13056" y="4930"/>
                  </a:lnTo>
                  <a:cubicBezTo>
                    <a:pt x="13467" y="5615"/>
                    <a:pt x="14015" y="6231"/>
                    <a:pt x="14700" y="6619"/>
                  </a:cubicBezTo>
                  <a:cubicBezTo>
                    <a:pt x="15249" y="6930"/>
                    <a:pt x="15886" y="7109"/>
                    <a:pt x="16517" y="7109"/>
                  </a:cubicBezTo>
                  <a:cubicBezTo>
                    <a:pt x="16657" y="7109"/>
                    <a:pt x="16798" y="7101"/>
                    <a:pt x="16937" y="7082"/>
                  </a:cubicBezTo>
                  <a:lnTo>
                    <a:pt x="16937" y="7082"/>
                  </a:lnTo>
                  <a:lnTo>
                    <a:pt x="18968" y="11755"/>
                  </a:lnTo>
                  <a:lnTo>
                    <a:pt x="17051" y="6962"/>
                  </a:lnTo>
                  <a:lnTo>
                    <a:pt x="17028" y="6916"/>
                  </a:lnTo>
                  <a:lnTo>
                    <a:pt x="16960" y="6916"/>
                  </a:lnTo>
                  <a:cubicBezTo>
                    <a:pt x="16835" y="6932"/>
                    <a:pt x="16709" y="6939"/>
                    <a:pt x="16583" y="6939"/>
                  </a:cubicBezTo>
                  <a:cubicBezTo>
                    <a:pt x="15968" y="6939"/>
                    <a:pt x="15340" y="6759"/>
                    <a:pt x="14791" y="6437"/>
                  </a:cubicBezTo>
                  <a:cubicBezTo>
                    <a:pt x="14152" y="6049"/>
                    <a:pt x="13650" y="5478"/>
                    <a:pt x="13262" y="4816"/>
                  </a:cubicBezTo>
                  <a:lnTo>
                    <a:pt x="13125" y="4565"/>
                  </a:lnTo>
                  <a:cubicBezTo>
                    <a:pt x="13079" y="4497"/>
                    <a:pt x="13034" y="4405"/>
                    <a:pt x="12988" y="4314"/>
                  </a:cubicBezTo>
                  <a:lnTo>
                    <a:pt x="12760" y="3789"/>
                  </a:lnTo>
                  <a:cubicBezTo>
                    <a:pt x="12646" y="3447"/>
                    <a:pt x="12509" y="3081"/>
                    <a:pt x="12417" y="2716"/>
                  </a:cubicBezTo>
                  <a:cubicBezTo>
                    <a:pt x="12349" y="2328"/>
                    <a:pt x="12235" y="1963"/>
                    <a:pt x="12166" y="1598"/>
                  </a:cubicBezTo>
                  <a:lnTo>
                    <a:pt x="12029" y="457"/>
                  </a:lnTo>
                  <a:lnTo>
                    <a:pt x="12006" y="320"/>
                  </a:lnTo>
                  <a:lnTo>
                    <a:pt x="11870" y="320"/>
                  </a:lnTo>
                  <a:lnTo>
                    <a:pt x="452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79">
              <a:extLst>
                <a:ext uri="{FF2B5EF4-FFF2-40B4-BE49-F238E27FC236}">
                  <a16:creationId xmlns:a16="http://schemas.microsoft.com/office/drawing/2014/main" id="{B97F2BE6-39B8-70E5-4E0C-32307682B8A5}"/>
                </a:ext>
              </a:extLst>
            </p:cNvPr>
            <p:cNvSpPr/>
            <p:nvPr/>
          </p:nvSpPr>
          <p:spPr>
            <a:xfrm>
              <a:off x="7427075" y="1504275"/>
              <a:ext cx="576925" cy="800075"/>
            </a:xfrm>
            <a:custGeom>
              <a:avLst/>
              <a:gdLst/>
              <a:ahLst/>
              <a:cxnLst/>
              <a:rect l="l" t="t" r="r" b="b"/>
              <a:pathLst>
                <a:path w="23077" h="32003" extrusionOk="0">
                  <a:moveTo>
                    <a:pt x="2246" y="0"/>
                  </a:moveTo>
                  <a:cubicBezTo>
                    <a:pt x="1" y="0"/>
                    <a:pt x="229" y="2199"/>
                    <a:pt x="2717" y="4588"/>
                  </a:cubicBezTo>
                  <a:cubicBezTo>
                    <a:pt x="6323" y="8057"/>
                    <a:pt x="12554" y="15202"/>
                    <a:pt x="12783" y="16229"/>
                  </a:cubicBezTo>
                  <a:cubicBezTo>
                    <a:pt x="13034" y="17233"/>
                    <a:pt x="10272" y="29056"/>
                    <a:pt x="10158" y="29992"/>
                  </a:cubicBezTo>
                  <a:cubicBezTo>
                    <a:pt x="10026" y="30998"/>
                    <a:pt x="15523" y="32003"/>
                    <a:pt x="18675" y="32003"/>
                  </a:cubicBezTo>
                  <a:cubicBezTo>
                    <a:pt x="19888" y="32003"/>
                    <a:pt x="20754" y="31854"/>
                    <a:pt x="20817" y="31499"/>
                  </a:cubicBezTo>
                  <a:cubicBezTo>
                    <a:pt x="21388" y="28554"/>
                    <a:pt x="23077" y="15498"/>
                    <a:pt x="20908" y="11595"/>
                  </a:cubicBezTo>
                  <a:cubicBezTo>
                    <a:pt x="19722" y="9450"/>
                    <a:pt x="8674" y="2419"/>
                    <a:pt x="5958" y="1095"/>
                  </a:cubicBezTo>
                  <a:cubicBezTo>
                    <a:pt x="4345" y="327"/>
                    <a:pt x="3112" y="0"/>
                    <a:pt x="2246" y="0"/>
                  </a:cubicBezTo>
                  <a:close/>
                </a:path>
              </a:pathLst>
            </a:custGeom>
            <a:solidFill>
              <a:srgbClr val="EBB6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79">
              <a:extLst>
                <a:ext uri="{FF2B5EF4-FFF2-40B4-BE49-F238E27FC236}">
                  <a16:creationId xmlns:a16="http://schemas.microsoft.com/office/drawing/2014/main" id="{D08FC876-873F-978F-18CC-793678630165}"/>
                </a:ext>
              </a:extLst>
            </p:cNvPr>
            <p:cNvSpPr/>
            <p:nvPr/>
          </p:nvSpPr>
          <p:spPr>
            <a:xfrm>
              <a:off x="7581725" y="2201000"/>
              <a:ext cx="365800" cy="383775"/>
            </a:xfrm>
            <a:custGeom>
              <a:avLst/>
              <a:gdLst/>
              <a:ahLst/>
              <a:cxnLst/>
              <a:rect l="l" t="t" r="r" b="b"/>
              <a:pathLst>
                <a:path w="14632" h="15351" extrusionOk="0">
                  <a:moveTo>
                    <a:pt x="4976" y="1"/>
                  </a:moveTo>
                  <a:cubicBezTo>
                    <a:pt x="4976" y="1"/>
                    <a:pt x="685" y="6095"/>
                    <a:pt x="320" y="7944"/>
                  </a:cubicBezTo>
                  <a:cubicBezTo>
                    <a:pt x="0" y="9519"/>
                    <a:pt x="0" y="12737"/>
                    <a:pt x="982" y="13536"/>
                  </a:cubicBezTo>
                  <a:cubicBezTo>
                    <a:pt x="1284" y="13775"/>
                    <a:pt x="1595" y="13853"/>
                    <a:pt x="1872" y="13853"/>
                  </a:cubicBezTo>
                  <a:cubicBezTo>
                    <a:pt x="2388" y="13853"/>
                    <a:pt x="2785" y="13582"/>
                    <a:pt x="2785" y="13582"/>
                  </a:cubicBezTo>
                  <a:cubicBezTo>
                    <a:pt x="2785" y="13582"/>
                    <a:pt x="3059" y="14426"/>
                    <a:pt x="3812" y="14837"/>
                  </a:cubicBezTo>
                  <a:cubicBezTo>
                    <a:pt x="3954" y="14912"/>
                    <a:pt x="4103" y="14943"/>
                    <a:pt x="4251" y="14943"/>
                  </a:cubicBezTo>
                  <a:cubicBezTo>
                    <a:pt x="5009" y="14943"/>
                    <a:pt x="5775" y="14129"/>
                    <a:pt x="5775" y="14129"/>
                  </a:cubicBezTo>
                  <a:cubicBezTo>
                    <a:pt x="5775" y="14129"/>
                    <a:pt x="6231" y="14928"/>
                    <a:pt x="7053" y="15271"/>
                  </a:cubicBezTo>
                  <a:cubicBezTo>
                    <a:pt x="7187" y="15327"/>
                    <a:pt x="7330" y="15351"/>
                    <a:pt x="7477" y="15351"/>
                  </a:cubicBezTo>
                  <a:cubicBezTo>
                    <a:pt x="8284" y="15351"/>
                    <a:pt x="9199" y="14632"/>
                    <a:pt x="9199" y="14632"/>
                  </a:cubicBezTo>
                  <a:cubicBezTo>
                    <a:pt x="9199" y="14632"/>
                    <a:pt x="9753" y="14986"/>
                    <a:pt x="10470" y="14986"/>
                  </a:cubicBezTo>
                  <a:cubicBezTo>
                    <a:pt x="10626" y="14986"/>
                    <a:pt x="10789" y="14969"/>
                    <a:pt x="10956" y="14928"/>
                  </a:cubicBezTo>
                  <a:cubicBezTo>
                    <a:pt x="12577" y="14563"/>
                    <a:pt x="13376" y="12166"/>
                    <a:pt x="13901" y="10660"/>
                  </a:cubicBezTo>
                  <a:cubicBezTo>
                    <a:pt x="14426" y="9153"/>
                    <a:pt x="14517" y="4383"/>
                    <a:pt x="14631" y="3470"/>
                  </a:cubicBezTo>
                  <a:lnTo>
                    <a:pt x="4976" y="1"/>
                  </a:lnTo>
                  <a:close/>
                </a:path>
              </a:pathLst>
            </a:custGeom>
            <a:solidFill>
              <a:srgbClr val="EBB6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79">
              <a:extLst>
                <a:ext uri="{FF2B5EF4-FFF2-40B4-BE49-F238E27FC236}">
                  <a16:creationId xmlns:a16="http://schemas.microsoft.com/office/drawing/2014/main" id="{778FE8B2-7ADF-21AF-5484-0D6234F2CA19}"/>
                </a:ext>
              </a:extLst>
            </p:cNvPr>
            <p:cNvSpPr/>
            <p:nvPr/>
          </p:nvSpPr>
          <p:spPr>
            <a:xfrm>
              <a:off x="7646775" y="2409200"/>
              <a:ext cx="21450" cy="129350"/>
            </a:xfrm>
            <a:custGeom>
              <a:avLst/>
              <a:gdLst/>
              <a:ahLst/>
              <a:cxnLst/>
              <a:rect l="l" t="t" r="r" b="b"/>
              <a:pathLst>
                <a:path w="858" h="5174" extrusionOk="0">
                  <a:moveTo>
                    <a:pt x="824" y="0"/>
                  </a:moveTo>
                  <a:cubicBezTo>
                    <a:pt x="811" y="0"/>
                    <a:pt x="799" y="7"/>
                    <a:pt x="799" y="27"/>
                  </a:cubicBezTo>
                  <a:cubicBezTo>
                    <a:pt x="434" y="1716"/>
                    <a:pt x="0" y="3382"/>
                    <a:pt x="69" y="5139"/>
                  </a:cubicBezTo>
                  <a:cubicBezTo>
                    <a:pt x="69" y="5162"/>
                    <a:pt x="86" y="5174"/>
                    <a:pt x="103" y="5174"/>
                  </a:cubicBezTo>
                  <a:cubicBezTo>
                    <a:pt x="120" y="5174"/>
                    <a:pt x="137" y="5162"/>
                    <a:pt x="137" y="5139"/>
                  </a:cubicBezTo>
                  <a:cubicBezTo>
                    <a:pt x="457" y="3450"/>
                    <a:pt x="480" y="1716"/>
                    <a:pt x="845" y="27"/>
                  </a:cubicBezTo>
                  <a:cubicBezTo>
                    <a:pt x="858" y="13"/>
                    <a:pt x="841" y="0"/>
                    <a:pt x="8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79">
              <a:extLst>
                <a:ext uri="{FF2B5EF4-FFF2-40B4-BE49-F238E27FC236}">
                  <a16:creationId xmlns:a16="http://schemas.microsoft.com/office/drawing/2014/main" id="{4B8BFAAE-9AC2-1304-8F9C-1B4937E91073}"/>
                </a:ext>
              </a:extLst>
            </p:cNvPr>
            <p:cNvSpPr/>
            <p:nvPr/>
          </p:nvSpPr>
          <p:spPr>
            <a:xfrm>
              <a:off x="7723225" y="2432025"/>
              <a:ext cx="35400" cy="121875"/>
            </a:xfrm>
            <a:custGeom>
              <a:avLst/>
              <a:gdLst/>
              <a:ahLst/>
              <a:cxnLst/>
              <a:rect l="l" t="t" r="r" b="b"/>
              <a:pathLst>
                <a:path w="1416" h="4875" extrusionOk="0">
                  <a:moveTo>
                    <a:pt x="1384" y="0"/>
                  </a:moveTo>
                  <a:cubicBezTo>
                    <a:pt x="1371" y="0"/>
                    <a:pt x="1357" y="7"/>
                    <a:pt x="1348" y="27"/>
                  </a:cubicBezTo>
                  <a:cubicBezTo>
                    <a:pt x="1074" y="825"/>
                    <a:pt x="800" y="1624"/>
                    <a:pt x="571" y="2423"/>
                  </a:cubicBezTo>
                  <a:cubicBezTo>
                    <a:pt x="435" y="2834"/>
                    <a:pt x="320" y="3245"/>
                    <a:pt x="229" y="3656"/>
                  </a:cubicBezTo>
                  <a:cubicBezTo>
                    <a:pt x="115" y="4021"/>
                    <a:pt x="1" y="4432"/>
                    <a:pt x="1" y="4820"/>
                  </a:cubicBezTo>
                  <a:cubicBezTo>
                    <a:pt x="1" y="4858"/>
                    <a:pt x="29" y="4875"/>
                    <a:pt x="57" y="4875"/>
                  </a:cubicBezTo>
                  <a:cubicBezTo>
                    <a:pt x="81" y="4875"/>
                    <a:pt x="105" y="4863"/>
                    <a:pt x="115" y="4843"/>
                  </a:cubicBezTo>
                  <a:cubicBezTo>
                    <a:pt x="275" y="4500"/>
                    <a:pt x="343" y="4089"/>
                    <a:pt x="435" y="3701"/>
                  </a:cubicBezTo>
                  <a:cubicBezTo>
                    <a:pt x="526" y="3291"/>
                    <a:pt x="640" y="2880"/>
                    <a:pt x="731" y="2469"/>
                  </a:cubicBezTo>
                  <a:cubicBezTo>
                    <a:pt x="937" y="1647"/>
                    <a:pt x="1165" y="848"/>
                    <a:pt x="1416" y="27"/>
                  </a:cubicBezTo>
                  <a:cubicBezTo>
                    <a:pt x="1416" y="13"/>
                    <a:pt x="1401" y="0"/>
                    <a:pt x="13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79">
              <a:extLst>
                <a:ext uri="{FF2B5EF4-FFF2-40B4-BE49-F238E27FC236}">
                  <a16:creationId xmlns:a16="http://schemas.microsoft.com/office/drawing/2014/main" id="{3ACF4D9E-DCE9-9484-539C-B8BFBF1C9140}"/>
                </a:ext>
              </a:extLst>
            </p:cNvPr>
            <p:cNvSpPr/>
            <p:nvPr/>
          </p:nvSpPr>
          <p:spPr>
            <a:xfrm>
              <a:off x="7811675" y="2456550"/>
              <a:ext cx="33450" cy="110100"/>
            </a:xfrm>
            <a:custGeom>
              <a:avLst/>
              <a:gdLst/>
              <a:ahLst/>
              <a:cxnLst/>
              <a:rect l="l" t="t" r="r" b="b"/>
              <a:pathLst>
                <a:path w="1338" h="4404" extrusionOk="0">
                  <a:moveTo>
                    <a:pt x="1304" y="1"/>
                  </a:moveTo>
                  <a:cubicBezTo>
                    <a:pt x="1291" y="1"/>
                    <a:pt x="1279" y="8"/>
                    <a:pt x="1279" y="27"/>
                  </a:cubicBezTo>
                  <a:cubicBezTo>
                    <a:pt x="1074" y="757"/>
                    <a:pt x="845" y="1511"/>
                    <a:pt x="617" y="2241"/>
                  </a:cubicBezTo>
                  <a:cubicBezTo>
                    <a:pt x="503" y="2606"/>
                    <a:pt x="389" y="2972"/>
                    <a:pt x="275" y="3337"/>
                  </a:cubicBezTo>
                  <a:cubicBezTo>
                    <a:pt x="161" y="3656"/>
                    <a:pt x="1" y="4044"/>
                    <a:pt x="24" y="4387"/>
                  </a:cubicBezTo>
                  <a:cubicBezTo>
                    <a:pt x="24" y="4398"/>
                    <a:pt x="29" y="4404"/>
                    <a:pt x="35" y="4404"/>
                  </a:cubicBezTo>
                  <a:cubicBezTo>
                    <a:pt x="41" y="4404"/>
                    <a:pt x="46" y="4398"/>
                    <a:pt x="46" y="4387"/>
                  </a:cubicBezTo>
                  <a:cubicBezTo>
                    <a:pt x="252" y="4136"/>
                    <a:pt x="320" y="3725"/>
                    <a:pt x="412" y="3405"/>
                  </a:cubicBezTo>
                  <a:cubicBezTo>
                    <a:pt x="526" y="3040"/>
                    <a:pt x="640" y="2675"/>
                    <a:pt x="731" y="2310"/>
                  </a:cubicBezTo>
                  <a:cubicBezTo>
                    <a:pt x="937" y="1556"/>
                    <a:pt x="1119" y="780"/>
                    <a:pt x="1325" y="27"/>
                  </a:cubicBezTo>
                  <a:cubicBezTo>
                    <a:pt x="1338" y="14"/>
                    <a:pt x="1321" y="1"/>
                    <a:pt x="13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79">
              <a:extLst>
                <a:ext uri="{FF2B5EF4-FFF2-40B4-BE49-F238E27FC236}">
                  <a16:creationId xmlns:a16="http://schemas.microsoft.com/office/drawing/2014/main" id="{4BDE4E9F-2AAF-347E-2261-988564FEC11F}"/>
                </a:ext>
              </a:extLst>
            </p:cNvPr>
            <p:cNvSpPr/>
            <p:nvPr/>
          </p:nvSpPr>
          <p:spPr>
            <a:xfrm>
              <a:off x="7412100" y="1499675"/>
              <a:ext cx="608450" cy="785800"/>
            </a:xfrm>
            <a:custGeom>
              <a:avLst/>
              <a:gdLst/>
              <a:ahLst/>
              <a:cxnLst/>
              <a:rect l="l" t="t" r="r" b="b"/>
              <a:pathLst>
                <a:path w="24338" h="31432" extrusionOk="0">
                  <a:moveTo>
                    <a:pt x="2917" y="0"/>
                  </a:moveTo>
                  <a:cubicBezTo>
                    <a:pt x="614" y="0"/>
                    <a:pt x="0" y="1675"/>
                    <a:pt x="3635" y="5457"/>
                  </a:cubicBezTo>
                  <a:cubicBezTo>
                    <a:pt x="8725" y="10729"/>
                    <a:pt x="13085" y="15614"/>
                    <a:pt x="13016" y="16116"/>
                  </a:cubicBezTo>
                  <a:cubicBezTo>
                    <a:pt x="12948" y="16595"/>
                    <a:pt x="10962" y="27985"/>
                    <a:pt x="10962" y="27985"/>
                  </a:cubicBezTo>
                  <a:lnTo>
                    <a:pt x="22261" y="31432"/>
                  </a:lnTo>
                  <a:cubicBezTo>
                    <a:pt x="22261" y="31432"/>
                    <a:pt x="24338" y="17006"/>
                    <a:pt x="21918" y="11391"/>
                  </a:cubicBezTo>
                  <a:cubicBezTo>
                    <a:pt x="20937" y="9063"/>
                    <a:pt x="10848" y="2535"/>
                    <a:pt x="6329" y="777"/>
                  </a:cubicBezTo>
                  <a:cubicBezTo>
                    <a:pt x="5030" y="268"/>
                    <a:pt x="3838" y="0"/>
                    <a:pt x="29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79">
              <a:extLst>
                <a:ext uri="{FF2B5EF4-FFF2-40B4-BE49-F238E27FC236}">
                  <a16:creationId xmlns:a16="http://schemas.microsoft.com/office/drawing/2014/main" id="{E291B68F-073C-97C2-74E1-B7634BE6F619}"/>
                </a:ext>
              </a:extLst>
            </p:cNvPr>
            <p:cNvSpPr/>
            <p:nvPr/>
          </p:nvSpPr>
          <p:spPr>
            <a:xfrm>
              <a:off x="7716375" y="2151925"/>
              <a:ext cx="240100" cy="68625"/>
            </a:xfrm>
            <a:custGeom>
              <a:avLst/>
              <a:gdLst/>
              <a:ahLst/>
              <a:cxnLst/>
              <a:rect l="l" t="t" r="r" b="b"/>
              <a:pathLst>
                <a:path w="9604" h="2745" extrusionOk="0">
                  <a:moveTo>
                    <a:pt x="1" y="1"/>
                  </a:moveTo>
                  <a:cubicBezTo>
                    <a:pt x="1" y="9"/>
                    <a:pt x="1" y="23"/>
                    <a:pt x="1" y="23"/>
                  </a:cubicBezTo>
                  <a:cubicBezTo>
                    <a:pt x="777" y="366"/>
                    <a:pt x="1599" y="571"/>
                    <a:pt x="2375" y="822"/>
                  </a:cubicBezTo>
                  <a:cubicBezTo>
                    <a:pt x="3174" y="1073"/>
                    <a:pt x="3950" y="1279"/>
                    <a:pt x="4749" y="1507"/>
                  </a:cubicBezTo>
                  <a:cubicBezTo>
                    <a:pt x="5525" y="1735"/>
                    <a:pt x="8743" y="2557"/>
                    <a:pt x="9565" y="2740"/>
                  </a:cubicBezTo>
                  <a:cubicBezTo>
                    <a:pt x="9568" y="2743"/>
                    <a:pt x="9571" y="2744"/>
                    <a:pt x="9574" y="2744"/>
                  </a:cubicBezTo>
                  <a:cubicBezTo>
                    <a:pt x="9593" y="2744"/>
                    <a:pt x="9604" y="2694"/>
                    <a:pt x="9565" y="2694"/>
                  </a:cubicBezTo>
                  <a:cubicBezTo>
                    <a:pt x="8766" y="2443"/>
                    <a:pt x="5593" y="1439"/>
                    <a:pt x="4794" y="1210"/>
                  </a:cubicBezTo>
                  <a:cubicBezTo>
                    <a:pt x="3973" y="982"/>
                    <a:pt x="3174" y="754"/>
                    <a:pt x="2375" y="548"/>
                  </a:cubicBezTo>
                  <a:cubicBezTo>
                    <a:pt x="1599" y="343"/>
                    <a:pt x="800" y="115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79">
              <a:extLst>
                <a:ext uri="{FF2B5EF4-FFF2-40B4-BE49-F238E27FC236}">
                  <a16:creationId xmlns:a16="http://schemas.microsoft.com/office/drawing/2014/main" id="{92A03C44-71D3-8C09-33D9-776AD53C682A}"/>
                </a:ext>
              </a:extLst>
            </p:cNvPr>
            <p:cNvSpPr/>
            <p:nvPr/>
          </p:nvSpPr>
          <p:spPr>
            <a:xfrm>
              <a:off x="7524650" y="1656050"/>
              <a:ext cx="218000" cy="550225"/>
            </a:xfrm>
            <a:custGeom>
              <a:avLst/>
              <a:gdLst/>
              <a:ahLst/>
              <a:cxnLst/>
              <a:rect l="l" t="t" r="r" b="b"/>
              <a:pathLst>
                <a:path w="8720" h="22009" extrusionOk="0">
                  <a:moveTo>
                    <a:pt x="46" y="0"/>
                  </a:moveTo>
                  <a:cubicBezTo>
                    <a:pt x="23" y="0"/>
                    <a:pt x="1" y="23"/>
                    <a:pt x="1" y="46"/>
                  </a:cubicBezTo>
                  <a:cubicBezTo>
                    <a:pt x="457" y="571"/>
                    <a:pt x="891" y="1096"/>
                    <a:pt x="1347" y="1644"/>
                  </a:cubicBezTo>
                  <a:cubicBezTo>
                    <a:pt x="1233" y="1575"/>
                    <a:pt x="1119" y="1507"/>
                    <a:pt x="1005" y="1461"/>
                  </a:cubicBezTo>
                  <a:cubicBezTo>
                    <a:pt x="731" y="1301"/>
                    <a:pt x="434" y="1119"/>
                    <a:pt x="160" y="936"/>
                  </a:cubicBezTo>
                  <a:cubicBezTo>
                    <a:pt x="156" y="932"/>
                    <a:pt x="152" y="930"/>
                    <a:pt x="148" y="930"/>
                  </a:cubicBezTo>
                  <a:cubicBezTo>
                    <a:pt x="131" y="930"/>
                    <a:pt x="119" y="963"/>
                    <a:pt x="138" y="982"/>
                  </a:cubicBezTo>
                  <a:cubicBezTo>
                    <a:pt x="389" y="1210"/>
                    <a:pt x="640" y="1438"/>
                    <a:pt x="891" y="1644"/>
                  </a:cubicBezTo>
                  <a:cubicBezTo>
                    <a:pt x="1028" y="1758"/>
                    <a:pt x="1165" y="1849"/>
                    <a:pt x="1302" y="1941"/>
                  </a:cubicBezTo>
                  <a:cubicBezTo>
                    <a:pt x="1439" y="2009"/>
                    <a:pt x="1576" y="2032"/>
                    <a:pt x="1713" y="2077"/>
                  </a:cubicBezTo>
                  <a:cubicBezTo>
                    <a:pt x="3242" y="3858"/>
                    <a:pt x="4817" y="5615"/>
                    <a:pt x="6392" y="7373"/>
                  </a:cubicBezTo>
                  <a:cubicBezTo>
                    <a:pt x="6666" y="7693"/>
                    <a:pt x="7967" y="9267"/>
                    <a:pt x="8149" y="9587"/>
                  </a:cubicBezTo>
                  <a:cubicBezTo>
                    <a:pt x="8378" y="9929"/>
                    <a:pt x="7259" y="14746"/>
                    <a:pt x="7031" y="16343"/>
                  </a:cubicBezTo>
                  <a:cubicBezTo>
                    <a:pt x="6803" y="18146"/>
                    <a:pt x="6506" y="19950"/>
                    <a:pt x="6346" y="21753"/>
                  </a:cubicBezTo>
                  <a:cubicBezTo>
                    <a:pt x="6346" y="21776"/>
                    <a:pt x="6369" y="21799"/>
                    <a:pt x="6392" y="21821"/>
                  </a:cubicBezTo>
                  <a:cubicBezTo>
                    <a:pt x="6529" y="21890"/>
                    <a:pt x="6666" y="21935"/>
                    <a:pt x="6780" y="22004"/>
                  </a:cubicBezTo>
                  <a:cubicBezTo>
                    <a:pt x="6786" y="22007"/>
                    <a:pt x="6793" y="22009"/>
                    <a:pt x="6799" y="22009"/>
                  </a:cubicBezTo>
                  <a:cubicBezTo>
                    <a:pt x="6836" y="22009"/>
                    <a:pt x="6865" y="21955"/>
                    <a:pt x="6825" y="21935"/>
                  </a:cubicBezTo>
                  <a:cubicBezTo>
                    <a:pt x="6734" y="21867"/>
                    <a:pt x="6620" y="21776"/>
                    <a:pt x="6529" y="21707"/>
                  </a:cubicBezTo>
                  <a:cubicBezTo>
                    <a:pt x="6871" y="20109"/>
                    <a:pt x="7099" y="18489"/>
                    <a:pt x="7350" y="16868"/>
                  </a:cubicBezTo>
                  <a:cubicBezTo>
                    <a:pt x="7624" y="15202"/>
                    <a:pt x="8720" y="9952"/>
                    <a:pt x="8720" y="9564"/>
                  </a:cubicBezTo>
                  <a:cubicBezTo>
                    <a:pt x="8697" y="9222"/>
                    <a:pt x="4999" y="5342"/>
                    <a:pt x="3881" y="4109"/>
                  </a:cubicBezTo>
                  <a:cubicBezTo>
                    <a:pt x="2626" y="2717"/>
                    <a:pt x="1347" y="1347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79">
              <a:extLst>
                <a:ext uri="{FF2B5EF4-FFF2-40B4-BE49-F238E27FC236}">
                  <a16:creationId xmlns:a16="http://schemas.microsoft.com/office/drawing/2014/main" id="{8B300FF8-D0AE-8D6A-24E6-3931705C5F6D}"/>
                </a:ext>
              </a:extLst>
            </p:cNvPr>
            <p:cNvSpPr/>
            <p:nvPr/>
          </p:nvSpPr>
          <p:spPr>
            <a:xfrm>
              <a:off x="7185700" y="1391150"/>
              <a:ext cx="428000" cy="258075"/>
            </a:xfrm>
            <a:custGeom>
              <a:avLst/>
              <a:gdLst/>
              <a:ahLst/>
              <a:cxnLst/>
              <a:rect l="l" t="t" r="r" b="b"/>
              <a:pathLst>
                <a:path w="17120" h="10323" extrusionOk="0">
                  <a:moveTo>
                    <a:pt x="11402" y="0"/>
                  </a:moveTo>
                  <a:cubicBezTo>
                    <a:pt x="8909" y="0"/>
                    <a:pt x="5817" y="1247"/>
                    <a:pt x="3698" y="2493"/>
                  </a:cubicBezTo>
                  <a:cubicBezTo>
                    <a:pt x="1073" y="4046"/>
                    <a:pt x="0" y="6145"/>
                    <a:pt x="1393" y="7743"/>
                  </a:cubicBezTo>
                  <a:cubicBezTo>
                    <a:pt x="2785" y="9341"/>
                    <a:pt x="7510" y="10322"/>
                    <a:pt x="7510" y="10322"/>
                  </a:cubicBezTo>
                  <a:cubicBezTo>
                    <a:pt x="7510" y="10322"/>
                    <a:pt x="10432" y="5347"/>
                    <a:pt x="13056" y="4707"/>
                  </a:cubicBezTo>
                  <a:lnTo>
                    <a:pt x="16184" y="5347"/>
                  </a:lnTo>
                  <a:cubicBezTo>
                    <a:pt x="16184" y="5347"/>
                    <a:pt x="16187" y="5347"/>
                    <a:pt x="16195" y="5347"/>
                  </a:cubicBezTo>
                  <a:cubicBezTo>
                    <a:pt x="16279" y="5347"/>
                    <a:pt x="16807" y="5327"/>
                    <a:pt x="16891" y="4844"/>
                  </a:cubicBezTo>
                  <a:cubicBezTo>
                    <a:pt x="17119" y="3566"/>
                    <a:pt x="16184" y="1421"/>
                    <a:pt x="13330" y="325"/>
                  </a:cubicBezTo>
                  <a:cubicBezTo>
                    <a:pt x="12758" y="99"/>
                    <a:pt x="12104" y="0"/>
                    <a:pt x="114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79">
              <a:extLst>
                <a:ext uri="{FF2B5EF4-FFF2-40B4-BE49-F238E27FC236}">
                  <a16:creationId xmlns:a16="http://schemas.microsoft.com/office/drawing/2014/main" id="{4551460F-2C86-A073-E8C0-FD22F59478B8}"/>
                </a:ext>
              </a:extLst>
            </p:cNvPr>
            <p:cNvSpPr/>
            <p:nvPr/>
          </p:nvSpPr>
          <p:spPr>
            <a:xfrm>
              <a:off x="7226775" y="1416200"/>
              <a:ext cx="308175" cy="213050"/>
            </a:xfrm>
            <a:custGeom>
              <a:avLst/>
              <a:gdLst/>
              <a:ahLst/>
              <a:cxnLst/>
              <a:rect l="l" t="t" r="r" b="b"/>
              <a:pathLst>
                <a:path w="12327" h="8522" extrusionOk="0">
                  <a:moveTo>
                    <a:pt x="8144" y="1"/>
                  </a:moveTo>
                  <a:cubicBezTo>
                    <a:pt x="6888" y="1"/>
                    <a:pt x="5556" y="512"/>
                    <a:pt x="3995" y="1491"/>
                  </a:cubicBezTo>
                  <a:cubicBezTo>
                    <a:pt x="2375" y="2496"/>
                    <a:pt x="1" y="4596"/>
                    <a:pt x="708" y="5874"/>
                  </a:cubicBezTo>
                  <a:cubicBezTo>
                    <a:pt x="1439" y="7152"/>
                    <a:pt x="5342" y="8522"/>
                    <a:pt x="5342" y="8522"/>
                  </a:cubicBezTo>
                  <a:cubicBezTo>
                    <a:pt x="5342" y="8522"/>
                    <a:pt x="12326" y="1606"/>
                    <a:pt x="10386" y="578"/>
                  </a:cubicBezTo>
                  <a:cubicBezTo>
                    <a:pt x="9644" y="190"/>
                    <a:pt x="8908" y="1"/>
                    <a:pt x="81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79">
              <a:extLst>
                <a:ext uri="{FF2B5EF4-FFF2-40B4-BE49-F238E27FC236}">
                  <a16:creationId xmlns:a16="http://schemas.microsoft.com/office/drawing/2014/main" id="{3F3C9FF7-5FEC-0815-4C29-BC3946EC2C53}"/>
                </a:ext>
              </a:extLst>
            </p:cNvPr>
            <p:cNvSpPr/>
            <p:nvPr/>
          </p:nvSpPr>
          <p:spPr>
            <a:xfrm>
              <a:off x="7235925" y="1371725"/>
              <a:ext cx="206000" cy="258300"/>
            </a:xfrm>
            <a:custGeom>
              <a:avLst/>
              <a:gdLst/>
              <a:ahLst/>
              <a:cxnLst/>
              <a:rect l="l" t="t" r="r" b="b"/>
              <a:pathLst>
                <a:path w="8240" h="10332" extrusionOk="0">
                  <a:moveTo>
                    <a:pt x="5010" y="1"/>
                  </a:moveTo>
                  <a:cubicBezTo>
                    <a:pt x="4734" y="1"/>
                    <a:pt x="0" y="4275"/>
                    <a:pt x="0" y="4275"/>
                  </a:cubicBezTo>
                  <a:cubicBezTo>
                    <a:pt x="0" y="4275"/>
                    <a:pt x="1529" y="5895"/>
                    <a:pt x="2328" y="7493"/>
                  </a:cubicBezTo>
                  <a:cubicBezTo>
                    <a:pt x="2397" y="7630"/>
                    <a:pt x="2442" y="7744"/>
                    <a:pt x="2465" y="7881"/>
                  </a:cubicBezTo>
                  <a:cubicBezTo>
                    <a:pt x="2488" y="7904"/>
                    <a:pt x="2488" y="7927"/>
                    <a:pt x="2488" y="7950"/>
                  </a:cubicBezTo>
                  <a:cubicBezTo>
                    <a:pt x="2721" y="8649"/>
                    <a:pt x="3426" y="10332"/>
                    <a:pt x="4677" y="10332"/>
                  </a:cubicBezTo>
                  <a:cubicBezTo>
                    <a:pt x="4773" y="10332"/>
                    <a:pt x="4873" y="10322"/>
                    <a:pt x="4976" y="10301"/>
                  </a:cubicBezTo>
                  <a:cubicBezTo>
                    <a:pt x="6300" y="10050"/>
                    <a:pt x="8171" y="7470"/>
                    <a:pt x="8240" y="5370"/>
                  </a:cubicBezTo>
                  <a:cubicBezTo>
                    <a:pt x="8240" y="5211"/>
                    <a:pt x="7464" y="4115"/>
                    <a:pt x="6574" y="2723"/>
                  </a:cubicBezTo>
                  <a:cubicBezTo>
                    <a:pt x="6049" y="1878"/>
                    <a:pt x="5478" y="919"/>
                    <a:pt x="5022" y="6"/>
                  </a:cubicBezTo>
                  <a:cubicBezTo>
                    <a:pt x="5020" y="3"/>
                    <a:pt x="5016" y="1"/>
                    <a:pt x="5010" y="1"/>
                  </a:cubicBezTo>
                  <a:close/>
                </a:path>
              </a:pathLst>
            </a:custGeom>
            <a:solidFill>
              <a:srgbClr val="EBB6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79">
              <a:extLst>
                <a:ext uri="{FF2B5EF4-FFF2-40B4-BE49-F238E27FC236}">
                  <a16:creationId xmlns:a16="http://schemas.microsoft.com/office/drawing/2014/main" id="{0098C9E6-FFD3-2630-BF21-96E3396C0221}"/>
                </a:ext>
              </a:extLst>
            </p:cNvPr>
            <p:cNvSpPr/>
            <p:nvPr/>
          </p:nvSpPr>
          <p:spPr>
            <a:xfrm>
              <a:off x="7235925" y="1374725"/>
              <a:ext cx="160350" cy="195750"/>
            </a:xfrm>
            <a:custGeom>
              <a:avLst/>
              <a:gdLst/>
              <a:ahLst/>
              <a:cxnLst/>
              <a:rect l="l" t="t" r="r" b="b"/>
              <a:pathLst>
                <a:path w="6414" h="7830" extrusionOk="0">
                  <a:moveTo>
                    <a:pt x="4816" y="1"/>
                  </a:moveTo>
                  <a:lnTo>
                    <a:pt x="4816" y="1"/>
                  </a:lnTo>
                  <a:cubicBezTo>
                    <a:pt x="3880" y="640"/>
                    <a:pt x="0" y="4155"/>
                    <a:pt x="0" y="4155"/>
                  </a:cubicBezTo>
                  <a:cubicBezTo>
                    <a:pt x="0" y="4155"/>
                    <a:pt x="1529" y="5775"/>
                    <a:pt x="2328" y="7373"/>
                  </a:cubicBezTo>
                  <a:cubicBezTo>
                    <a:pt x="2397" y="7510"/>
                    <a:pt x="2442" y="7624"/>
                    <a:pt x="2465" y="7761"/>
                  </a:cubicBezTo>
                  <a:cubicBezTo>
                    <a:pt x="2488" y="7784"/>
                    <a:pt x="2488" y="7807"/>
                    <a:pt x="2488" y="7830"/>
                  </a:cubicBezTo>
                  <a:cubicBezTo>
                    <a:pt x="2693" y="7761"/>
                    <a:pt x="2876" y="7670"/>
                    <a:pt x="3104" y="7556"/>
                  </a:cubicBezTo>
                  <a:cubicBezTo>
                    <a:pt x="6414" y="5798"/>
                    <a:pt x="5181" y="1142"/>
                    <a:pt x="4816" y="1"/>
                  </a:cubicBezTo>
                  <a:close/>
                </a:path>
              </a:pathLst>
            </a:custGeom>
            <a:solidFill>
              <a:srgbClr val="EBB6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79">
              <a:extLst>
                <a:ext uri="{FF2B5EF4-FFF2-40B4-BE49-F238E27FC236}">
                  <a16:creationId xmlns:a16="http://schemas.microsoft.com/office/drawing/2014/main" id="{B837DCCA-762E-F02F-5447-BEFB5584F3B0}"/>
                </a:ext>
              </a:extLst>
            </p:cNvPr>
            <p:cNvSpPr/>
            <p:nvPr/>
          </p:nvSpPr>
          <p:spPr>
            <a:xfrm>
              <a:off x="7071000" y="1136900"/>
              <a:ext cx="304750" cy="389075"/>
            </a:xfrm>
            <a:custGeom>
              <a:avLst/>
              <a:gdLst/>
              <a:ahLst/>
              <a:cxnLst/>
              <a:rect l="l" t="t" r="r" b="b"/>
              <a:pathLst>
                <a:path w="12190" h="15563" extrusionOk="0">
                  <a:moveTo>
                    <a:pt x="5644" y="1"/>
                  </a:moveTo>
                  <a:cubicBezTo>
                    <a:pt x="3964" y="1"/>
                    <a:pt x="2294" y="674"/>
                    <a:pt x="1324" y="1981"/>
                  </a:cubicBezTo>
                  <a:cubicBezTo>
                    <a:pt x="1" y="3784"/>
                    <a:pt x="868" y="12412"/>
                    <a:pt x="3333" y="14489"/>
                  </a:cubicBezTo>
                  <a:cubicBezTo>
                    <a:pt x="4219" y="15233"/>
                    <a:pt x="5229" y="15563"/>
                    <a:pt x="6238" y="15563"/>
                  </a:cubicBezTo>
                  <a:cubicBezTo>
                    <a:pt x="8138" y="15563"/>
                    <a:pt x="10035" y="14392"/>
                    <a:pt x="11094" y="12618"/>
                  </a:cubicBezTo>
                  <a:cubicBezTo>
                    <a:pt x="12189" y="10746"/>
                    <a:pt x="11413" y="4127"/>
                    <a:pt x="10089" y="2164"/>
                  </a:cubicBezTo>
                  <a:cubicBezTo>
                    <a:pt x="9096" y="708"/>
                    <a:pt x="7365" y="1"/>
                    <a:pt x="5644" y="1"/>
                  </a:cubicBezTo>
                  <a:close/>
                </a:path>
              </a:pathLst>
            </a:custGeom>
            <a:solidFill>
              <a:srgbClr val="EBB6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79">
              <a:extLst>
                <a:ext uri="{FF2B5EF4-FFF2-40B4-BE49-F238E27FC236}">
                  <a16:creationId xmlns:a16="http://schemas.microsoft.com/office/drawing/2014/main" id="{81CCA75F-024A-6C63-1B93-2DFE19DE01C9}"/>
                </a:ext>
              </a:extLst>
            </p:cNvPr>
            <p:cNvSpPr/>
            <p:nvPr/>
          </p:nvSpPr>
          <p:spPr>
            <a:xfrm>
              <a:off x="7193675" y="1336825"/>
              <a:ext cx="16575" cy="27650"/>
            </a:xfrm>
            <a:custGeom>
              <a:avLst/>
              <a:gdLst/>
              <a:ahLst/>
              <a:cxnLst/>
              <a:rect l="l" t="t" r="r" b="b"/>
              <a:pathLst>
                <a:path w="663" h="1106" extrusionOk="0">
                  <a:moveTo>
                    <a:pt x="33" y="1"/>
                  </a:moveTo>
                  <a:cubicBezTo>
                    <a:pt x="28" y="1"/>
                    <a:pt x="24" y="3"/>
                    <a:pt x="24" y="10"/>
                  </a:cubicBezTo>
                  <a:cubicBezTo>
                    <a:pt x="1" y="444"/>
                    <a:pt x="138" y="1106"/>
                    <a:pt x="640" y="1106"/>
                  </a:cubicBezTo>
                  <a:cubicBezTo>
                    <a:pt x="663" y="1106"/>
                    <a:pt x="663" y="1083"/>
                    <a:pt x="640" y="1083"/>
                  </a:cubicBezTo>
                  <a:cubicBezTo>
                    <a:pt x="229" y="992"/>
                    <a:pt x="115" y="489"/>
                    <a:pt x="69" y="33"/>
                  </a:cubicBezTo>
                  <a:cubicBezTo>
                    <a:pt x="69" y="17"/>
                    <a:pt x="47" y="1"/>
                    <a:pt x="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79">
              <a:extLst>
                <a:ext uri="{FF2B5EF4-FFF2-40B4-BE49-F238E27FC236}">
                  <a16:creationId xmlns:a16="http://schemas.microsoft.com/office/drawing/2014/main" id="{1146623D-FAA2-5575-C2A6-2BC33B9DEA34}"/>
                </a:ext>
              </a:extLst>
            </p:cNvPr>
            <p:cNvSpPr/>
            <p:nvPr/>
          </p:nvSpPr>
          <p:spPr>
            <a:xfrm>
              <a:off x="7188650" y="1323700"/>
              <a:ext cx="36825" cy="35875"/>
            </a:xfrm>
            <a:custGeom>
              <a:avLst/>
              <a:gdLst/>
              <a:ahLst/>
              <a:cxnLst/>
              <a:rect l="l" t="t" r="r" b="b"/>
              <a:pathLst>
                <a:path w="1473" h="1435" extrusionOk="0">
                  <a:moveTo>
                    <a:pt x="660" y="1"/>
                  </a:moveTo>
                  <a:cubicBezTo>
                    <a:pt x="630" y="1"/>
                    <a:pt x="599" y="4"/>
                    <a:pt x="567" y="10"/>
                  </a:cubicBezTo>
                  <a:cubicBezTo>
                    <a:pt x="1" y="119"/>
                    <a:pt x="183" y="1434"/>
                    <a:pt x="757" y="1434"/>
                  </a:cubicBezTo>
                  <a:cubicBezTo>
                    <a:pt x="784" y="1434"/>
                    <a:pt x="812" y="1431"/>
                    <a:pt x="841" y="1425"/>
                  </a:cubicBezTo>
                  <a:cubicBezTo>
                    <a:pt x="1473" y="1316"/>
                    <a:pt x="1294" y="1"/>
                    <a:pt x="6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79">
              <a:extLst>
                <a:ext uri="{FF2B5EF4-FFF2-40B4-BE49-F238E27FC236}">
                  <a16:creationId xmlns:a16="http://schemas.microsoft.com/office/drawing/2014/main" id="{46DAE7EC-5201-D14F-78D8-A9F096284BF8}"/>
                </a:ext>
              </a:extLst>
            </p:cNvPr>
            <p:cNvSpPr/>
            <p:nvPr/>
          </p:nvSpPr>
          <p:spPr>
            <a:xfrm>
              <a:off x="7126525" y="1348325"/>
              <a:ext cx="12400" cy="31225"/>
            </a:xfrm>
            <a:custGeom>
              <a:avLst/>
              <a:gdLst/>
              <a:ahLst/>
              <a:cxnLst/>
              <a:rect l="l" t="t" r="r" b="b"/>
              <a:pathLst>
                <a:path w="496" h="1249" extrusionOk="0">
                  <a:moveTo>
                    <a:pt x="309" y="0"/>
                  </a:moveTo>
                  <a:cubicBezTo>
                    <a:pt x="298" y="0"/>
                    <a:pt x="272" y="34"/>
                    <a:pt x="290" y="52"/>
                  </a:cubicBezTo>
                  <a:cubicBezTo>
                    <a:pt x="359" y="486"/>
                    <a:pt x="382" y="1011"/>
                    <a:pt x="16" y="1216"/>
                  </a:cubicBezTo>
                  <a:cubicBezTo>
                    <a:pt x="0" y="1232"/>
                    <a:pt x="7" y="1249"/>
                    <a:pt x="12" y="1249"/>
                  </a:cubicBezTo>
                  <a:cubicBezTo>
                    <a:pt x="14" y="1249"/>
                    <a:pt x="16" y="1246"/>
                    <a:pt x="16" y="1239"/>
                  </a:cubicBezTo>
                  <a:cubicBezTo>
                    <a:pt x="496" y="1102"/>
                    <a:pt x="450" y="417"/>
                    <a:pt x="313" y="7"/>
                  </a:cubicBezTo>
                  <a:cubicBezTo>
                    <a:pt x="313" y="2"/>
                    <a:pt x="311" y="0"/>
                    <a:pt x="3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79">
              <a:extLst>
                <a:ext uri="{FF2B5EF4-FFF2-40B4-BE49-F238E27FC236}">
                  <a16:creationId xmlns:a16="http://schemas.microsoft.com/office/drawing/2014/main" id="{17DECE9A-D6F4-DC8C-DA24-19D3B719CD31}"/>
                </a:ext>
              </a:extLst>
            </p:cNvPr>
            <p:cNvSpPr/>
            <p:nvPr/>
          </p:nvSpPr>
          <p:spPr>
            <a:xfrm>
              <a:off x="7104950" y="1338725"/>
              <a:ext cx="36450" cy="36050"/>
            </a:xfrm>
            <a:custGeom>
              <a:avLst/>
              <a:gdLst/>
              <a:ahLst/>
              <a:cxnLst/>
              <a:rect l="l" t="t" r="r" b="b"/>
              <a:pathLst>
                <a:path w="1458" h="1442" extrusionOk="0">
                  <a:moveTo>
                    <a:pt x="739" y="0"/>
                  </a:moveTo>
                  <a:cubicBezTo>
                    <a:pt x="725" y="0"/>
                    <a:pt x="711" y="1"/>
                    <a:pt x="697" y="3"/>
                  </a:cubicBezTo>
                  <a:cubicBezTo>
                    <a:pt x="0" y="47"/>
                    <a:pt x="144" y="1442"/>
                    <a:pt x="802" y="1442"/>
                  </a:cubicBezTo>
                  <a:cubicBezTo>
                    <a:pt x="812" y="1442"/>
                    <a:pt x="823" y="1441"/>
                    <a:pt x="834" y="1441"/>
                  </a:cubicBezTo>
                  <a:cubicBezTo>
                    <a:pt x="1458" y="1374"/>
                    <a:pt x="1320" y="0"/>
                    <a:pt x="7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79">
              <a:extLst>
                <a:ext uri="{FF2B5EF4-FFF2-40B4-BE49-F238E27FC236}">
                  <a16:creationId xmlns:a16="http://schemas.microsoft.com/office/drawing/2014/main" id="{8C8F2BA1-B3DC-C425-3FA4-C325526A861A}"/>
                </a:ext>
              </a:extLst>
            </p:cNvPr>
            <p:cNvSpPr/>
            <p:nvPr/>
          </p:nvSpPr>
          <p:spPr>
            <a:xfrm>
              <a:off x="7182850" y="1282375"/>
              <a:ext cx="43225" cy="23350"/>
            </a:xfrm>
            <a:custGeom>
              <a:avLst/>
              <a:gdLst/>
              <a:ahLst/>
              <a:cxnLst/>
              <a:rect l="l" t="t" r="r" b="b"/>
              <a:pathLst>
                <a:path w="1729" h="934" extrusionOk="0">
                  <a:moveTo>
                    <a:pt x="607" y="0"/>
                  </a:moveTo>
                  <a:cubicBezTo>
                    <a:pt x="410" y="0"/>
                    <a:pt x="226" y="57"/>
                    <a:pt x="92" y="225"/>
                  </a:cubicBezTo>
                  <a:cubicBezTo>
                    <a:pt x="0" y="316"/>
                    <a:pt x="0" y="499"/>
                    <a:pt x="92" y="590"/>
                  </a:cubicBezTo>
                  <a:cubicBezTo>
                    <a:pt x="251" y="773"/>
                    <a:pt x="434" y="773"/>
                    <a:pt x="662" y="819"/>
                  </a:cubicBezTo>
                  <a:cubicBezTo>
                    <a:pt x="868" y="864"/>
                    <a:pt x="1050" y="910"/>
                    <a:pt x="1256" y="933"/>
                  </a:cubicBezTo>
                  <a:cubicBezTo>
                    <a:pt x="1264" y="933"/>
                    <a:pt x="1273" y="934"/>
                    <a:pt x="1282" y="934"/>
                  </a:cubicBezTo>
                  <a:cubicBezTo>
                    <a:pt x="1542" y="934"/>
                    <a:pt x="1728" y="607"/>
                    <a:pt x="1530" y="408"/>
                  </a:cubicBezTo>
                  <a:cubicBezTo>
                    <a:pt x="1324" y="179"/>
                    <a:pt x="1119" y="65"/>
                    <a:pt x="822" y="20"/>
                  </a:cubicBezTo>
                  <a:cubicBezTo>
                    <a:pt x="750" y="8"/>
                    <a:pt x="677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79">
              <a:extLst>
                <a:ext uri="{FF2B5EF4-FFF2-40B4-BE49-F238E27FC236}">
                  <a16:creationId xmlns:a16="http://schemas.microsoft.com/office/drawing/2014/main" id="{E6641CEE-E0B3-74D3-676E-6032EE50AF2F}"/>
                </a:ext>
              </a:extLst>
            </p:cNvPr>
            <p:cNvSpPr/>
            <p:nvPr/>
          </p:nvSpPr>
          <p:spPr>
            <a:xfrm>
              <a:off x="7092000" y="1295675"/>
              <a:ext cx="41225" cy="27025"/>
            </a:xfrm>
            <a:custGeom>
              <a:avLst/>
              <a:gdLst/>
              <a:ahLst/>
              <a:cxnLst/>
              <a:rect l="l" t="t" r="r" b="b"/>
              <a:pathLst>
                <a:path w="1649" h="1081" extrusionOk="0">
                  <a:moveTo>
                    <a:pt x="1152" y="1"/>
                  </a:moveTo>
                  <a:cubicBezTo>
                    <a:pt x="1014" y="1"/>
                    <a:pt x="871" y="42"/>
                    <a:pt x="735" y="104"/>
                  </a:cubicBezTo>
                  <a:cubicBezTo>
                    <a:pt x="462" y="195"/>
                    <a:pt x="279" y="355"/>
                    <a:pt x="119" y="629"/>
                  </a:cubicBezTo>
                  <a:cubicBezTo>
                    <a:pt x="1" y="846"/>
                    <a:pt x="207" y="1081"/>
                    <a:pt x="427" y="1081"/>
                  </a:cubicBezTo>
                  <a:cubicBezTo>
                    <a:pt x="462" y="1081"/>
                    <a:pt x="496" y="1075"/>
                    <a:pt x="530" y="1063"/>
                  </a:cubicBezTo>
                  <a:cubicBezTo>
                    <a:pt x="713" y="994"/>
                    <a:pt x="895" y="903"/>
                    <a:pt x="1078" y="834"/>
                  </a:cubicBezTo>
                  <a:cubicBezTo>
                    <a:pt x="1283" y="743"/>
                    <a:pt x="1443" y="675"/>
                    <a:pt x="1580" y="469"/>
                  </a:cubicBezTo>
                  <a:cubicBezTo>
                    <a:pt x="1648" y="378"/>
                    <a:pt x="1603" y="195"/>
                    <a:pt x="1489" y="104"/>
                  </a:cubicBezTo>
                  <a:cubicBezTo>
                    <a:pt x="1384" y="31"/>
                    <a:pt x="1269" y="1"/>
                    <a:pt x="11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79">
              <a:extLst>
                <a:ext uri="{FF2B5EF4-FFF2-40B4-BE49-F238E27FC236}">
                  <a16:creationId xmlns:a16="http://schemas.microsoft.com/office/drawing/2014/main" id="{D4BBEC8E-516A-D27C-71EA-07B6AC20D228}"/>
                </a:ext>
              </a:extLst>
            </p:cNvPr>
            <p:cNvSpPr/>
            <p:nvPr/>
          </p:nvSpPr>
          <p:spPr>
            <a:xfrm>
              <a:off x="7206250" y="1436125"/>
              <a:ext cx="22275" cy="12350"/>
            </a:xfrm>
            <a:custGeom>
              <a:avLst/>
              <a:gdLst/>
              <a:ahLst/>
              <a:cxnLst/>
              <a:rect l="l" t="t" r="r" b="b"/>
              <a:pathLst>
                <a:path w="891" h="494" extrusionOk="0">
                  <a:moveTo>
                    <a:pt x="864" y="0"/>
                  </a:moveTo>
                  <a:cubicBezTo>
                    <a:pt x="858" y="0"/>
                    <a:pt x="851" y="3"/>
                    <a:pt x="845" y="10"/>
                  </a:cubicBezTo>
                  <a:cubicBezTo>
                    <a:pt x="753" y="124"/>
                    <a:pt x="685" y="284"/>
                    <a:pt x="525" y="329"/>
                  </a:cubicBezTo>
                  <a:cubicBezTo>
                    <a:pt x="476" y="343"/>
                    <a:pt x="424" y="349"/>
                    <a:pt x="371" y="349"/>
                  </a:cubicBezTo>
                  <a:cubicBezTo>
                    <a:pt x="254" y="349"/>
                    <a:pt x="133" y="322"/>
                    <a:pt x="23" y="306"/>
                  </a:cubicBezTo>
                  <a:cubicBezTo>
                    <a:pt x="23" y="306"/>
                    <a:pt x="0" y="306"/>
                    <a:pt x="0" y="329"/>
                  </a:cubicBezTo>
                  <a:cubicBezTo>
                    <a:pt x="117" y="429"/>
                    <a:pt x="283" y="493"/>
                    <a:pt x="444" y="493"/>
                  </a:cubicBezTo>
                  <a:cubicBezTo>
                    <a:pt x="503" y="493"/>
                    <a:pt x="561" y="485"/>
                    <a:pt x="616" y="466"/>
                  </a:cubicBezTo>
                  <a:cubicBezTo>
                    <a:pt x="799" y="398"/>
                    <a:pt x="867" y="215"/>
                    <a:pt x="890" y="32"/>
                  </a:cubicBezTo>
                  <a:cubicBezTo>
                    <a:pt x="890" y="16"/>
                    <a:pt x="879" y="0"/>
                    <a:pt x="8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79">
              <a:extLst>
                <a:ext uri="{FF2B5EF4-FFF2-40B4-BE49-F238E27FC236}">
                  <a16:creationId xmlns:a16="http://schemas.microsoft.com/office/drawing/2014/main" id="{EF3C5131-6511-5F31-96DB-1D00B1F03B03}"/>
                </a:ext>
              </a:extLst>
            </p:cNvPr>
            <p:cNvSpPr/>
            <p:nvPr/>
          </p:nvSpPr>
          <p:spPr>
            <a:xfrm>
              <a:off x="7137775" y="1293175"/>
              <a:ext cx="72900" cy="135775"/>
            </a:xfrm>
            <a:custGeom>
              <a:avLst/>
              <a:gdLst/>
              <a:ahLst/>
              <a:cxnLst/>
              <a:rect l="l" t="t" r="r" b="b"/>
              <a:pathLst>
                <a:path w="2916" h="5431" extrusionOk="0">
                  <a:moveTo>
                    <a:pt x="199" y="1"/>
                  </a:moveTo>
                  <a:cubicBezTo>
                    <a:pt x="180" y="1"/>
                    <a:pt x="160" y="19"/>
                    <a:pt x="160" y="44"/>
                  </a:cubicBezTo>
                  <a:cubicBezTo>
                    <a:pt x="0" y="1551"/>
                    <a:pt x="160" y="3194"/>
                    <a:pt x="320" y="4701"/>
                  </a:cubicBezTo>
                  <a:cubicBezTo>
                    <a:pt x="323" y="4727"/>
                    <a:pt x="343" y="4739"/>
                    <a:pt x="373" y="4739"/>
                  </a:cubicBezTo>
                  <a:cubicBezTo>
                    <a:pt x="522" y="4739"/>
                    <a:pt x="932" y="4461"/>
                    <a:pt x="1027" y="4404"/>
                  </a:cubicBezTo>
                  <a:cubicBezTo>
                    <a:pt x="1027" y="4404"/>
                    <a:pt x="1096" y="4929"/>
                    <a:pt x="1164" y="5271"/>
                  </a:cubicBezTo>
                  <a:lnTo>
                    <a:pt x="1164" y="5294"/>
                  </a:lnTo>
                  <a:cubicBezTo>
                    <a:pt x="1164" y="5317"/>
                    <a:pt x="1164" y="5340"/>
                    <a:pt x="1164" y="5340"/>
                  </a:cubicBezTo>
                  <a:lnTo>
                    <a:pt x="1164" y="5362"/>
                  </a:lnTo>
                  <a:cubicBezTo>
                    <a:pt x="1187" y="5408"/>
                    <a:pt x="1210" y="5431"/>
                    <a:pt x="1278" y="5431"/>
                  </a:cubicBezTo>
                  <a:lnTo>
                    <a:pt x="1484" y="5431"/>
                  </a:lnTo>
                  <a:cubicBezTo>
                    <a:pt x="1666" y="5408"/>
                    <a:pt x="1849" y="5385"/>
                    <a:pt x="2009" y="5317"/>
                  </a:cubicBezTo>
                  <a:cubicBezTo>
                    <a:pt x="2397" y="5180"/>
                    <a:pt x="2716" y="4906"/>
                    <a:pt x="2899" y="4472"/>
                  </a:cubicBezTo>
                  <a:cubicBezTo>
                    <a:pt x="2915" y="4456"/>
                    <a:pt x="2908" y="4440"/>
                    <a:pt x="2887" y="4440"/>
                  </a:cubicBezTo>
                  <a:cubicBezTo>
                    <a:pt x="2878" y="4440"/>
                    <a:pt x="2867" y="4443"/>
                    <a:pt x="2853" y="4449"/>
                  </a:cubicBezTo>
                  <a:cubicBezTo>
                    <a:pt x="2374" y="4929"/>
                    <a:pt x="1963" y="5157"/>
                    <a:pt x="1370" y="5180"/>
                  </a:cubicBezTo>
                  <a:cubicBezTo>
                    <a:pt x="1324" y="5020"/>
                    <a:pt x="1301" y="4016"/>
                    <a:pt x="1255" y="4016"/>
                  </a:cubicBezTo>
                  <a:cubicBezTo>
                    <a:pt x="1073" y="4039"/>
                    <a:pt x="776" y="4221"/>
                    <a:pt x="571" y="4335"/>
                  </a:cubicBezTo>
                  <a:cubicBezTo>
                    <a:pt x="388" y="2897"/>
                    <a:pt x="434" y="1459"/>
                    <a:pt x="228" y="44"/>
                  </a:cubicBezTo>
                  <a:cubicBezTo>
                    <a:pt x="228" y="13"/>
                    <a:pt x="214" y="1"/>
                    <a:pt x="1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79">
              <a:extLst>
                <a:ext uri="{FF2B5EF4-FFF2-40B4-BE49-F238E27FC236}">
                  <a16:creationId xmlns:a16="http://schemas.microsoft.com/office/drawing/2014/main" id="{8AF118BD-DA1A-B6B0-03E6-C8B81DFAB8DC}"/>
                </a:ext>
              </a:extLst>
            </p:cNvPr>
            <p:cNvSpPr/>
            <p:nvPr/>
          </p:nvSpPr>
          <p:spPr>
            <a:xfrm>
              <a:off x="7178850" y="1404975"/>
              <a:ext cx="41100" cy="30025"/>
            </a:xfrm>
            <a:custGeom>
              <a:avLst/>
              <a:gdLst/>
              <a:ahLst/>
              <a:cxnLst/>
              <a:rect l="l" t="t" r="r" b="b"/>
              <a:pathLst>
                <a:path w="1644" h="1201" extrusionOk="0">
                  <a:moveTo>
                    <a:pt x="1256" y="0"/>
                  </a:moveTo>
                  <a:cubicBezTo>
                    <a:pt x="1256" y="0"/>
                    <a:pt x="822" y="571"/>
                    <a:pt x="1" y="754"/>
                  </a:cubicBezTo>
                  <a:cubicBezTo>
                    <a:pt x="1" y="754"/>
                    <a:pt x="366" y="1119"/>
                    <a:pt x="799" y="1187"/>
                  </a:cubicBezTo>
                  <a:cubicBezTo>
                    <a:pt x="866" y="1196"/>
                    <a:pt x="930" y="1201"/>
                    <a:pt x="992" y="1201"/>
                  </a:cubicBezTo>
                  <a:cubicBezTo>
                    <a:pt x="1099" y="1201"/>
                    <a:pt x="1200" y="1185"/>
                    <a:pt x="1302" y="1142"/>
                  </a:cubicBezTo>
                  <a:cubicBezTo>
                    <a:pt x="1644" y="982"/>
                    <a:pt x="1598" y="662"/>
                    <a:pt x="1484" y="388"/>
                  </a:cubicBezTo>
                  <a:cubicBezTo>
                    <a:pt x="1393" y="183"/>
                    <a:pt x="1256" y="0"/>
                    <a:pt x="1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79">
              <a:extLst>
                <a:ext uri="{FF2B5EF4-FFF2-40B4-BE49-F238E27FC236}">
                  <a16:creationId xmlns:a16="http://schemas.microsoft.com/office/drawing/2014/main" id="{F95D9CC5-5FCC-75DC-0F09-BC21C5E3F1D5}"/>
                </a:ext>
              </a:extLst>
            </p:cNvPr>
            <p:cNvSpPr/>
            <p:nvPr/>
          </p:nvSpPr>
          <p:spPr>
            <a:xfrm>
              <a:off x="7198250" y="1414675"/>
              <a:ext cx="21700" cy="20325"/>
            </a:xfrm>
            <a:custGeom>
              <a:avLst/>
              <a:gdLst/>
              <a:ahLst/>
              <a:cxnLst/>
              <a:rect l="l" t="t" r="r" b="b"/>
              <a:pathLst>
                <a:path w="868" h="813" extrusionOk="0">
                  <a:moveTo>
                    <a:pt x="708" y="0"/>
                  </a:moveTo>
                  <a:lnTo>
                    <a:pt x="708" y="0"/>
                  </a:lnTo>
                  <a:cubicBezTo>
                    <a:pt x="343" y="114"/>
                    <a:pt x="1" y="434"/>
                    <a:pt x="23" y="799"/>
                  </a:cubicBezTo>
                  <a:cubicBezTo>
                    <a:pt x="90" y="808"/>
                    <a:pt x="154" y="813"/>
                    <a:pt x="216" y="813"/>
                  </a:cubicBezTo>
                  <a:cubicBezTo>
                    <a:pt x="323" y="813"/>
                    <a:pt x="424" y="797"/>
                    <a:pt x="526" y="754"/>
                  </a:cubicBezTo>
                  <a:cubicBezTo>
                    <a:pt x="868" y="594"/>
                    <a:pt x="822" y="274"/>
                    <a:pt x="7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79">
              <a:extLst>
                <a:ext uri="{FF2B5EF4-FFF2-40B4-BE49-F238E27FC236}">
                  <a16:creationId xmlns:a16="http://schemas.microsoft.com/office/drawing/2014/main" id="{749FD0DE-7EBF-7207-7121-1541CC2EA591}"/>
                </a:ext>
              </a:extLst>
            </p:cNvPr>
            <p:cNvSpPr/>
            <p:nvPr/>
          </p:nvSpPr>
          <p:spPr>
            <a:xfrm>
              <a:off x="7032200" y="1092025"/>
              <a:ext cx="344125" cy="252525"/>
            </a:xfrm>
            <a:custGeom>
              <a:avLst/>
              <a:gdLst/>
              <a:ahLst/>
              <a:cxnLst/>
              <a:rect l="l" t="t" r="r" b="b"/>
              <a:pathLst>
                <a:path w="13765" h="10101" extrusionOk="0">
                  <a:moveTo>
                    <a:pt x="10431" y="1"/>
                  </a:moveTo>
                  <a:cubicBezTo>
                    <a:pt x="10051" y="1"/>
                    <a:pt x="9861" y="1859"/>
                    <a:pt x="9861" y="1859"/>
                  </a:cubicBezTo>
                  <a:cubicBezTo>
                    <a:pt x="8456" y="1508"/>
                    <a:pt x="7280" y="1355"/>
                    <a:pt x="6295" y="1355"/>
                  </a:cubicBezTo>
                  <a:cubicBezTo>
                    <a:pt x="4848" y="1355"/>
                    <a:pt x="3815" y="1685"/>
                    <a:pt x="3082" y="2201"/>
                  </a:cubicBezTo>
                  <a:cubicBezTo>
                    <a:pt x="0" y="4347"/>
                    <a:pt x="2009" y="8090"/>
                    <a:pt x="2009" y="8090"/>
                  </a:cubicBezTo>
                  <a:cubicBezTo>
                    <a:pt x="2283" y="6310"/>
                    <a:pt x="2648" y="5237"/>
                    <a:pt x="2648" y="5237"/>
                  </a:cubicBezTo>
                  <a:lnTo>
                    <a:pt x="2648" y="5237"/>
                  </a:lnTo>
                  <a:cubicBezTo>
                    <a:pt x="2329" y="6743"/>
                    <a:pt x="2854" y="7816"/>
                    <a:pt x="2854" y="7816"/>
                  </a:cubicBezTo>
                  <a:cubicBezTo>
                    <a:pt x="7784" y="7337"/>
                    <a:pt x="8195" y="4507"/>
                    <a:pt x="8195" y="4507"/>
                  </a:cubicBezTo>
                  <a:cubicBezTo>
                    <a:pt x="9222" y="7063"/>
                    <a:pt x="10797" y="7268"/>
                    <a:pt x="10797" y="7268"/>
                  </a:cubicBezTo>
                  <a:cubicBezTo>
                    <a:pt x="10797" y="7268"/>
                    <a:pt x="11438" y="10101"/>
                    <a:pt x="12591" y="10101"/>
                  </a:cubicBezTo>
                  <a:cubicBezTo>
                    <a:pt x="12609" y="10101"/>
                    <a:pt x="12627" y="10100"/>
                    <a:pt x="12646" y="10099"/>
                  </a:cubicBezTo>
                  <a:cubicBezTo>
                    <a:pt x="13239" y="10053"/>
                    <a:pt x="13764" y="7451"/>
                    <a:pt x="13581" y="5146"/>
                  </a:cubicBezTo>
                  <a:cubicBezTo>
                    <a:pt x="13399" y="2635"/>
                    <a:pt x="11162" y="2430"/>
                    <a:pt x="11162" y="2430"/>
                  </a:cubicBezTo>
                  <a:cubicBezTo>
                    <a:pt x="11162" y="2430"/>
                    <a:pt x="12395" y="1790"/>
                    <a:pt x="12143" y="1585"/>
                  </a:cubicBezTo>
                  <a:cubicBezTo>
                    <a:pt x="12103" y="1554"/>
                    <a:pt x="12045" y="1541"/>
                    <a:pt x="11975" y="1541"/>
                  </a:cubicBezTo>
                  <a:cubicBezTo>
                    <a:pt x="11525" y="1541"/>
                    <a:pt x="10569" y="2087"/>
                    <a:pt x="10569" y="2087"/>
                  </a:cubicBezTo>
                  <a:cubicBezTo>
                    <a:pt x="10569" y="2087"/>
                    <a:pt x="10888" y="193"/>
                    <a:pt x="10477" y="10"/>
                  </a:cubicBezTo>
                  <a:cubicBezTo>
                    <a:pt x="10461" y="4"/>
                    <a:pt x="10446" y="1"/>
                    <a:pt x="10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79">
              <a:extLst>
                <a:ext uri="{FF2B5EF4-FFF2-40B4-BE49-F238E27FC236}">
                  <a16:creationId xmlns:a16="http://schemas.microsoft.com/office/drawing/2014/main" id="{94D7F3F9-C45D-7D9F-C66B-6FC9BD91DE25}"/>
                </a:ext>
              </a:extLst>
            </p:cNvPr>
            <p:cNvSpPr/>
            <p:nvPr/>
          </p:nvSpPr>
          <p:spPr>
            <a:xfrm>
              <a:off x="7300400" y="1152450"/>
              <a:ext cx="82200" cy="148600"/>
            </a:xfrm>
            <a:custGeom>
              <a:avLst/>
              <a:gdLst/>
              <a:ahLst/>
              <a:cxnLst/>
              <a:rect l="l" t="t" r="r" b="b"/>
              <a:pathLst>
                <a:path w="3288" h="5944" extrusionOk="0">
                  <a:moveTo>
                    <a:pt x="674" y="1"/>
                  </a:moveTo>
                  <a:cubicBezTo>
                    <a:pt x="466" y="1"/>
                    <a:pt x="255" y="27"/>
                    <a:pt x="46" y="81"/>
                  </a:cubicBezTo>
                  <a:cubicBezTo>
                    <a:pt x="0" y="81"/>
                    <a:pt x="23" y="149"/>
                    <a:pt x="46" y="149"/>
                  </a:cubicBezTo>
                  <a:cubicBezTo>
                    <a:pt x="200" y="122"/>
                    <a:pt x="353" y="108"/>
                    <a:pt x="504" y="108"/>
                  </a:cubicBezTo>
                  <a:cubicBezTo>
                    <a:pt x="1589" y="108"/>
                    <a:pt x="2573" y="805"/>
                    <a:pt x="2853" y="1907"/>
                  </a:cubicBezTo>
                  <a:cubicBezTo>
                    <a:pt x="3036" y="2523"/>
                    <a:pt x="3013" y="3231"/>
                    <a:pt x="2968" y="3870"/>
                  </a:cubicBezTo>
                  <a:cubicBezTo>
                    <a:pt x="2922" y="4555"/>
                    <a:pt x="2808" y="5262"/>
                    <a:pt x="2557" y="5901"/>
                  </a:cubicBezTo>
                  <a:cubicBezTo>
                    <a:pt x="2557" y="5917"/>
                    <a:pt x="2578" y="5944"/>
                    <a:pt x="2599" y="5944"/>
                  </a:cubicBezTo>
                  <a:cubicBezTo>
                    <a:pt x="2609" y="5944"/>
                    <a:pt x="2618" y="5938"/>
                    <a:pt x="2625" y="5924"/>
                  </a:cubicBezTo>
                  <a:cubicBezTo>
                    <a:pt x="2899" y="5217"/>
                    <a:pt x="3127" y="4509"/>
                    <a:pt x="3219" y="3756"/>
                  </a:cubicBezTo>
                  <a:cubicBezTo>
                    <a:pt x="3287" y="3048"/>
                    <a:pt x="3287" y="2272"/>
                    <a:pt x="3036" y="1610"/>
                  </a:cubicBezTo>
                  <a:cubicBezTo>
                    <a:pt x="2657" y="625"/>
                    <a:pt x="1695" y="1"/>
                    <a:pt x="6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79">
              <a:extLst>
                <a:ext uri="{FF2B5EF4-FFF2-40B4-BE49-F238E27FC236}">
                  <a16:creationId xmlns:a16="http://schemas.microsoft.com/office/drawing/2014/main" id="{87DACBB1-9A97-A14D-1FAC-3438EC79471A}"/>
                </a:ext>
              </a:extLst>
            </p:cNvPr>
            <p:cNvSpPr/>
            <p:nvPr/>
          </p:nvSpPr>
          <p:spPr>
            <a:xfrm>
              <a:off x="7323225" y="1277275"/>
              <a:ext cx="74775" cy="112650"/>
            </a:xfrm>
            <a:custGeom>
              <a:avLst/>
              <a:gdLst/>
              <a:ahLst/>
              <a:cxnLst/>
              <a:rect l="l" t="t" r="r" b="b"/>
              <a:pathLst>
                <a:path w="2991" h="4506" extrusionOk="0">
                  <a:moveTo>
                    <a:pt x="1762" y="0"/>
                  </a:moveTo>
                  <a:cubicBezTo>
                    <a:pt x="764" y="0"/>
                    <a:pt x="0" y="2209"/>
                    <a:pt x="0" y="2209"/>
                  </a:cubicBezTo>
                  <a:lnTo>
                    <a:pt x="137" y="4058"/>
                  </a:lnTo>
                  <a:cubicBezTo>
                    <a:pt x="137" y="4058"/>
                    <a:pt x="482" y="4506"/>
                    <a:pt x="1024" y="4506"/>
                  </a:cubicBezTo>
                  <a:cubicBezTo>
                    <a:pt x="1246" y="4506"/>
                    <a:pt x="1502" y="4431"/>
                    <a:pt x="1781" y="4218"/>
                  </a:cubicBezTo>
                  <a:cubicBezTo>
                    <a:pt x="2762" y="3511"/>
                    <a:pt x="2990" y="269"/>
                    <a:pt x="1918" y="18"/>
                  </a:cubicBezTo>
                  <a:cubicBezTo>
                    <a:pt x="1865" y="6"/>
                    <a:pt x="1813" y="0"/>
                    <a:pt x="1762" y="0"/>
                  </a:cubicBezTo>
                  <a:close/>
                </a:path>
              </a:pathLst>
            </a:custGeom>
            <a:solidFill>
              <a:srgbClr val="EBB6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79">
              <a:extLst>
                <a:ext uri="{FF2B5EF4-FFF2-40B4-BE49-F238E27FC236}">
                  <a16:creationId xmlns:a16="http://schemas.microsoft.com/office/drawing/2014/main" id="{3E99EDE7-15AE-B256-163B-14DC4648E47D}"/>
                </a:ext>
              </a:extLst>
            </p:cNvPr>
            <p:cNvSpPr/>
            <p:nvPr/>
          </p:nvSpPr>
          <p:spPr>
            <a:xfrm>
              <a:off x="7334625" y="1300875"/>
              <a:ext cx="34850" cy="75600"/>
            </a:xfrm>
            <a:custGeom>
              <a:avLst/>
              <a:gdLst/>
              <a:ahLst/>
              <a:cxnLst/>
              <a:rect l="l" t="t" r="r" b="b"/>
              <a:pathLst>
                <a:path w="1394" h="3024" extrusionOk="0">
                  <a:moveTo>
                    <a:pt x="1385" y="1"/>
                  </a:moveTo>
                  <a:cubicBezTo>
                    <a:pt x="1382" y="1"/>
                    <a:pt x="1377" y="3"/>
                    <a:pt x="1370" y="10"/>
                  </a:cubicBezTo>
                  <a:cubicBezTo>
                    <a:pt x="366" y="398"/>
                    <a:pt x="1" y="1973"/>
                    <a:pt x="298" y="2932"/>
                  </a:cubicBezTo>
                  <a:cubicBezTo>
                    <a:pt x="298" y="2932"/>
                    <a:pt x="298" y="2955"/>
                    <a:pt x="298" y="2955"/>
                  </a:cubicBezTo>
                  <a:cubicBezTo>
                    <a:pt x="286" y="3000"/>
                    <a:pt x="315" y="3023"/>
                    <a:pt x="349" y="3023"/>
                  </a:cubicBezTo>
                  <a:cubicBezTo>
                    <a:pt x="383" y="3023"/>
                    <a:pt x="423" y="3000"/>
                    <a:pt x="434" y="2955"/>
                  </a:cubicBezTo>
                  <a:cubicBezTo>
                    <a:pt x="480" y="2726"/>
                    <a:pt x="526" y="2475"/>
                    <a:pt x="617" y="2247"/>
                  </a:cubicBezTo>
                  <a:cubicBezTo>
                    <a:pt x="754" y="1950"/>
                    <a:pt x="959" y="1836"/>
                    <a:pt x="1302" y="1813"/>
                  </a:cubicBezTo>
                  <a:cubicBezTo>
                    <a:pt x="1325" y="1813"/>
                    <a:pt x="1325" y="1768"/>
                    <a:pt x="1302" y="1768"/>
                  </a:cubicBezTo>
                  <a:cubicBezTo>
                    <a:pt x="1200" y="1732"/>
                    <a:pt x="1108" y="1716"/>
                    <a:pt x="1025" y="1716"/>
                  </a:cubicBezTo>
                  <a:cubicBezTo>
                    <a:pt x="738" y="1716"/>
                    <a:pt x="559" y="1913"/>
                    <a:pt x="434" y="2178"/>
                  </a:cubicBezTo>
                  <a:cubicBezTo>
                    <a:pt x="503" y="1380"/>
                    <a:pt x="708" y="558"/>
                    <a:pt x="1393" y="33"/>
                  </a:cubicBezTo>
                  <a:cubicBezTo>
                    <a:pt x="1393" y="17"/>
                    <a:pt x="1393" y="1"/>
                    <a:pt x="13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79">
              <a:extLst>
                <a:ext uri="{FF2B5EF4-FFF2-40B4-BE49-F238E27FC236}">
                  <a16:creationId xmlns:a16="http://schemas.microsoft.com/office/drawing/2014/main" id="{E67C559F-FECF-1261-C689-B44AD4791CE3}"/>
                </a:ext>
              </a:extLst>
            </p:cNvPr>
            <p:cNvSpPr/>
            <p:nvPr/>
          </p:nvSpPr>
          <p:spPr>
            <a:xfrm>
              <a:off x="7360300" y="1429500"/>
              <a:ext cx="150675" cy="219725"/>
            </a:xfrm>
            <a:custGeom>
              <a:avLst/>
              <a:gdLst/>
              <a:ahLst/>
              <a:cxnLst/>
              <a:rect l="l" t="t" r="r" b="b"/>
              <a:pathLst>
                <a:path w="6027" h="8789" extrusionOk="0">
                  <a:moveTo>
                    <a:pt x="5502" y="1"/>
                  </a:moveTo>
                  <a:cubicBezTo>
                    <a:pt x="1644" y="1667"/>
                    <a:pt x="1" y="7990"/>
                    <a:pt x="1" y="7990"/>
                  </a:cubicBezTo>
                  <a:lnTo>
                    <a:pt x="526" y="8788"/>
                  </a:lnTo>
                  <a:cubicBezTo>
                    <a:pt x="3630" y="3790"/>
                    <a:pt x="6027" y="3105"/>
                    <a:pt x="6027" y="3105"/>
                  </a:cubicBezTo>
                  <a:lnTo>
                    <a:pt x="55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79">
              <a:extLst>
                <a:ext uri="{FF2B5EF4-FFF2-40B4-BE49-F238E27FC236}">
                  <a16:creationId xmlns:a16="http://schemas.microsoft.com/office/drawing/2014/main" id="{F209F402-D137-B811-9990-0AC81BB869E8}"/>
                </a:ext>
              </a:extLst>
            </p:cNvPr>
            <p:cNvSpPr/>
            <p:nvPr/>
          </p:nvSpPr>
          <p:spPr>
            <a:xfrm>
              <a:off x="7251325" y="1500825"/>
              <a:ext cx="286475" cy="152975"/>
            </a:xfrm>
            <a:custGeom>
              <a:avLst/>
              <a:gdLst/>
              <a:ahLst/>
              <a:cxnLst/>
              <a:rect l="l" t="t" r="r" b="b"/>
              <a:pathLst>
                <a:path w="11459" h="6119" extrusionOk="0">
                  <a:moveTo>
                    <a:pt x="11459" y="1"/>
                  </a:moveTo>
                  <a:cubicBezTo>
                    <a:pt x="11093" y="1"/>
                    <a:pt x="10705" y="92"/>
                    <a:pt x="10340" y="229"/>
                  </a:cubicBezTo>
                  <a:cubicBezTo>
                    <a:pt x="10158" y="275"/>
                    <a:pt x="9975" y="366"/>
                    <a:pt x="9815" y="435"/>
                  </a:cubicBezTo>
                  <a:cubicBezTo>
                    <a:pt x="9633" y="526"/>
                    <a:pt x="9450" y="617"/>
                    <a:pt x="9290" y="709"/>
                  </a:cubicBezTo>
                  <a:cubicBezTo>
                    <a:pt x="8628" y="1097"/>
                    <a:pt x="8012" y="1576"/>
                    <a:pt x="7464" y="2147"/>
                  </a:cubicBezTo>
                  <a:cubicBezTo>
                    <a:pt x="7190" y="2398"/>
                    <a:pt x="6939" y="2694"/>
                    <a:pt x="6688" y="2991"/>
                  </a:cubicBezTo>
                  <a:cubicBezTo>
                    <a:pt x="6437" y="3288"/>
                    <a:pt x="6209" y="3584"/>
                    <a:pt x="5958" y="3904"/>
                  </a:cubicBezTo>
                  <a:cubicBezTo>
                    <a:pt x="5752" y="4201"/>
                    <a:pt x="5524" y="4520"/>
                    <a:pt x="5319" y="4863"/>
                  </a:cubicBezTo>
                  <a:lnTo>
                    <a:pt x="4792" y="5733"/>
                  </a:lnTo>
                  <a:lnTo>
                    <a:pt x="4792" y="5733"/>
                  </a:lnTo>
                  <a:cubicBezTo>
                    <a:pt x="4416" y="5667"/>
                    <a:pt x="4025" y="5585"/>
                    <a:pt x="3652" y="5502"/>
                  </a:cubicBezTo>
                  <a:cubicBezTo>
                    <a:pt x="3242" y="5411"/>
                    <a:pt x="2808" y="5319"/>
                    <a:pt x="2397" y="5205"/>
                  </a:cubicBezTo>
                  <a:cubicBezTo>
                    <a:pt x="1575" y="4954"/>
                    <a:pt x="754" y="4703"/>
                    <a:pt x="0" y="4269"/>
                  </a:cubicBezTo>
                  <a:lnTo>
                    <a:pt x="0" y="4269"/>
                  </a:lnTo>
                  <a:cubicBezTo>
                    <a:pt x="343" y="4543"/>
                    <a:pt x="731" y="4749"/>
                    <a:pt x="1119" y="4931"/>
                  </a:cubicBezTo>
                  <a:cubicBezTo>
                    <a:pt x="1507" y="5114"/>
                    <a:pt x="1918" y="5274"/>
                    <a:pt x="2328" y="5411"/>
                  </a:cubicBezTo>
                  <a:cubicBezTo>
                    <a:pt x="3150" y="5707"/>
                    <a:pt x="3995" y="5935"/>
                    <a:pt x="4862" y="6095"/>
                  </a:cubicBezTo>
                  <a:lnTo>
                    <a:pt x="4976" y="6118"/>
                  </a:lnTo>
                  <a:lnTo>
                    <a:pt x="5045" y="6027"/>
                  </a:lnTo>
                  <a:lnTo>
                    <a:pt x="5638" y="5045"/>
                  </a:lnTo>
                  <a:lnTo>
                    <a:pt x="6254" y="4109"/>
                  </a:lnTo>
                  <a:cubicBezTo>
                    <a:pt x="6711" y="3516"/>
                    <a:pt x="7167" y="2900"/>
                    <a:pt x="7692" y="2375"/>
                  </a:cubicBezTo>
                  <a:cubicBezTo>
                    <a:pt x="8217" y="1827"/>
                    <a:pt x="8788" y="1302"/>
                    <a:pt x="9404" y="891"/>
                  </a:cubicBezTo>
                  <a:cubicBezTo>
                    <a:pt x="10021" y="480"/>
                    <a:pt x="10705" y="115"/>
                    <a:pt x="114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79">
              <a:extLst>
                <a:ext uri="{FF2B5EF4-FFF2-40B4-BE49-F238E27FC236}">
                  <a16:creationId xmlns:a16="http://schemas.microsoft.com/office/drawing/2014/main" id="{FB937161-D7FD-0D24-C827-34362EAB6EC0}"/>
                </a:ext>
              </a:extLst>
            </p:cNvPr>
            <p:cNvSpPr/>
            <p:nvPr/>
          </p:nvSpPr>
          <p:spPr>
            <a:xfrm>
              <a:off x="7512100" y="1508825"/>
              <a:ext cx="77050" cy="15425"/>
            </a:xfrm>
            <a:custGeom>
              <a:avLst/>
              <a:gdLst/>
              <a:ahLst/>
              <a:cxnLst/>
              <a:rect l="l" t="t" r="r" b="b"/>
              <a:pathLst>
                <a:path w="3082" h="617" extrusionOk="0">
                  <a:moveTo>
                    <a:pt x="0" y="0"/>
                  </a:moveTo>
                  <a:lnTo>
                    <a:pt x="0" y="0"/>
                  </a:lnTo>
                  <a:cubicBezTo>
                    <a:pt x="503" y="183"/>
                    <a:pt x="1005" y="297"/>
                    <a:pt x="1507" y="389"/>
                  </a:cubicBezTo>
                  <a:cubicBezTo>
                    <a:pt x="2032" y="503"/>
                    <a:pt x="2557" y="571"/>
                    <a:pt x="3082" y="617"/>
                  </a:cubicBezTo>
                  <a:cubicBezTo>
                    <a:pt x="2580" y="434"/>
                    <a:pt x="2078" y="320"/>
                    <a:pt x="1553" y="206"/>
                  </a:cubicBezTo>
                  <a:cubicBezTo>
                    <a:pt x="1050" y="115"/>
                    <a:pt x="525" y="23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79">
              <a:extLst>
                <a:ext uri="{FF2B5EF4-FFF2-40B4-BE49-F238E27FC236}">
                  <a16:creationId xmlns:a16="http://schemas.microsoft.com/office/drawing/2014/main" id="{F5DDCB36-9001-F53C-6F5C-BB2E336D6F5C}"/>
                </a:ext>
              </a:extLst>
            </p:cNvPr>
            <p:cNvSpPr/>
            <p:nvPr/>
          </p:nvSpPr>
          <p:spPr>
            <a:xfrm>
              <a:off x="7387125" y="1585300"/>
              <a:ext cx="80500" cy="196725"/>
            </a:xfrm>
            <a:custGeom>
              <a:avLst/>
              <a:gdLst/>
              <a:ahLst/>
              <a:cxnLst/>
              <a:rect l="l" t="t" r="r" b="b"/>
              <a:pathLst>
                <a:path w="3220" h="7869" extrusionOk="0">
                  <a:moveTo>
                    <a:pt x="252" y="0"/>
                  </a:moveTo>
                  <a:lnTo>
                    <a:pt x="1" y="91"/>
                  </a:lnTo>
                  <a:cubicBezTo>
                    <a:pt x="434" y="1027"/>
                    <a:pt x="1302" y="2032"/>
                    <a:pt x="1667" y="3789"/>
                  </a:cubicBezTo>
                  <a:cubicBezTo>
                    <a:pt x="2015" y="5444"/>
                    <a:pt x="1304" y="7869"/>
                    <a:pt x="2111" y="7869"/>
                  </a:cubicBezTo>
                  <a:cubicBezTo>
                    <a:pt x="2150" y="7869"/>
                    <a:pt x="2192" y="7863"/>
                    <a:pt x="2238" y="7852"/>
                  </a:cubicBezTo>
                  <a:cubicBezTo>
                    <a:pt x="3219" y="7601"/>
                    <a:pt x="2375" y="4383"/>
                    <a:pt x="2032" y="3538"/>
                  </a:cubicBezTo>
                  <a:cubicBezTo>
                    <a:pt x="1142" y="1392"/>
                    <a:pt x="252" y="0"/>
                    <a:pt x="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79">
              <a:extLst>
                <a:ext uri="{FF2B5EF4-FFF2-40B4-BE49-F238E27FC236}">
                  <a16:creationId xmlns:a16="http://schemas.microsoft.com/office/drawing/2014/main" id="{710345B6-CD92-21DE-9499-9DC7D835F500}"/>
                </a:ext>
              </a:extLst>
            </p:cNvPr>
            <p:cNvSpPr/>
            <p:nvPr/>
          </p:nvSpPr>
          <p:spPr>
            <a:xfrm>
              <a:off x="7303825" y="1612100"/>
              <a:ext cx="89025" cy="173650"/>
            </a:xfrm>
            <a:custGeom>
              <a:avLst/>
              <a:gdLst/>
              <a:ahLst/>
              <a:cxnLst/>
              <a:rect l="l" t="t" r="r" b="b"/>
              <a:pathLst>
                <a:path w="3561" h="6946" extrusionOk="0">
                  <a:moveTo>
                    <a:pt x="228" y="1"/>
                  </a:moveTo>
                  <a:lnTo>
                    <a:pt x="0" y="69"/>
                  </a:lnTo>
                  <a:cubicBezTo>
                    <a:pt x="0" y="69"/>
                    <a:pt x="69" y="1576"/>
                    <a:pt x="548" y="3630"/>
                  </a:cubicBezTo>
                  <a:cubicBezTo>
                    <a:pt x="742" y="4384"/>
                    <a:pt x="1687" y="6945"/>
                    <a:pt x="2522" y="6945"/>
                  </a:cubicBezTo>
                  <a:cubicBezTo>
                    <a:pt x="2572" y="6945"/>
                    <a:pt x="2622" y="6936"/>
                    <a:pt x="2671" y="6917"/>
                  </a:cubicBezTo>
                  <a:cubicBezTo>
                    <a:pt x="3561" y="6575"/>
                    <a:pt x="1598" y="5091"/>
                    <a:pt x="959" y="3630"/>
                  </a:cubicBezTo>
                  <a:cubicBezTo>
                    <a:pt x="297" y="2146"/>
                    <a:pt x="411" y="937"/>
                    <a:pt x="2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47" name="Google Shape;1747;p79">
            <a:extLst>
              <a:ext uri="{FF2B5EF4-FFF2-40B4-BE49-F238E27FC236}">
                <a16:creationId xmlns:a16="http://schemas.microsoft.com/office/drawing/2014/main" id="{FADD1584-AE55-6A10-B67D-2E51E09C0EF8}"/>
              </a:ext>
            </a:extLst>
          </p:cNvPr>
          <p:cNvSpPr/>
          <p:nvPr/>
        </p:nvSpPr>
        <p:spPr>
          <a:xfrm rot="-5400000">
            <a:off x="3191917" y="-489658"/>
            <a:ext cx="1171200" cy="6702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8" name="Google Shape;1748;p79">
            <a:extLst>
              <a:ext uri="{FF2B5EF4-FFF2-40B4-BE49-F238E27FC236}">
                <a16:creationId xmlns:a16="http://schemas.microsoft.com/office/drawing/2014/main" id="{4DA597C6-24A5-1F2C-C42B-7164037203E9}"/>
              </a:ext>
            </a:extLst>
          </p:cNvPr>
          <p:cNvSpPr/>
          <p:nvPr/>
        </p:nvSpPr>
        <p:spPr>
          <a:xfrm rot="-5400000">
            <a:off x="3986400" y="-489658"/>
            <a:ext cx="1171200" cy="6702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9" name="Google Shape;1749;p79">
            <a:extLst>
              <a:ext uri="{FF2B5EF4-FFF2-40B4-BE49-F238E27FC236}">
                <a16:creationId xmlns:a16="http://schemas.microsoft.com/office/drawing/2014/main" id="{10F489B5-6BEB-E894-9553-309E5EC82D7F}"/>
              </a:ext>
            </a:extLst>
          </p:cNvPr>
          <p:cNvSpPr/>
          <p:nvPr/>
        </p:nvSpPr>
        <p:spPr>
          <a:xfrm rot="-5400000">
            <a:off x="4780883" y="-489658"/>
            <a:ext cx="1171200" cy="6702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98633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" name="Google Shape;1853;p82"/>
          <p:cNvSpPr/>
          <p:nvPr/>
        </p:nvSpPr>
        <p:spPr>
          <a:xfrm>
            <a:off x="-630949" y="868400"/>
            <a:ext cx="6682800" cy="6702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DM Sans" pitchFamily="2" charset="0"/>
            </a:endParaRPr>
          </a:p>
        </p:txBody>
      </p:sp>
      <p:sp>
        <p:nvSpPr>
          <p:cNvPr id="1854" name="Google Shape;1854;p82"/>
          <p:cNvSpPr txBox="1">
            <a:spLocks noGrp="1"/>
          </p:cNvSpPr>
          <p:nvPr>
            <p:ph type="title"/>
          </p:nvPr>
        </p:nvSpPr>
        <p:spPr>
          <a:xfrm>
            <a:off x="121920" y="1003374"/>
            <a:ext cx="3520440" cy="398706"/>
          </a:xfrm>
          <a:prstGeom prst="rect">
            <a:avLst/>
          </a:prstGeom>
        </p:spPr>
        <p:txBody>
          <a:bodyPr spcFirstLastPara="1" wrap="square" lIns="91425" tIns="640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lt1"/>
                </a:solidFill>
                <a:latin typeface="DM Sans" pitchFamily="2" charset="0"/>
              </a:rPr>
              <a:t>BIDANG SERTIFIKASI</a:t>
            </a:r>
            <a:endParaRPr sz="2400" dirty="0">
              <a:solidFill>
                <a:schemeClr val="lt1"/>
              </a:solidFill>
              <a:latin typeface="DM Sans" pitchFamily="2" charset="0"/>
            </a:endParaRPr>
          </a:p>
        </p:txBody>
      </p:sp>
      <p:sp>
        <p:nvSpPr>
          <p:cNvPr id="1855" name="Google Shape;1855;p82"/>
          <p:cNvSpPr txBox="1">
            <a:spLocks noGrp="1"/>
          </p:cNvSpPr>
          <p:nvPr>
            <p:ph type="subTitle" idx="1"/>
          </p:nvPr>
        </p:nvSpPr>
        <p:spPr>
          <a:xfrm>
            <a:off x="121920" y="1675047"/>
            <a:ext cx="7437120" cy="25358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sz="1600" dirty="0">
                <a:latin typeface="DM Sans" pitchFamily="2" charset="0"/>
              </a:rPr>
              <a:t>Peta </a:t>
            </a:r>
            <a:r>
              <a:rPr lang="en-US" sz="1600" dirty="0" err="1">
                <a:latin typeface="DM Sans" pitchFamily="2" charset="0"/>
              </a:rPr>
              <a:t>Okupasi</a:t>
            </a:r>
            <a:r>
              <a:rPr lang="en-US" sz="1600" dirty="0">
                <a:latin typeface="DM Sans" pitchFamily="2" charset="0"/>
              </a:rPr>
              <a:t> </a:t>
            </a:r>
            <a:r>
              <a:rPr lang="en-US" sz="1600" dirty="0" err="1">
                <a:latin typeface="DM Sans" pitchFamily="2" charset="0"/>
              </a:rPr>
              <a:t>Bidang</a:t>
            </a:r>
            <a:r>
              <a:rPr lang="en-US" sz="1600" dirty="0">
                <a:latin typeface="DM Sans" pitchFamily="2" charset="0"/>
              </a:rPr>
              <a:t> </a:t>
            </a:r>
            <a:r>
              <a:rPr lang="en-US" sz="1600" dirty="0" err="1">
                <a:latin typeface="DM Sans" pitchFamily="2" charset="0"/>
              </a:rPr>
              <a:t>Teknologi</a:t>
            </a:r>
            <a:r>
              <a:rPr lang="en-US" sz="1600" dirty="0">
                <a:latin typeface="DM Sans" pitchFamily="2" charset="0"/>
              </a:rPr>
              <a:t> </a:t>
            </a:r>
            <a:r>
              <a:rPr lang="en-US" sz="1600" dirty="0" err="1">
                <a:latin typeface="DM Sans" pitchFamily="2" charset="0"/>
              </a:rPr>
              <a:t>Informasi</a:t>
            </a:r>
            <a:r>
              <a:rPr lang="en-US" sz="1600" dirty="0">
                <a:latin typeface="DM Sans" pitchFamily="2" charset="0"/>
              </a:rPr>
              <a:t> </a:t>
            </a:r>
            <a:r>
              <a:rPr lang="en-US" sz="1600" dirty="0">
                <a:latin typeface="DM Sans" pitchFamily="2" charset="0"/>
                <a:sym typeface="Wingdings" panose="05000000000000000000" pitchFamily="2" charset="2"/>
              </a:rPr>
              <a:t> </a:t>
            </a:r>
            <a:r>
              <a:rPr lang="en-US" sz="1600" dirty="0" err="1">
                <a:latin typeface="DM Sans" pitchFamily="2" charset="0"/>
              </a:rPr>
              <a:t>menyesuaikan</a:t>
            </a:r>
            <a:r>
              <a:rPr lang="en-US" sz="1600" dirty="0">
                <a:latin typeface="DM Sans" pitchFamily="2" charset="0"/>
              </a:rPr>
              <a:t> level KKNI.</a:t>
            </a:r>
          </a:p>
          <a:p>
            <a:pPr marL="0" lvl="0" indent="0"/>
            <a:endParaRPr lang="en-US" sz="1600" dirty="0">
              <a:latin typeface="DM Sans" pitchFamily="2" charset="0"/>
            </a:endParaRPr>
          </a:p>
          <a:p>
            <a:pPr marL="0" lvl="0" indent="0"/>
            <a:r>
              <a:rPr lang="en-US" sz="1600" dirty="0" err="1">
                <a:latin typeface="DM Sans" pitchFamily="2" charset="0"/>
              </a:rPr>
              <a:t>Kelompok</a:t>
            </a:r>
            <a:r>
              <a:rPr lang="en-US" sz="1600" dirty="0">
                <a:latin typeface="DM Sans" pitchFamily="2" charset="0"/>
              </a:rPr>
              <a:t>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DM Sans" pitchFamily="2" charset="0"/>
              </a:rPr>
              <a:t>Data management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DM Sans" pitchFamily="2" charset="0"/>
              </a:rPr>
              <a:t>Programmer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DM Sans" pitchFamily="2" charset="0"/>
              </a:rPr>
              <a:t>IT Project management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DM Sans" pitchFamily="2" charset="0"/>
              </a:rPr>
              <a:t>Information system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DM Sans" pitchFamily="2" charset="0"/>
              </a:rPr>
              <a:t>IT governance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DM Sans" pitchFamily="2" charset="0"/>
              </a:rPr>
              <a:t>IT enterprise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latin typeface="DM Sans" pitchFamily="2" charset="0"/>
              </a:rPr>
              <a:t>dll</a:t>
            </a:r>
            <a:r>
              <a:rPr lang="en-US" sz="1600" dirty="0">
                <a:latin typeface="DM Sans" pitchFamily="2" charset="0"/>
              </a:rPr>
              <a:t>.</a:t>
            </a:r>
            <a:endParaRPr sz="1600" dirty="0">
              <a:latin typeface="DM Sans" pitchFamily="2" charset="0"/>
            </a:endParaRPr>
          </a:p>
        </p:txBody>
      </p:sp>
      <p:sp>
        <p:nvSpPr>
          <p:cNvPr id="1856" name="Google Shape;1856;p82"/>
          <p:cNvSpPr/>
          <p:nvPr/>
        </p:nvSpPr>
        <p:spPr>
          <a:xfrm rot="-5400000">
            <a:off x="3191917" y="-489658"/>
            <a:ext cx="1171200" cy="6702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 pitchFamily="2" charset="0"/>
            </a:endParaRPr>
          </a:p>
        </p:txBody>
      </p:sp>
      <p:sp>
        <p:nvSpPr>
          <p:cNvPr id="1857" name="Google Shape;1857;p82"/>
          <p:cNvSpPr/>
          <p:nvPr/>
        </p:nvSpPr>
        <p:spPr>
          <a:xfrm rot="-5400000">
            <a:off x="3986400" y="-489658"/>
            <a:ext cx="1171200" cy="6702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 pitchFamily="2" charset="0"/>
            </a:endParaRPr>
          </a:p>
        </p:txBody>
      </p:sp>
      <p:sp>
        <p:nvSpPr>
          <p:cNvPr id="1858" name="Google Shape;1858;p82"/>
          <p:cNvSpPr/>
          <p:nvPr/>
        </p:nvSpPr>
        <p:spPr>
          <a:xfrm rot="-5400000">
            <a:off x="4780883" y="-489658"/>
            <a:ext cx="1171200" cy="6702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 pitchFamily="2" charset="0"/>
            </a:endParaRPr>
          </a:p>
        </p:txBody>
      </p:sp>
      <p:pic>
        <p:nvPicPr>
          <p:cNvPr id="1862" name="Google Shape;1862;p82"/>
          <p:cNvPicPr preferRelativeResize="0"/>
          <p:nvPr/>
        </p:nvPicPr>
        <p:blipFill rotWithShape="1">
          <a:blip r:embed="rId3">
            <a:alphaModFix/>
          </a:blip>
          <a:srcRect l="21330" t="17178" r="-21329" b="2622"/>
          <a:stretch/>
        </p:blipFill>
        <p:spPr>
          <a:xfrm>
            <a:off x="6576120" y="1241187"/>
            <a:ext cx="5555700" cy="29697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8" name="Google Shape;3468;p119"/>
          <p:cNvSpPr/>
          <p:nvPr/>
        </p:nvSpPr>
        <p:spPr>
          <a:xfrm>
            <a:off x="-669000" y="537900"/>
            <a:ext cx="3545700" cy="6702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 pitchFamily="2" charset="0"/>
            </a:endParaRPr>
          </a:p>
        </p:txBody>
      </p:sp>
      <p:sp>
        <p:nvSpPr>
          <p:cNvPr id="3469" name="Google Shape;3469;p119"/>
          <p:cNvSpPr txBox="1"/>
          <p:nvPr/>
        </p:nvSpPr>
        <p:spPr>
          <a:xfrm>
            <a:off x="722375" y="4273650"/>
            <a:ext cx="3382200" cy="2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DM Sans" pitchFamily="2" charset="0"/>
                <a:ea typeface="DM Sans"/>
                <a:cs typeface="DM Sans"/>
                <a:sym typeface="DM Sans"/>
              </a:rPr>
              <a:t>Please keep this slide for attribution</a:t>
            </a:r>
            <a:endParaRPr sz="1200" b="1">
              <a:solidFill>
                <a:schemeClr val="dk1"/>
              </a:solidFill>
              <a:latin typeface="DM Sans" pitchFamily="2" charset="0"/>
              <a:ea typeface="DM Sans"/>
              <a:cs typeface="DM Sans"/>
              <a:sym typeface="DM Sans"/>
            </a:endParaRPr>
          </a:p>
        </p:txBody>
      </p:sp>
      <p:sp>
        <p:nvSpPr>
          <p:cNvPr id="3470" name="Google Shape;3470;p119"/>
          <p:cNvSpPr txBox="1">
            <a:spLocks noGrp="1"/>
          </p:cNvSpPr>
          <p:nvPr>
            <p:ph type="title"/>
          </p:nvPr>
        </p:nvSpPr>
        <p:spPr>
          <a:xfrm>
            <a:off x="736800" y="1561838"/>
            <a:ext cx="3835200" cy="9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latin typeface="DM Sans" pitchFamily="2" charset="0"/>
              </a:rPr>
              <a:t>References</a:t>
            </a:r>
            <a:endParaRPr sz="4000" dirty="0">
              <a:latin typeface="DM Sans" pitchFamily="2" charset="0"/>
            </a:endParaRPr>
          </a:p>
        </p:txBody>
      </p:sp>
      <p:grpSp>
        <p:nvGrpSpPr>
          <p:cNvPr id="3472" name="Google Shape;3472;p119"/>
          <p:cNvGrpSpPr/>
          <p:nvPr/>
        </p:nvGrpSpPr>
        <p:grpSpPr>
          <a:xfrm>
            <a:off x="4594400" y="544847"/>
            <a:ext cx="3835200" cy="4089314"/>
            <a:chOff x="4594400" y="544847"/>
            <a:chExt cx="3835200" cy="4089314"/>
          </a:xfrm>
        </p:grpSpPr>
        <p:cxnSp>
          <p:nvCxnSpPr>
            <p:cNvPr id="3473" name="Google Shape;3473;p119"/>
            <p:cNvCxnSpPr/>
            <p:nvPr/>
          </p:nvCxnSpPr>
          <p:spPr>
            <a:xfrm>
              <a:off x="4594400" y="4446750"/>
              <a:ext cx="3835200" cy="0"/>
            </a:xfrm>
            <a:prstGeom prst="straightConnector1">
              <a:avLst/>
            </a:pr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3474" name="Google Shape;3474;p119"/>
            <p:cNvGrpSpPr/>
            <p:nvPr/>
          </p:nvGrpSpPr>
          <p:grpSpPr>
            <a:xfrm>
              <a:off x="4876778" y="544847"/>
              <a:ext cx="3241581" cy="4089314"/>
              <a:chOff x="1979950" y="199225"/>
              <a:chExt cx="3390775" cy="4277525"/>
            </a:xfrm>
          </p:grpSpPr>
          <p:sp>
            <p:nvSpPr>
              <p:cNvPr id="3475" name="Google Shape;3475;p119"/>
              <p:cNvSpPr/>
              <p:nvPr/>
            </p:nvSpPr>
            <p:spPr>
              <a:xfrm>
                <a:off x="3259200" y="3536050"/>
                <a:ext cx="835625" cy="736250"/>
              </a:xfrm>
              <a:custGeom>
                <a:avLst/>
                <a:gdLst/>
                <a:ahLst/>
                <a:cxnLst/>
                <a:rect l="l" t="t" r="r" b="b"/>
                <a:pathLst>
                  <a:path w="33425" h="29450" extrusionOk="0">
                    <a:moveTo>
                      <a:pt x="14244" y="1"/>
                    </a:moveTo>
                    <a:lnTo>
                      <a:pt x="14244" y="11509"/>
                    </a:lnTo>
                    <a:lnTo>
                      <a:pt x="14244" y="15679"/>
                    </a:lnTo>
                    <a:lnTo>
                      <a:pt x="14344" y="19115"/>
                    </a:lnTo>
                    <a:cubicBezTo>
                      <a:pt x="14344" y="19115"/>
                      <a:pt x="3170" y="24151"/>
                      <a:pt x="2035" y="25085"/>
                    </a:cubicBezTo>
                    <a:cubicBezTo>
                      <a:pt x="901" y="25986"/>
                      <a:pt x="1" y="28922"/>
                      <a:pt x="1035" y="29255"/>
                    </a:cubicBezTo>
                    <a:cubicBezTo>
                      <a:pt x="1411" y="29380"/>
                      <a:pt x="5776" y="29449"/>
                      <a:pt x="11141" y="29449"/>
                    </a:cubicBezTo>
                    <a:cubicBezTo>
                      <a:pt x="20062" y="29449"/>
                      <a:pt x="31749" y="29259"/>
                      <a:pt x="32457" y="28821"/>
                    </a:cubicBezTo>
                    <a:cubicBezTo>
                      <a:pt x="32857" y="28555"/>
                      <a:pt x="33124" y="24285"/>
                      <a:pt x="33258" y="19115"/>
                    </a:cubicBezTo>
                    <a:cubicBezTo>
                      <a:pt x="33291" y="17980"/>
                      <a:pt x="33291" y="16846"/>
                      <a:pt x="33324" y="15679"/>
                    </a:cubicBezTo>
                    <a:cubicBezTo>
                      <a:pt x="33358" y="14278"/>
                      <a:pt x="33358" y="12877"/>
                      <a:pt x="33358" y="11509"/>
                    </a:cubicBezTo>
                    <a:cubicBezTo>
                      <a:pt x="33425" y="5405"/>
                      <a:pt x="33324" y="1"/>
                      <a:pt x="33324" y="1"/>
                    </a:cubicBezTo>
                    <a:close/>
                  </a:path>
                </a:pathLst>
              </a:custGeom>
              <a:solidFill>
                <a:srgbClr val="BA7B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  <p:sp>
            <p:nvSpPr>
              <p:cNvPr id="3476" name="Google Shape;3476;p119"/>
              <p:cNvSpPr/>
              <p:nvPr/>
            </p:nvSpPr>
            <p:spPr>
              <a:xfrm>
                <a:off x="3256700" y="3927175"/>
                <a:ext cx="838125" cy="346200"/>
              </a:xfrm>
              <a:custGeom>
                <a:avLst/>
                <a:gdLst/>
                <a:ahLst/>
                <a:cxnLst/>
                <a:rect l="l" t="t" r="r" b="b"/>
                <a:pathLst>
                  <a:path w="33525" h="13848" extrusionOk="0">
                    <a:moveTo>
                      <a:pt x="14344" y="0"/>
                    </a:moveTo>
                    <a:lnTo>
                      <a:pt x="14444" y="3436"/>
                    </a:lnTo>
                    <a:cubicBezTo>
                      <a:pt x="14444" y="3436"/>
                      <a:pt x="3170" y="8540"/>
                      <a:pt x="2035" y="9440"/>
                    </a:cubicBezTo>
                    <a:cubicBezTo>
                      <a:pt x="868" y="10341"/>
                      <a:pt x="1" y="13310"/>
                      <a:pt x="1035" y="13643"/>
                    </a:cubicBezTo>
                    <a:cubicBezTo>
                      <a:pt x="1424" y="13780"/>
                      <a:pt x="5831" y="13848"/>
                      <a:pt x="11237" y="13848"/>
                    </a:cubicBezTo>
                    <a:cubicBezTo>
                      <a:pt x="15099" y="13848"/>
                      <a:pt x="19470" y="13813"/>
                      <a:pt x="23251" y="13744"/>
                    </a:cubicBezTo>
                    <a:cubicBezTo>
                      <a:pt x="25352" y="13677"/>
                      <a:pt x="27287" y="13643"/>
                      <a:pt x="28821" y="13577"/>
                    </a:cubicBezTo>
                    <a:cubicBezTo>
                      <a:pt x="30989" y="13477"/>
                      <a:pt x="32424" y="13343"/>
                      <a:pt x="32657" y="13210"/>
                    </a:cubicBezTo>
                    <a:cubicBezTo>
                      <a:pt x="33158" y="12876"/>
                      <a:pt x="33391" y="6605"/>
                      <a:pt x="335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  <p:sp>
            <p:nvSpPr>
              <p:cNvPr id="3477" name="Google Shape;3477;p119"/>
              <p:cNvSpPr/>
              <p:nvPr/>
            </p:nvSpPr>
            <p:spPr>
              <a:xfrm>
                <a:off x="3290050" y="4236025"/>
                <a:ext cx="748075" cy="8500"/>
              </a:xfrm>
              <a:custGeom>
                <a:avLst/>
                <a:gdLst/>
                <a:ahLst/>
                <a:cxnLst/>
                <a:rect l="l" t="t" r="r" b="b"/>
                <a:pathLst>
                  <a:path w="29923" h="340" extrusionOk="0">
                    <a:moveTo>
                      <a:pt x="15843" y="1"/>
                    </a:moveTo>
                    <a:cubicBezTo>
                      <a:pt x="9356" y="1"/>
                      <a:pt x="2680" y="52"/>
                      <a:pt x="101" y="122"/>
                    </a:cubicBezTo>
                    <a:cubicBezTo>
                      <a:pt x="1" y="122"/>
                      <a:pt x="1" y="189"/>
                      <a:pt x="101" y="189"/>
                    </a:cubicBezTo>
                    <a:cubicBezTo>
                      <a:pt x="2789" y="279"/>
                      <a:pt x="9848" y="340"/>
                      <a:pt x="16540" y="340"/>
                    </a:cubicBezTo>
                    <a:cubicBezTo>
                      <a:pt x="22221" y="340"/>
                      <a:pt x="27637" y="296"/>
                      <a:pt x="29889" y="189"/>
                    </a:cubicBezTo>
                    <a:cubicBezTo>
                      <a:pt x="29922" y="189"/>
                      <a:pt x="29922" y="155"/>
                      <a:pt x="29889" y="155"/>
                    </a:cubicBezTo>
                    <a:cubicBezTo>
                      <a:pt x="27547" y="44"/>
                      <a:pt x="21774" y="1"/>
                      <a:pt x="1584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  <p:sp>
            <p:nvSpPr>
              <p:cNvPr id="3478" name="Google Shape;3478;p119"/>
              <p:cNvSpPr/>
              <p:nvPr/>
            </p:nvSpPr>
            <p:spPr>
              <a:xfrm>
                <a:off x="3596950" y="3982650"/>
                <a:ext cx="149900" cy="38950"/>
              </a:xfrm>
              <a:custGeom>
                <a:avLst/>
                <a:gdLst/>
                <a:ahLst/>
                <a:cxnLst/>
                <a:rect l="l" t="t" r="r" b="b"/>
                <a:pathLst>
                  <a:path w="5996" h="1558" extrusionOk="0">
                    <a:moveTo>
                      <a:pt x="1742" y="1"/>
                    </a:moveTo>
                    <a:cubicBezTo>
                      <a:pt x="1194" y="1"/>
                      <a:pt x="650" y="53"/>
                      <a:pt x="134" y="150"/>
                    </a:cubicBezTo>
                    <a:cubicBezTo>
                      <a:pt x="0" y="150"/>
                      <a:pt x="0" y="350"/>
                      <a:pt x="167" y="383"/>
                    </a:cubicBezTo>
                    <a:cubicBezTo>
                      <a:pt x="2102" y="550"/>
                      <a:pt x="4003" y="950"/>
                      <a:pt x="5871" y="1551"/>
                    </a:cubicBezTo>
                    <a:cubicBezTo>
                      <a:pt x="5881" y="1555"/>
                      <a:pt x="5890" y="1557"/>
                      <a:pt x="5899" y="1557"/>
                    </a:cubicBezTo>
                    <a:cubicBezTo>
                      <a:pt x="5954" y="1557"/>
                      <a:pt x="5995" y="1479"/>
                      <a:pt x="5938" y="1451"/>
                    </a:cubicBezTo>
                    <a:cubicBezTo>
                      <a:pt x="4855" y="417"/>
                      <a:pt x="3282" y="1"/>
                      <a:pt x="174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  <p:sp>
            <p:nvSpPr>
              <p:cNvPr id="3479" name="Google Shape;3479;p119"/>
              <p:cNvSpPr/>
              <p:nvPr/>
            </p:nvSpPr>
            <p:spPr>
              <a:xfrm>
                <a:off x="3561925" y="4003625"/>
                <a:ext cx="150125" cy="39475"/>
              </a:xfrm>
              <a:custGeom>
                <a:avLst/>
                <a:gdLst/>
                <a:ahLst/>
                <a:cxnLst/>
                <a:rect l="l" t="t" r="r" b="b"/>
                <a:pathLst>
                  <a:path w="6005" h="1579" extrusionOk="0">
                    <a:moveTo>
                      <a:pt x="1699" y="1"/>
                    </a:moveTo>
                    <a:cubicBezTo>
                      <a:pt x="1165" y="1"/>
                      <a:pt x="636" y="51"/>
                      <a:pt x="134" y="145"/>
                    </a:cubicBezTo>
                    <a:cubicBezTo>
                      <a:pt x="0" y="178"/>
                      <a:pt x="0" y="378"/>
                      <a:pt x="167" y="378"/>
                    </a:cubicBezTo>
                    <a:cubicBezTo>
                      <a:pt x="2102" y="578"/>
                      <a:pt x="4003" y="979"/>
                      <a:pt x="5871" y="1579"/>
                    </a:cubicBezTo>
                    <a:cubicBezTo>
                      <a:pt x="5938" y="1579"/>
                      <a:pt x="6005" y="1512"/>
                      <a:pt x="5938" y="1446"/>
                    </a:cubicBezTo>
                    <a:cubicBezTo>
                      <a:pt x="4845" y="427"/>
                      <a:pt x="3253" y="1"/>
                      <a:pt x="169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  <p:sp>
            <p:nvSpPr>
              <p:cNvPr id="3480" name="Google Shape;3480;p119"/>
              <p:cNvSpPr/>
              <p:nvPr/>
            </p:nvSpPr>
            <p:spPr>
              <a:xfrm>
                <a:off x="3526900" y="4025200"/>
                <a:ext cx="149900" cy="38925"/>
              </a:xfrm>
              <a:custGeom>
                <a:avLst/>
                <a:gdLst/>
                <a:ahLst/>
                <a:cxnLst/>
                <a:rect l="l" t="t" r="r" b="b"/>
                <a:pathLst>
                  <a:path w="5996" h="1557" extrusionOk="0">
                    <a:moveTo>
                      <a:pt x="1742" y="0"/>
                    </a:moveTo>
                    <a:cubicBezTo>
                      <a:pt x="1194" y="0"/>
                      <a:pt x="650" y="53"/>
                      <a:pt x="134" y="149"/>
                    </a:cubicBezTo>
                    <a:cubicBezTo>
                      <a:pt x="0" y="149"/>
                      <a:pt x="0" y="349"/>
                      <a:pt x="167" y="382"/>
                    </a:cubicBezTo>
                    <a:cubicBezTo>
                      <a:pt x="2102" y="549"/>
                      <a:pt x="4003" y="950"/>
                      <a:pt x="5871" y="1550"/>
                    </a:cubicBezTo>
                    <a:cubicBezTo>
                      <a:pt x="5880" y="1555"/>
                      <a:pt x="5890" y="1557"/>
                      <a:pt x="5899" y="1557"/>
                    </a:cubicBezTo>
                    <a:cubicBezTo>
                      <a:pt x="5954" y="1557"/>
                      <a:pt x="5995" y="1479"/>
                      <a:pt x="5938" y="1450"/>
                    </a:cubicBezTo>
                    <a:cubicBezTo>
                      <a:pt x="4855" y="416"/>
                      <a:pt x="3282" y="0"/>
                      <a:pt x="17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  <p:sp>
            <p:nvSpPr>
              <p:cNvPr id="3481" name="Google Shape;3481;p119"/>
              <p:cNvSpPr/>
              <p:nvPr/>
            </p:nvSpPr>
            <p:spPr>
              <a:xfrm>
                <a:off x="3491875" y="4046150"/>
                <a:ext cx="149975" cy="38875"/>
              </a:xfrm>
              <a:custGeom>
                <a:avLst/>
                <a:gdLst/>
                <a:ahLst/>
                <a:cxnLst/>
                <a:rect l="l" t="t" r="r" b="b"/>
                <a:pathLst>
                  <a:path w="5999" h="1555" extrusionOk="0">
                    <a:moveTo>
                      <a:pt x="1699" y="1"/>
                    </a:moveTo>
                    <a:cubicBezTo>
                      <a:pt x="1165" y="1"/>
                      <a:pt x="636" y="51"/>
                      <a:pt x="134" y="145"/>
                    </a:cubicBezTo>
                    <a:cubicBezTo>
                      <a:pt x="0" y="145"/>
                      <a:pt x="0" y="378"/>
                      <a:pt x="167" y="378"/>
                    </a:cubicBezTo>
                    <a:cubicBezTo>
                      <a:pt x="2102" y="579"/>
                      <a:pt x="4003" y="979"/>
                      <a:pt x="5871" y="1546"/>
                    </a:cubicBezTo>
                    <a:cubicBezTo>
                      <a:pt x="5883" y="1552"/>
                      <a:pt x="5896" y="1555"/>
                      <a:pt x="5907" y="1555"/>
                    </a:cubicBezTo>
                    <a:cubicBezTo>
                      <a:pt x="5959" y="1555"/>
                      <a:pt x="5998" y="1500"/>
                      <a:pt x="5971" y="1446"/>
                    </a:cubicBezTo>
                    <a:cubicBezTo>
                      <a:pt x="4854" y="427"/>
                      <a:pt x="3255" y="1"/>
                      <a:pt x="169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  <p:sp>
            <p:nvSpPr>
              <p:cNvPr id="3482" name="Google Shape;3482;p119"/>
              <p:cNvSpPr/>
              <p:nvPr/>
            </p:nvSpPr>
            <p:spPr>
              <a:xfrm>
                <a:off x="3491875" y="3858675"/>
                <a:ext cx="169300" cy="137025"/>
              </a:xfrm>
              <a:custGeom>
                <a:avLst/>
                <a:gdLst/>
                <a:ahLst/>
                <a:cxnLst/>
                <a:rect l="l" t="t" r="r" b="b"/>
                <a:pathLst>
                  <a:path w="6772" h="5481" extrusionOk="0">
                    <a:moveTo>
                      <a:pt x="1840" y="554"/>
                    </a:moveTo>
                    <a:cubicBezTo>
                      <a:pt x="2471" y="554"/>
                      <a:pt x="3321" y="1028"/>
                      <a:pt x="3636" y="1306"/>
                    </a:cubicBezTo>
                    <a:cubicBezTo>
                      <a:pt x="4003" y="1673"/>
                      <a:pt x="4370" y="2040"/>
                      <a:pt x="4670" y="2440"/>
                    </a:cubicBezTo>
                    <a:cubicBezTo>
                      <a:pt x="5371" y="3241"/>
                      <a:pt x="5905" y="4108"/>
                      <a:pt x="6505" y="4975"/>
                    </a:cubicBezTo>
                    <a:cubicBezTo>
                      <a:pt x="5738" y="4642"/>
                      <a:pt x="4937" y="4375"/>
                      <a:pt x="4137" y="4075"/>
                    </a:cubicBezTo>
                    <a:cubicBezTo>
                      <a:pt x="3203" y="3708"/>
                      <a:pt x="1301" y="3007"/>
                      <a:pt x="1134" y="1806"/>
                    </a:cubicBezTo>
                    <a:cubicBezTo>
                      <a:pt x="971" y="858"/>
                      <a:pt x="1335" y="554"/>
                      <a:pt x="1840" y="554"/>
                    </a:cubicBezTo>
                    <a:close/>
                    <a:moveTo>
                      <a:pt x="1962" y="1"/>
                    </a:moveTo>
                    <a:cubicBezTo>
                      <a:pt x="1499" y="1"/>
                      <a:pt x="1057" y="170"/>
                      <a:pt x="734" y="605"/>
                    </a:cubicBezTo>
                    <a:cubicBezTo>
                      <a:pt x="0" y="1673"/>
                      <a:pt x="834" y="2740"/>
                      <a:pt x="1635" y="3374"/>
                    </a:cubicBezTo>
                    <a:cubicBezTo>
                      <a:pt x="3002" y="4442"/>
                      <a:pt x="4804" y="4875"/>
                      <a:pt x="6405" y="5476"/>
                    </a:cubicBezTo>
                    <a:cubicBezTo>
                      <a:pt x="6419" y="5479"/>
                      <a:pt x="6433" y="5481"/>
                      <a:pt x="6448" y="5481"/>
                    </a:cubicBezTo>
                    <a:cubicBezTo>
                      <a:pt x="6571" y="5481"/>
                      <a:pt x="6705" y="5358"/>
                      <a:pt x="6705" y="5209"/>
                    </a:cubicBezTo>
                    <a:cubicBezTo>
                      <a:pt x="6738" y="5209"/>
                      <a:pt x="6772" y="5175"/>
                      <a:pt x="6738" y="5142"/>
                    </a:cubicBezTo>
                    <a:cubicBezTo>
                      <a:pt x="6138" y="3407"/>
                      <a:pt x="5104" y="1906"/>
                      <a:pt x="3736" y="706"/>
                    </a:cubicBezTo>
                    <a:cubicBezTo>
                      <a:pt x="3273" y="320"/>
                      <a:pt x="2598" y="1"/>
                      <a:pt x="196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  <p:sp>
            <p:nvSpPr>
              <p:cNvPr id="3483" name="Google Shape;3483;p119"/>
              <p:cNvSpPr/>
              <p:nvPr/>
            </p:nvSpPr>
            <p:spPr>
              <a:xfrm>
                <a:off x="3648650" y="3888600"/>
                <a:ext cx="185150" cy="106225"/>
              </a:xfrm>
              <a:custGeom>
                <a:avLst/>
                <a:gdLst/>
                <a:ahLst/>
                <a:cxnLst/>
                <a:rect l="l" t="t" r="r" b="b"/>
                <a:pathLst>
                  <a:path w="7406" h="4249" extrusionOk="0">
                    <a:moveTo>
                      <a:pt x="5430" y="602"/>
                    </a:moveTo>
                    <a:cubicBezTo>
                      <a:pt x="6166" y="602"/>
                      <a:pt x="6766" y="922"/>
                      <a:pt x="6272" y="2044"/>
                    </a:cubicBezTo>
                    <a:cubicBezTo>
                      <a:pt x="5805" y="3144"/>
                      <a:pt x="3803" y="3345"/>
                      <a:pt x="2802" y="3478"/>
                    </a:cubicBezTo>
                    <a:lnTo>
                      <a:pt x="2769" y="3478"/>
                    </a:lnTo>
                    <a:cubicBezTo>
                      <a:pt x="1935" y="3578"/>
                      <a:pt x="1101" y="3645"/>
                      <a:pt x="267" y="3778"/>
                    </a:cubicBezTo>
                    <a:cubicBezTo>
                      <a:pt x="1035" y="3078"/>
                      <a:pt x="1835" y="2377"/>
                      <a:pt x="2669" y="1743"/>
                    </a:cubicBezTo>
                    <a:cubicBezTo>
                      <a:pt x="3069" y="1443"/>
                      <a:pt x="3503" y="1176"/>
                      <a:pt x="3937" y="943"/>
                    </a:cubicBezTo>
                    <a:cubicBezTo>
                      <a:pt x="4238" y="785"/>
                      <a:pt x="4873" y="602"/>
                      <a:pt x="5430" y="602"/>
                    </a:cubicBezTo>
                    <a:close/>
                    <a:moveTo>
                      <a:pt x="5379" y="1"/>
                    </a:moveTo>
                    <a:cubicBezTo>
                      <a:pt x="4911" y="1"/>
                      <a:pt x="4425" y="129"/>
                      <a:pt x="4037" y="309"/>
                    </a:cubicBezTo>
                    <a:cubicBezTo>
                      <a:pt x="2402" y="1110"/>
                      <a:pt x="1001" y="2344"/>
                      <a:pt x="0" y="3878"/>
                    </a:cubicBezTo>
                    <a:cubicBezTo>
                      <a:pt x="0" y="3878"/>
                      <a:pt x="0" y="3945"/>
                      <a:pt x="34" y="3945"/>
                    </a:cubicBezTo>
                    <a:cubicBezTo>
                      <a:pt x="3" y="4068"/>
                      <a:pt x="86" y="4249"/>
                      <a:pt x="231" y="4249"/>
                    </a:cubicBezTo>
                    <a:cubicBezTo>
                      <a:pt x="243" y="4249"/>
                      <a:pt x="255" y="4248"/>
                      <a:pt x="267" y="4245"/>
                    </a:cubicBezTo>
                    <a:cubicBezTo>
                      <a:pt x="1969" y="4078"/>
                      <a:pt x="3803" y="4112"/>
                      <a:pt x="5404" y="3411"/>
                    </a:cubicBezTo>
                    <a:cubicBezTo>
                      <a:pt x="6372" y="3044"/>
                      <a:pt x="7406" y="2110"/>
                      <a:pt x="6939" y="976"/>
                    </a:cubicBezTo>
                    <a:cubicBezTo>
                      <a:pt x="6666" y="255"/>
                      <a:pt x="6039" y="1"/>
                      <a:pt x="537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  <p:sp>
            <p:nvSpPr>
              <p:cNvPr id="3484" name="Google Shape;3484;p119"/>
              <p:cNvSpPr/>
              <p:nvPr/>
            </p:nvSpPr>
            <p:spPr>
              <a:xfrm>
                <a:off x="3566925" y="1504600"/>
                <a:ext cx="684675" cy="2260825"/>
              </a:xfrm>
              <a:custGeom>
                <a:avLst/>
                <a:gdLst/>
                <a:ahLst/>
                <a:cxnLst/>
                <a:rect l="l" t="t" r="r" b="b"/>
                <a:pathLst>
                  <a:path w="27387" h="90433" extrusionOk="0">
                    <a:moveTo>
                      <a:pt x="9507" y="1"/>
                    </a:moveTo>
                    <a:cubicBezTo>
                      <a:pt x="9507" y="1"/>
                      <a:pt x="3169" y="40830"/>
                      <a:pt x="2169" y="50470"/>
                    </a:cubicBezTo>
                    <a:cubicBezTo>
                      <a:pt x="1368" y="58009"/>
                      <a:pt x="0" y="90432"/>
                      <a:pt x="0" y="90432"/>
                    </a:cubicBezTo>
                    <a:lnTo>
                      <a:pt x="21049" y="90432"/>
                    </a:lnTo>
                    <a:cubicBezTo>
                      <a:pt x="21049" y="90432"/>
                      <a:pt x="21716" y="63079"/>
                      <a:pt x="21983" y="54306"/>
                    </a:cubicBezTo>
                    <a:cubicBezTo>
                      <a:pt x="22050" y="52705"/>
                      <a:pt x="22116" y="51704"/>
                      <a:pt x="22116" y="51638"/>
                    </a:cubicBezTo>
                    <a:cubicBezTo>
                      <a:pt x="22216" y="51004"/>
                      <a:pt x="27387" y="1"/>
                      <a:pt x="2738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  <p:sp>
            <p:nvSpPr>
              <p:cNvPr id="3485" name="Google Shape;3485;p119"/>
              <p:cNvSpPr/>
              <p:nvPr/>
            </p:nvSpPr>
            <p:spPr>
              <a:xfrm>
                <a:off x="4024750" y="1549225"/>
                <a:ext cx="169725" cy="2132800"/>
              </a:xfrm>
              <a:custGeom>
                <a:avLst/>
                <a:gdLst/>
                <a:ahLst/>
                <a:cxnLst/>
                <a:rect l="l" t="t" r="r" b="b"/>
                <a:pathLst>
                  <a:path w="6789" h="85312" extrusionOk="0">
                    <a:moveTo>
                      <a:pt x="6751" y="0"/>
                    </a:moveTo>
                    <a:cubicBezTo>
                      <a:pt x="6730" y="0"/>
                      <a:pt x="6705" y="17"/>
                      <a:pt x="6705" y="50"/>
                    </a:cubicBezTo>
                    <a:cubicBezTo>
                      <a:pt x="5838" y="6221"/>
                      <a:pt x="4937" y="12392"/>
                      <a:pt x="4204" y="18597"/>
                    </a:cubicBezTo>
                    <a:cubicBezTo>
                      <a:pt x="2903" y="29571"/>
                      <a:pt x="1935" y="40613"/>
                      <a:pt x="1268" y="51654"/>
                    </a:cubicBezTo>
                    <a:cubicBezTo>
                      <a:pt x="634" y="62829"/>
                      <a:pt x="301" y="74037"/>
                      <a:pt x="1" y="85211"/>
                    </a:cubicBezTo>
                    <a:cubicBezTo>
                      <a:pt x="1" y="85278"/>
                      <a:pt x="51" y="85311"/>
                      <a:pt x="105" y="85311"/>
                    </a:cubicBezTo>
                    <a:cubicBezTo>
                      <a:pt x="159" y="85311"/>
                      <a:pt x="217" y="85278"/>
                      <a:pt x="234" y="85211"/>
                    </a:cubicBezTo>
                    <a:cubicBezTo>
                      <a:pt x="434" y="78940"/>
                      <a:pt x="634" y="72669"/>
                      <a:pt x="868" y="66364"/>
                    </a:cubicBezTo>
                    <a:cubicBezTo>
                      <a:pt x="1335" y="55290"/>
                      <a:pt x="2035" y="44215"/>
                      <a:pt x="3003" y="33174"/>
                    </a:cubicBezTo>
                    <a:cubicBezTo>
                      <a:pt x="4003" y="22099"/>
                      <a:pt x="5171" y="11025"/>
                      <a:pt x="6772" y="50"/>
                    </a:cubicBezTo>
                    <a:cubicBezTo>
                      <a:pt x="6789" y="17"/>
                      <a:pt x="6772" y="0"/>
                      <a:pt x="675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  <p:sp>
            <p:nvSpPr>
              <p:cNvPr id="3486" name="Google Shape;3486;p119"/>
              <p:cNvSpPr/>
              <p:nvPr/>
            </p:nvSpPr>
            <p:spPr>
              <a:xfrm>
                <a:off x="3599450" y="3674775"/>
                <a:ext cx="472850" cy="13400"/>
              </a:xfrm>
              <a:custGeom>
                <a:avLst/>
                <a:gdLst/>
                <a:ahLst/>
                <a:cxnLst/>
                <a:rect l="l" t="t" r="r" b="b"/>
                <a:pathLst>
                  <a:path w="18914" h="536" extrusionOk="0">
                    <a:moveTo>
                      <a:pt x="10344" y="1"/>
                    </a:moveTo>
                    <a:cubicBezTo>
                      <a:pt x="9329" y="1"/>
                      <a:pt x="8314" y="9"/>
                      <a:pt x="7306" y="22"/>
                    </a:cubicBezTo>
                    <a:cubicBezTo>
                      <a:pt x="6071" y="56"/>
                      <a:pt x="4837" y="56"/>
                      <a:pt x="3636" y="123"/>
                    </a:cubicBezTo>
                    <a:cubicBezTo>
                      <a:pt x="3003" y="156"/>
                      <a:pt x="2369" y="156"/>
                      <a:pt x="1735" y="156"/>
                    </a:cubicBezTo>
                    <a:cubicBezTo>
                      <a:pt x="1168" y="189"/>
                      <a:pt x="567" y="156"/>
                      <a:pt x="34" y="223"/>
                    </a:cubicBezTo>
                    <a:cubicBezTo>
                      <a:pt x="0" y="256"/>
                      <a:pt x="0" y="323"/>
                      <a:pt x="34" y="323"/>
                    </a:cubicBezTo>
                    <a:cubicBezTo>
                      <a:pt x="367" y="356"/>
                      <a:pt x="668" y="356"/>
                      <a:pt x="1001" y="356"/>
                    </a:cubicBezTo>
                    <a:lnTo>
                      <a:pt x="2069" y="389"/>
                    </a:lnTo>
                    <a:cubicBezTo>
                      <a:pt x="2736" y="423"/>
                      <a:pt x="3436" y="423"/>
                      <a:pt x="4103" y="456"/>
                    </a:cubicBezTo>
                    <a:cubicBezTo>
                      <a:pt x="5886" y="505"/>
                      <a:pt x="7686" y="536"/>
                      <a:pt x="9492" y="536"/>
                    </a:cubicBezTo>
                    <a:cubicBezTo>
                      <a:pt x="10152" y="536"/>
                      <a:pt x="10814" y="532"/>
                      <a:pt x="11475" y="523"/>
                    </a:cubicBezTo>
                    <a:cubicBezTo>
                      <a:pt x="12676" y="523"/>
                      <a:pt x="13910" y="489"/>
                      <a:pt x="15111" y="456"/>
                    </a:cubicBezTo>
                    <a:cubicBezTo>
                      <a:pt x="16345" y="389"/>
                      <a:pt x="17580" y="289"/>
                      <a:pt x="18847" y="289"/>
                    </a:cubicBezTo>
                    <a:cubicBezTo>
                      <a:pt x="18881" y="289"/>
                      <a:pt x="18914" y="223"/>
                      <a:pt x="18847" y="223"/>
                    </a:cubicBezTo>
                    <a:cubicBezTo>
                      <a:pt x="18113" y="223"/>
                      <a:pt x="17413" y="156"/>
                      <a:pt x="16679" y="156"/>
                    </a:cubicBezTo>
                    <a:lnTo>
                      <a:pt x="14644" y="56"/>
                    </a:lnTo>
                    <a:cubicBezTo>
                      <a:pt x="13218" y="17"/>
                      <a:pt x="11780" y="1"/>
                      <a:pt x="103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  <p:sp>
            <p:nvSpPr>
              <p:cNvPr id="3487" name="Google Shape;3487;p119"/>
              <p:cNvSpPr/>
              <p:nvPr/>
            </p:nvSpPr>
            <p:spPr>
              <a:xfrm>
                <a:off x="4612925" y="3255025"/>
                <a:ext cx="754475" cy="989950"/>
              </a:xfrm>
              <a:custGeom>
                <a:avLst/>
                <a:gdLst/>
                <a:ahLst/>
                <a:cxnLst/>
                <a:rect l="l" t="t" r="r" b="b"/>
                <a:pathLst>
                  <a:path w="30179" h="39598" extrusionOk="0">
                    <a:moveTo>
                      <a:pt x="17936" y="0"/>
                    </a:moveTo>
                    <a:lnTo>
                      <a:pt x="1024" y="7673"/>
                    </a:lnTo>
                    <a:lnTo>
                      <a:pt x="5928" y="17646"/>
                    </a:lnTo>
                    <a:lnTo>
                      <a:pt x="7929" y="21749"/>
                    </a:lnTo>
                    <a:lnTo>
                      <a:pt x="9430" y="24852"/>
                    </a:lnTo>
                    <a:cubicBezTo>
                      <a:pt x="9430" y="24852"/>
                      <a:pt x="1291" y="34058"/>
                      <a:pt x="624" y="35359"/>
                    </a:cubicBezTo>
                    <a:cubicBezTo>
                      <a:pt x="1" y="36639"/>
                      <a:pt x="378" y="39598"/>
                      <a:pt x="1407" y="39598"/>
                    </a:cubicBezTo>
                    <a:cubicBezTo>
                      <a:pt x="1424" y="39598"/>
                      <a:pt x="1441" y="39597"/>
                      <a:pt x="1458" y="39595"/>
                    </a:cubicBezTo>
                    <a:cubicBezTo>
                      <a:pt x="2525" y="39495"/>
                      <a:pt x="29178" y="27320"/>
                      <a:pt x="29912" y="26219"/>
                    </a:cubicBezTo>
                    <a:cubicBezTo>
                      <a:pt x="30179" y="25786"/>
                      <a:pt x="28644" y="21816"/>
                      <a:pt x="26609" y="17046"/>
                    </a:cubicBezTo>
                    <a:cubicBezTo>
                      <a:pt x="26209" y="16012"/>
                      <a:pt x="25775" y="14911"/>
                      <a:pt x="25275" y="13877"/>
                    </a:cubicBezTo>
                    <a:cubicBezTo>
                      <a:pt x="24641" y="12543"/>
                      <a:pt x="23974" y="11242"/>
                      <a:pt x="23307" y="9974"/>
                    </a:cubicBezTo>
                    <a:cubicBezTo>
                      <a:pt x="20505" y="4504"/>
                      <a:pt x="17936" y="0"/>
                      <a:pt x="17936" y="0"/>
                    </a:cubicBezTo>
                    <a:close/>
                  </a:path>
                </a:pathLst>
              </a:custGeom>
              <a:solidFill>
                <a:srgbClr val="BA7B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  <p:sp>
            <p:nvSpPr>
              <p:cNvPr id="3488" name="Google Shape;3488;p119"/>
              <p:cNvSpPr/>
              <p:nvPr/>
            </p:nvSpPr>
            <p:spPr>
              <a:xfrm>
                <a:off x="4610525" y="3600275"/>
                <a:ext cx="760200" cy="646425"/>
              </a:xfrm>
              <a:custGeom>
                <a:avLst/>
                <a:gdLst/>
                <a:ahLst/>
                <a:cxnLst/>
                <a:rect l="l" t="t" r="r" b="b"/>
                <a:pathLst>
                  <a:path w="30408" h="25857" extrusionOk="0">
                    <a:moveTo>
                      <a:pt x="25438" y="0"/>
                    </a:moveTo>
                    <a:lnTo>
                      <a:pt x="7992" y="7939"/>
                    </a:lnTo>
                    <a:lnTo>
                      <a:pt x="9493" y="11042"/>
                    </a:lnTo>
                    <a:cubicBezTo>
                      <a:pt x="9493" y="11042"/>
                      <a:pt x="1321" y="20315"/>
                      <a:pt x="653" y="21616"/>
                    </a:cubicBezTo>
                    <a:cubicBezTo>
                      <a:pt x="0" y="22889"/>
                      <a:pt x="402" y="25856"/>
                      <a:pt x="1420" y="25856"/>
                    </a:cubicBezTo>
                    <a:cubicBezTo>
                      <a:pt x="1442" y="25856"/>
                      <a:pt x="1465" y="25855"/>
                      <a:pt x="1487" y="25852"/>
                    </a:cubicBezTo>
                    <a:cubicBezTo>
                      <a:pt x="2555" y="25752"/>
                      <a:pt x="29341" y="13510"/>
                      <a:pt x="30074" y="12409"/>
                    </a:cubicBezTo>
                    <a:cubicBezTo>
                      <a:pt x="30408" y="11875"/>
                      <a:pt x="28040" y="6071"/>
                      <a:pt x="254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  <p:sp>
            <p:nvSpPr>
              <p:cNvPr id="3489" name="Google Shape;3489;p119"/>
              <p:cNvSpPr/>
              <p:nvPr/>
            </p:nvSpPr>
            <p:spPr>
              <a:xfrm>
                <a:off x="4643175" y="3908825"/>
                <a:ext cx="680850" cy="308800"/>
              </a:xfrm>
              <a:custGeom>
                <a:avLst/>
                <a:gdLst/>
                <a:ahLst/>
                <a:cxnLst/>
                <a:rect l="l" t="t" r="r" b="b"/>
                <a:pathLst>
                  <a:path w="27234" h="12352" extrusionOk="0">
                    <a:moveTo>
                      <a:pt x="27167" y="0"/>
                    </a:moveTo>
                    <a:cubicBezTo>
                      <a:pt x="22631" y="1802"/>
                      <a:pt x="4518" y="10108"/>
                      <a:pt x="81" y="12276"/>
                    </a:cubicBezTo>
                    <a:cubicBezTo>
                      <a:pt x="0" y="12303"/>
                      <a:pt x="7" y="12352"/>
                      <a:pt x="47" y="12352"/>
                    </a:cubicBezTo>
                    <a:cubicBezTo>
                      <a:pt x="57" y="12352"/>
                      <a:pt x="69" y="12349"/>
                      <a:pt x="81" y="12343"/>
                    </a:cubicBezTo>
                    <a:cubicBezTo>
                      <a:pt x="4618" y="10441"/>
                      <a:pt x="22831" y="2269"/>
                      <a:pt x="27167" y="34"/>
                    </a:cubicBezTo>
                    <a:cubicBezTo>
                      <a:pt x="27234" y="0"/>
                      <a:pt x="27201" y="0"/>
                      <a:pt x="271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  <p:sp>
            <p:nvSpPr>
              <p:cNvPr id="3490" name="Google Shape;3490;p119"/>
              <p:cNvSpPr/>
              <p:nvPr/>
            </p:nvSpPr>
            <p:spPr>
              <a:xfrm>
                <a:off x="4817400" y="3821950"/>
                <a:ext cx="151375" cy="42175"/>
              </a:xfrm>
              <a:custGeom>
                <a:avLst/>
                <a:gdLst/>
                <a:ahLst/>
                <a:cxnLst/>
                <a:rect l="l" t="t" r="r" b="b"/>
                <a:pathLst>
                  <a:path w="6055" h="1687" extrusionOk="0">
                    <a:moveTo>
                      <a:pt x="4393" y="0"/>
                    </a:moveTo>
                    <a:cubicBezTo>
                      <a:pt x="2882" y="0"/>
                      <a:pt x="1326" y="602"/>
                      <a:pt x="117" y="1441"/>
                    </a:cubicBezTo>
                    <a:cubicBezTo>
                      <a:pt x="0" y="1499"/>
                      <a:pt x="63" y="1686"/>
                      <a:pt x="193" y="1686"/>
                    </a:cubicBezTo>
                    <a:cubicBezTo>
                      <a:pt x="211" y="1686"/>
                      <a:pt x="230" y="1682"/>
                      <a:pt x="251" y="1674"/>
                    </a:cubicBezTo>
                    <a:cubicBezTo>
                      <a:pt x="2085" y="1040"/>
                      <a:pt x="3987" y="607"/>
                      <a:pt x="5955" y="373"/>
                    </a:cubicBezTo>
                    <a:cubicBezTo>
                      <a:pt x="6021" y="373"/>
                      <a:pt x="6055" y="273"/>
                      <a:pt x="5955" y="240"/>
                    </a:cubicBezTo>
                    <a:cubicBezTo>
                      <a:pt x="5451" y="75"/>
                      <a:pt x="4925" y="0"/>
                      <a:pt x="439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  <p:sp>
            <p:nvSpPr>
              <p:cNvPr id="3491" name="Google Shape;3491;p119"/>
              <p:cNvSpPr/>
              <p:nvPr/>
            </p:nvSpPr>
            <p:spPr>
              <a:xfrm>
                <a:off x="4794925" y="3855450"/>
                <a:ext cx="15050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682" extrusionOk="0">
                    <a:moveTo>
                      <a:pt x="4426" y="0"/>
                    </a:moveTo>
                    <a:cubicBezTo>
                      <a:pt x="2904" y="0"/>
                      <a:pt x="1334" y="623"/>
                      <a:pt x="116" y="1468"/>
                    </a:cubicBezTo>
                    <a:cubicBezTo>
                      <a:pt x="1" y="1526"/>
                      <a:pt x="84" y="1682"/>
                      <a:pt x="194" y="1682"/>
                    </a:cubicBezTo>
                    <a:cubicBezTo>
                      <a:pt x="212" y="1682"/>
                      <a:pt x="230" y="1678"/>
                      <a:pt x="249" y="1668"/>
                    </a:cubicBezTo>
                    <a:cubicBezTo>
                      <a:pt x="2084" y="1035"/>
                      <a:pt x="3985" y="601"/>
                      <a:pt x="5920" y="401"/>
                    </a:cubicBezTo>
                    <a:cubicBezTo>
                      <a:pt x="5986" y="368"/>
                      <a:pt x="6020" y="267"/>
                      <a:pt x="5953" y="234"/>
                    </a:cubicBezTo>
                    <a:cubicBezTo>
                      <a:pt x="5460" y="73"/>
                      <a:pt x="4946" y="0"/>
                      <a:pt x="44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  <p:sp>
            <p:nvSpPr>
              <p:cNvPr id="3492" name="Google Shape;3492;p119"/>
              <p:cNvSpPr/>
              <p:nvPr/>
            </p:nvSpPr>
            <p:spPr>
              <a:xfrm>
                <a:off x="4771575" y="3889500"/>
                <a:ext cx="150500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688" extrusionOk="0">
                    <a:moveTo>
                      <a:pt x="4386" y="0"/>
                    </a:moveTo>
                    <a:cubicBezTo>
                      <a:pt x="2867" y="0"/>
                      <a:pt x="1300" y="602"/>
                      <a:pt x="116" y="1441"/>
                    </a:cubicBezTo>
                    <a:cubicBezTo>
                      <a:pt x="1" y="1527"/>
                      <a:pt x="59" y="1687"/>
                      <a:pt x="184" y="1687"/>
                    </a:cubicBezTo>
                    <a:cubicBezTo>
                      <a:pt x="204" y="1687"/>
                      <a:pt x="226" y="1683"/>
                      <a:pt x="249" y="1674"/>
                    </a:cubicBezTo>
                    <a:cubicBezTo>
                      <a:pt x="2084" y="1040"/>
                      <a:pt x="3985" y="607"/>
                      <a:pt x="5920" y="373"/>
                    </a:cubicBezTo>
                    <a:cubicBezTo>
                      <a:pt x="5986" y="373"/>
                      <a:pt x="6020" y="273"/>
                      <a:pt x="5953" y="240"/>
                    </a:cubicBezTo>
                    <a:cubicBezTo>
                      <a:pt x="5449" y="75"/>
                      <a:pt x="4921" y="0"/>
                      <a:pt x="43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  <p:sp>
            <p:nvSpPr>
              <p:cNvPr id="3493" name="Google Shape;3493;p119"/>
              <p:cNvSpPr/>
              <p:nvPr/>
            </p:nvSpPr>
            <p:spPr>
              <a:xfrm>
                <a:off x="4748225" y="3922975"/>
                <a:ext cx="151350" cy="42075"/>
              </a:xfrm>
              <a:custGeom>
                <a:avLst/>
                <a:gdLst/>
                <a:ahLst/>
                <a:cxnLst/>
                <a:rect l="l" t="t" r="r" b="b"/>
                <a:pathLst>
                  <a:path w="6054" h="1683" extrusionOk="0">
                    <a:moveTo>
                      <a:pt x="4426" y="1"/>
                    </a:moveTo>
                    <a:cubicBezTo>
                      <a:pt x="2904" y="1"/>
                      <a:pt x="1334" y="624"/>
                      <a:pt x="116" y="1469"/>
                    </a:cubicBezTo>
                    <a:cubicBezTo>
                      <a:pt x="1" y="1527"/>
                      <a:pt x="59" y="1683"/>
                      <a:pt x="184" y="1683"/>
                    </a:cubicBezTo>
                    <a:cubicBezTo>
                      <a:pt x="204" y="1683"/>
                      <a:pt x="226" y="1679"/>
                      <a:pt x="249" y="1669"/>
                    </a:cubicBezTo>
                    <a:cubicBezTo>
                      <a:pt x="2084" y="1036"/>
                      <a:pt x="3985" y="602"/>
                      <a:pt x="5920" y="402"/>
                    </a:cubicBezTo>
                    <a:cubicBezTo>
                      <a:pt x="5986" y="368"/>
                      <a:pt x="6053" y="268"/>
                      <a:pt x="5953" y="235"/>
                    </a:cubicBezTo>
                    <a:cubicBezTo>
                      <a:pt x="5460" y="74"/>
                      <a:pt x="4946" y="1"/>
                      <a:pt x="442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  <p:sp>
            <p:nvSpPr>
              <p:cNvPr id="3494" name="Google Shape;3494;p119"/>
              <p:cNvSpPr/>
              <p:nvPr/>
            </p:nvSpPr>
            <p:spPr>
              <a:xfrm>
                <a:off x="4686050" y="3761350"/>
                <a:ext cx="191000" cy="90550"/>
              </a:xfrm>
              <a:custGeom>
                <a:avLst/>
                <a:gdLst/>
                <a:ahLst/>
                <a:cxnLst/>
                <a:rect l="l" t="t" r="r" b="b"/>
                <a:pathLst>
                  <a:path w="7640" h="3622" extrusionOk="0">
                    <a:moveTo>
                      <a:pt x="2222" y="609"/>
                    </a:moveTo>
                    <a:cubicBezTo>
                      <a:pt x="2599" y="609"/>
                      <a:pt x="2959" y="662"/>
                      <a:pt x="3170" y="729"/>
                    </a:cubicBezTo>
                    <a:cubicBezTo>
                      <a:pt x="3670" y="896"/>
                      <a:pt x="4137" y="1063"/>
                      <a:pt x="4571" y="1296"/>
                    </a:cubicBezTo>
                    <a:cubicBezTo>
                      <a:pt x="5505" y="1797"/>
                      <a:pt x="6405" y="2297"/>
                      <a:pt x="7273" y="2897"/>
                    </a:cubicBezTo>
                    <a:cubicBezTo>
                      <a:pt x="6439" y="2897"/>
                      <a:pt x="5605" y="2964"/>
                      <a:pt x="4771" y="3031"/>
                    </a:cubicBezTo>
                    <a:cubicBezTo>
                      <a:pt x="4506" y="3040"/>
                      <a:pt x="4172" y="3055"/>
                      <a:pt x="3810" y="3055"/>
                    </a:cubicBezTo>
                    <a:cubicBezTo>
                      <a:pt x="2805" y="3055"/>
                      <a:pt x="1592" y="2933"/>
                      <a:pt x="1102" y="2197"/>
                    </a:cubicBezTo>
                    <a:cubicBezTo>
                      <a:pt x="246" y="937"/>
                      <a:pt x="1288" y="609"/>
                      <a:pt x="2222" y="609"/>
                    </a:cubicBezTo>
                    <a:close/>
                    <a:moveTo>
                      <a:pt x="2098" y="0"/>
                    </a:moveTo>
                    <a:cubicBezTo>
                      <a:pt x="1261" y="0"/>
                      <a:pt x="429" y="339"/>
                      <a:pt x="234" y="1263"/>
                    </a:cubicBezTo>
                    <a:cubicBezTo>
                      <a:pt x="1" y="2464"/>
                      <a:pt x="1202" y="3198"/>
                      <a:pt x="2202" y="3431"/>
                    </a:cubicBezTo>
                    <a:cubicBezTo>
                      <a:pt x="2800" y="3572"/>
                      <a:pt x="3410" y="3622"/>
                      <a:pt x="4023" y="3622"/>
                    </a:cubicBezTo>
                    <a:cubicBezTo>
                      <a:pt x="5157" y="3622"/>
                      <a:pt x="6302" y="3451"/>
                      <a:pt x="7406" y="3364"/>
                    </a:cubicBezTo>
                    <a:cubicBezTo>
                      <a:pt x="7573" y="3331"/>
                      <a:pt x="7640" y="3164"/>
                      <a:pt x="7573" y="2997"/>
                    </a:cubicBezTo>
                    <a:cubicBezTo>
                      <a:pt x="7606" y="2997"/>
                      <a:pt x="7640" y="2964"/>
                      <a:pt x="7573" y="2931"/>
                    </a:cubicBezTo>
                    <a:cubicBezTo>
                      <a:pt x="6339" y="1596"/>
                      <a:pt x="4737" y="629"/>
                      <a:pt x="3003" y="129"/>
                    </a:cubicBezTo>
                    <a:cubicBezTo>
                      <a:pt x="2722" y="47"/>
                      <a:pt x="2410" y="0"/>
                      <a:pt x="209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  <p:sp>
            <p:nvSpPr>
              <p:cNvPr id="3495" name="Google Shape;3495;p119"/>
              <p:cNvSpPr/>
              <p:nvPr/>
            </p:nvSpPr>
            <p:spPr>
              <a:xfrm>
                <a:off x="4864525" y="3688975"/>
                <a:ext cx="150125" cy="155350"/>
              </a:xfrm>
              <a:custGeom>
                <a:avLst/>
                <a:gdLst/>
                <a:ahLst/>
                <a:cxnLst/>
                <a:rect l="l" t="t" r="r" b="b"/>
                <a:pathLst>
                  <a:path w="6005" h="6214" extrusionOk="0">
                    <a:moveTo>
                      <a:pt x="4218" y="556"/>
                    </a:moveTo>
                    <a:cubicBezTo>
                      <a:pt x="4634" y="556"/>
                      <a:pt x="4957" y="843"/>
                      <a:pt x="4970" y="1689"/>
                    </a:cubicBezTo>
                    <a:cubicBezTo>
                      <a:pt x="4970" y="2890"/>
                      <a:pt x="3236" y="3891"/>
                      <a:pt x="2369" y="4425"/>
                    </a:cubicBezTo>
                    <a:cubicBezTo>
                      <a:pt x="1668" y="4858"/>
                      <a:pt x="934" y="5259"/>
                      <a:pt x="200" y="5726"/>
                    </a:cubicBezTo>
                    <a:cubicBezTo>
                      <a:pt x="634" y="4758"/>
                      <a:pt x="1068" y="3824"/>
                      <a:pt x="1568" y="2890"/>
                    </a:cubicBezTo>
                    <a:cubicBezTo>
                      <a:pt x="1801" y="2457"/>
                      <a:pt x="2102" y="2023"/>
                      <a:pt x="2402" y="1623"/>
                    </a:cubicBezTo>
                    <a:cubicBezTo>
                      <a:pt x="2687" y="1257"/>
                      <a:pt x="3566" y="556"/>
                      <a:pt x="4218" y="556"/>
                    </a:cubicBezTo>
                    <a:close/>
                    <a:moveTo>
                      <a:pt x="4115" y="1"/>
                    </a:moveTo>
                    <a:cubicBezTo>
                      <a:pt x="3392" y="1"/>
                      <a:pt x="2648" y="498"/>
                      <a:pt x="2202" y="1056"/>
                    </a:cubicBezTo>
                    <a:cubicBezTo>
                      <a:pt x="1068" y="2457"/>
                      <a:pt x="300" y="4124"/>
                      <a:pt x="0" y="5926"/>
                    </a:cubicBezTo>
                    <a:cubicBezTo>
                      <a:pt x="0" y="5959"/>
                      <a:pt x="34" y="5992"/>
                      <a:pt x="67" y="5992"/>
                    </a:cubicBezTo>
                    <a:cubicBezTo>
                      <a:pt x="93" y="6124"/>
                      <a:pt x="202" y="6214"/>
                      <a:pt x="312" y="6214"/>
                    </a:cubicBezTo>
                    <a:cubicBezTo>
                      <a:pt x="342" y="6214"/>
                      <a:pt x="372" y="6207"/>
                      <a:pt x="400" y="6193"/>
                    </a:cubicBezTo>
                    <a:cubicBezTo>
                      <a:pt x="1902" y="5325"/>
                      <a:pt x="3569" y="4591"/>
                      <a:pt x="4770" y="3324"/>
                    </a:cubicBezTo>
                    <a:cubicBezTo>
                      <a:pt x="5437" y="2557"/>
                      <a:pt x="6004" y="1289"/>
                      <a:pt x="5137" y="422"/>
                    </a:cubicBezTo>
                    <a:cubicBezTo>
                      <a:pt x="4827" y="123"/>
                      <a:pt x="4474" y="1"/>
                      <a:pt x="411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  <p:sp>
            <p:nvSpPr>
              <p:cNvPr id="3496" name="Google Shape;3496;p119"/>
              <p:cNvSpPr/>
              <p:nvPr/>
            </p:nvSpPr>
            <p:spPr>
              <a:xfrm>
                <a:off x="3804600" y="1503775"/>
                <a:ext cx="1413525" cy="2156575"/>
              </a:xfrm>
              <a:custGeom>
                <a:avLst/>
                <a:gdLst/>
                <a:ahLst/>
                <a:cxnLst/>
                <a:rect l="l" t="t" r="r" b="b"/>
                <a:pathLst>
                  <a:path w="56541" h="86263" extrusionOk="0">
                    <a:moveTo>
                      <a:pt x="25852" y="0"/>
                    </a:moveTo>
                    <a:lnTo>
                      <a:pt x="0" y="34"/>
                    </a:lnTo>
                    <a:cubicBezTo>
                      <a:pt x="0" y="34"/>
                      <a:pt x="1368" y="7406"/>
                      <a:pt x="6505" y="11142"/>
                    </a:cubicBezTo>
                    <a:cubicBezTo>
                      <a:pt x="6505" y="11142"/>
                      <a:pt x="17846" y="49069"/>
                      <a:pt x="19314" y="53405"/>
                    </a:cubicBezTo>
                    <a:cubicBezTo>
                      <a:pt x="21849" y="60911"/>
                      <a:pt x="35492" y="86262"/>
                      <a:pt x="35492" y="86262"/>
                    </a:cubicBezTo>
                    <a:lnTo>
                      <a:pt x="56541" y="77222"/>
                    </a:lnTo>
                    <a:cubicBezTo>
                      <a:pt x="56541" y="77222"/>
                      <a:pt x="40462" y="48969"/>
                      <a:pt x="38728" y="46800"/>
                    </a:cubicBezTo>
                    <a:cubicBezTo>
                      <a:pt x="37594" y="45333"/>
                      <a:pt x="28954" y="14611"/>
                      <a:pt x="29054" y="13810"/>
                    </a:cubicBezTo>
                    <a:cubicBezTo>
                      <a:pt x="30289" y="4403"/>
                      <a:pt x="25852" y="0"/>
                      <a:pt x="258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  <p:sp>
            <p:nvSpPr>
              <p:cNvPr id="3497" name="Google Shape;3497;p119"/>
              <p:cNvSpPr/>
              <p:nvPr/>
            </p:nvSpPr>
            <p:spPr>
              <a:xfrm>
                <a:off x="4226550" y="1570400"/>
                <a:ext cx="192675" cy="145225"/>
              </a:xfrm>
              <a:custGeom>
                <a:avLst/>
                <a:gdLst/>
                <a:ahLst/>
                <a:cxnLst/>
                <a:rect l="l" t="t" r="r" b="b"/>
                <a:pathLst>
                  <a:path w="7707" h="5809" extrusionOk="0">
                    <a:moveTo>
                      <a:pt x="76" y="1"/>
                    </a:moveTo>
                    <a:cubicBezTo>
                      <a:pt x="39" y="1"/>
                      <a:pt x="1" y="29"/>
                      <a:pt x="1" y="71"/>
                    </a:cubicBezTo>
                    <a:cubicBezTo>
                      <a:pt x="501" y="3640"/>
                      <a:pt x="3937" y="5808"/>
                      <a:pt x="7373" y="5808"/>
                    </a:cubicBezTo>
                    <a:cubicBezTo>
                      <a:pt x="7706" y="5808"/>
                      <a:pt x="7673" y="5374"/>
                      <a:pt x="7373" y="5374"/>
                    </a:cubicBezTo>
                    <a:cubicBezTo>
                      <a:pt x="5705" y="5274"/>
                      <a:pt x="4071" y="4741"/>
                      <a:pt x="2703" y="3773"/>
                    </a:cubicBezTo>
                    <a:cubicBezTo>
                      <a:pt x="1469" y="2839"/>
                      <a:pt x="568" y="1538"/>
                      <a:pt x="134" y="37"/>
                    </a:cubicBezTo>
                    <a:cubicBezTo>
                      <a:pt x="122" y="12"/>
                      <a:pt x="99" y="1"/>
                      <a:pt x="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  <p:sp>
            <p:nvSpPr>
              <p:cNvPr id="3498" name="Google Shape;3498;p119"/>
              <p:cNvSpPr/>
              <p:nvPr/>
            </p:nvSpPr>
            <p:spPr>
              <a:xfrm>
                <a:off x="3882975" y="1723925"/>
                <a:ext cx="176675" cy="108675"/>
              </a:xfrm>
              <a:custGeom>
                <a:avLst/>
                <a:gdLst/>
                <a:ahLst/>
                <a:cxnLst/>
                <a:rect l="l" t="t" r="r" b="b"/>
                <a:pathLst>
                  <a:path w="7067" h="4347" extrusionOk="0">
                    <a:moveTo>
                      <a:pt x="101" y="1"/>
                    </a:moveTo>
                    <a:cubicBezTo>
                      <a:pt x="34" y="1"/>
                      <a:pt x="1" y="67"/>
                      <a:pt x="34" y="101"/>
                    </a:cubicBezTo>
                    <a:cubicBezTo>
                      <a:pt x="1068" y="935"/>
                      <a:pt x="2202" y="1702"/>
                      <a:pt x="3370" y="2336"/>
                    </a:cubicBezTo>
                    <a:cubicBezTo>
                      <a:pt x="4571" y="3036"/>
                      <a:pt x="5805" y="3637"/>
                      <a:pt x="7006" y="4337"/>
                    </a:cubicBezTo>
                    <a:cubicBezTo>
                      <a:pt x="7012" y="4343"/>
                      <a:pt x="7019" y="4346"/>
                      <a:pt x="7024" y="4346"/>
                    </a:cubicBezTo>
                    <a:cubicBezTo>
                      <a:pt x="7049" y="4346"/>
                      <a:pt x="7066" y="4297"/>
                      <a:pt x="7039" y="4270"/>
                    </a:cubicBezTo>
                    <a:cubicBezTo>
                      <a:pt x="5905" y="3470"/>
                      <a:pt x="4804" y="2602"/>
                      <a:pt x="3637" y="1902"/>
                    </a:cubicBezTo>
                    <a:cubicBezTo>
                      <a:pt x="2503" y="1135"/>
                      <a:pt x="1335" y="501"/>
                      <a:pt x="1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  <p:sp>
            <p:nvSpPr>
              <p:cNvPr id="3499" name="Google Shape;3499;p119"/>
              <p:cNvSpPr/>
              <p:nvPr/>
            </p:nvSpPr>
            <p:spPr>
              <a:xfrm>
                <a:off x="3870825" y="1544500"/>
                <a:ext cx="114750" cy="239275"/>
              </a:xfrm>
              <a:custGeom>
                <a:avLst/>
                <a:gdLst/>
                <a:ahLst/>
                <a:cxnLst/>
                <a:rect l="l" t="t" r="r" b="b"/>
                <a:pathLst>
                  <a:path w="4590" h="9571" extrusionOk="0">
                    <a:moveTo>
                      <a:pt x="51" y="1"/>
                    </a:moveTo>
                    <a:cubicBezTo>
                      <a:pt x="26" y="1"/>
                      <a:pt x="1" y="20"/>
                      <a:pt x="20" y="39"/>
                    </a:cubicBezTo>
                    <a:cubicBezTo>
                      <a:pt x="187" y="940"/>
                      <a:pt x="287" y="1840"/>
                      <a:pt x="420" y="2708"/>
                    </a:cubicBezTo>
                    <a:cubicBezTo>
                      <a:pt x="520" y="3475"/>
                      <a:pt x="687" y="4242"/>
                      <a:pt x="887" y="4976"/>
                    </a:cubicBezTo>
                    <a:cubicBezTo>
                      <a:pt x="1121" y="5643"/>
                      <a:pt x="1554" y="6244"/>
                      <a:pt x="2121" y="6677"/>
                    </a:cubicBezTo>
                    <a:cubicBezTo>
                      <a:pt x="2422" y="6911"/>
                      <a:pt x="2788" y="7144"/>
                      <a:pt x="3089" y="7344"/>
                    </a:cubicBezTo>
                    <a:cubicBezTo>
                      <a:pt x="3356" y="7511"/>
                      <a:pt x="3689" y="7778"/>
                      <a:pt x="3989" y="7945"/>
                    </a:cubicBezTo>
                    <a:cubicBezTo>
                      <a:pt x="3989" y="8012"/>
                      <a:pt x="4023" y="8112"/>
                      <a:pt x="4056" y="8178"/>
                    </a:cubicBezTo>
                    <a:cubicBezTo>
                      <a:pt x="4089" y="8412"/>
                      <a:pt x="4156" y="8645"/>
                      <a:pt x="4223" y="8845"/>
                    </a:cubicBezTo>
                    <a:cubicBezTo>
                      <a:pt x="4256" y="9112"/>
                      <a:pt x="4356" y="9312"/>
                      <a:pt x="4456" y="9546"/>
                    </a:cubicBezTo>
                    <a:cubicBezTo>
                      <a:pt x="4473" y="9563"/>
                      <a:pt x="4498" y="9571"/>
                      <a:pt x="4519" y="9571"/>
                    </a:cubicBezTo>
                    <a:cubicBezTo>
                      <a:pt x="4540" y="9571"/>
                      <a:pt x="4556" y="9563"/>
                      <a:pt x="4556" y="9546"/>
                    </a:cubicBezTo>
                    <a:cubicBezTo>
                      <a:pt x="4590" y="9312"/>
                      <a:pt x="4556" y="9079"/>
                      <a:pt x="4523" y="8845"/>
                    </a:cubicBezTo>
                    <a:cubicBezTo>
                      <a:pt x="4523" y="8612"/>
                      <a:pt x="4456" y="8378"/>
                      <a:pt x="4456" y="8145"/>
                    </a:cubicBezTo>
                    <a:cubicBezTo>
                      <a:pt x="4423" y="7911"/>
                      <a:pt x="3789" y="4776"/>
                      <a:pt x="3622" y="4175"/>
                    </a:cubicBezTo>
                    <a:cubicBezTo>
                      <a:pt x="3255" y="2875"/>
                      <a:pt x="2855" y="1607"/>
                      <a:pt x="2455" y="339"/>
                    </a:cubicBezTo>
                    <a:cubicBezTo>
                      <a:pt x="2441" y="326"/>
                      <a:pt x="2427" y="317"/>
                      <a:pt x="2416" y="317"/>
                    </a:cubicBezTo>
                    <a:cubicBezTo>
                      <a:pt x="2400" y="317"/>
                      <a:pt x="2388" y="334"/>
                      <a:pt x="2388" y="373"/>
                    </a:cubicBezTo>
                    <a:cubicBezTo>
                      <a:pt x="2688" y="1640"/>
                      <a:pt x="2955" y="2975"/>
                      <a:pt x="3222" y="4276"/>
                    </a:cubicBezTo>
                    <a:cubicBezTo>
                      <a:pt x="3356" y="4943"/>
                      <a:pt x="3489" y="5610"/>
                      <a:pt x="3622" y="6277"/>
                    </a:cubicBezTo>
                    <a:cubicBezTo>
                      <a:pt x="3689" y="6577"/>
                      <a:pt x="3756" y="6877"/>
                      <a:pt x="3823" y="7178"/>
                    </a:cubicBezTo>
                    <a:lnTo>
                      <a:pt x="3889" y="7478"/>
                    </a:lnTo>
                    <a:cubicBezTo>
                      <a:pt x="3722" y="7344"/>
                      <a:pt x="3522" y="7244"/>
                      <a:pt x="3356" y="7111"/>
                    </a:cubicBezTo>
                    <a:cubicBezTo>
                      <a:pt x="3055" y="6877"/>
                      <a:pt x="2722" y="6644"/>
                      <a:pt x="2422" y="6410"/>
                    </a:cubicBezTo>
                    <a:cubicBezTo>
                      <a:pt x="1854" y="5910"/>
                      <a:pt x="1488" y="5276"/>
                      <a:pt x="1287" y="4576"/>
                    </a:cubicBezTo>
                    <a:cubicBezTo>
                      <a:pt x="1054" y="3875"/>
                      <a:pt x="920" y="3175"/>
                      <a:pt x="720" y="2374"/>
                    </a:cubicBezTo>
                    <a:cubicBezTo>
                      <a:pt x="520" y="1607"/>
                      <a:pt x="287" y="840"/>
                      <a:pt x="87" y="39"/>
                    </a:cubicBezTo>
                    <a:cubicBezTo>
                      <a:pt x="87" y="11"/>
                      <a:pt x="69" y="1"/>
                      <a:pt x="5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  <p:sp>
            <p:nvSpPr>
              <p:cNvPr id="3500" name="Google Shape;3500;p119"/>
              <p:cNvSpPr/>
              <p:nvPr/>
            </p:nvSpPr>
            <p:spPr>
              <a:xfrm>
                <a:off x="4688800" y="3364225"/>
                <a:ext cx="438175" cy="192050"/>
              </a:xfrm>
              <a:custGeom>
                <a:avLst/>
                <a:gdLst/>
                <a:ahLst/>
                <a:cxnLst/>
                <a:rect l="l" t="t" r="r" b="b"/>
                <a:pathLst>
                  <a:path w="17527" h="7682" extrusionOk="0">
                    <a:moveTo>
                      <a:pt x="17422" y="0"/>
                    </a:moveTo>
                    <a:cubicBezTo>
                      <a:pt x="17387" y="0"/>
                      <a:pt x="17337" y="11"/>
                      <a:pt x="17270" y="36"/>
                    </a:cubicBezTo>
                    <a:cubicBezTo>
                      <a:pt x="16569" y="302"/>
                      <a:pt x="8864" y="3471"/>
                      <a:pt x="6629" y="4472"/>
                    </a:cubicBezTo>
                    <a:cubicBezTo>
                      <a:pt x="5495" y="5006"/>
                      <a:pt x="525" y="7307"/>
                      <a:pt x="58" y="7608"/>
                    </a:cubicBezTo>
                    <a:cubicBezTo>
                      <a:pt x="0" y="7608"/>
                      <a:pt x="17" y="7681"/>
                      <a:pt x="65" y="7681"/>
                    </a:cubicBezTo>
                    <a:cubicBezTo>
                      <a:pt x="73" y="7681"/>
                      <a:pt x="81" y="7679"/>
                      <a:pt x="91" y="7674"/>
                    </a:cubicBezTo>
                    <a:cubicBezTo>
                      <a:pt x="391" y="7574"/>
                      <a:pt x="8397" y="4305"/>
                      <a:pt x="10632" y="3271"/>
                    </a:cubicBezTo>
                    <a:cubicBezTo>
                      <a:pt x="11766" y="2771"/>
                      <a:pt x="16202" y="736"/>
                      <a:pt x="17370" y="169"/>
                    </a:cubicBezTo>
                    <a:cubicBezTo>
                      <a:pt x="17495" y="94"/>
                      <a:pt x="17526" y="0"/>
                      <a:pt x="174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  <p:sp>
            <p:nvSpPr>
              <p:cNvPr id="3501" name="Google Shape;3501;p119"/>
              <p:cNvSpPr/>
              <p:nvPr/>
            </p:nvSpPr>
            <p:spPr>
              <a:xfrm>
                <a:off x="4416700" y="1526275"/>
                <a:ext cx="681600" cy="1835850"/>
              </a:xfrm>
              <a:custGeom>
                <a:avLst/>
                <a:gdLst/>
                <a:ahLst/>
                <a:cxnLst/>
                <a:rect l="l" t="t" r="r" b="b"/>
                <a:pathLst>
                  <a:path w="27264" h="73434" extrusionOk="0">
                    <a:moveTo>
                      <a:pt x="0" y="1"/>
                    </a:moveTo>
                    <a:cubicBezTo>
                      <a:pt x="1768" y="2803"/>
                      <a:pt x="2702" y="6039"/>
                      <a:pt x="2702" y="9341"/>
                    </a:cubicBezTo>
                    <a:cubicBezTo>
                      <a:pt x="2702" y="10175"/>
                      <a:pt x="2636" y="10975"/>
                      <a:pt x="2502" y="11809"/>
                    </a:cubicBezTo>
                    <a:cubicBezTo>
                      <a:pt x="2469" y="11976"/>
                      <a:pt x="2435" y="12210"/>
                      <a:pt x="2369" y="12410"/>
                    </a:cubicBezTo>
                    <a:lnTo>
                      <a:pt x="2302" y="12710"/>
                    </a:lnTo>
                    <a:cubicBezTo>
                      <a:pt x="2269" y="12810"/>
                      <a:pt x="2269" y="12910"/>
                      <a:pt x="2269" y="13044"/>
                    </a:cubicBezTo>
                    <a:cubicBezTo>
                      <a:pt x="2335" y="13477"/>
                      <a:pt x="2402" y="13878"/>
                      <a:pt x="2502" y="14311"/>
                    </a:cubicBezTo>
                    <a:cubicBezTo>
                      <a:pt x="2869" y="15912"/>
                      <a:pt x="3236" y="17513"/>
                      <a:pt x="3636" y="19115"/>
                    </a:cubicBezTo>
                    <a:cubicBezTo>
                      <a:pt x="5271" y="25553"/>
                      <a:pt x="7005" y="31924"/>
                      <a:pt x="8807" y="38295"/>
                    </a:cubicBezTo>
                    <a:cubicBezTo>
                      <a:pt x="9240" y="39896"/>
                      <a:pt x="9707" y="41464"/>
                      <a:pt x="10174" y="43065"/>
                    </a:cubicBezTo>
                    <a:cubicBezTo>
                      <a:pt x="10441" y="43866"/>
                      <a:pt x="10675" y="44633"/>
                      <a:pt x="10942" y="45433"/>
                    </a:cubicBezTo>
                    <a:cubicBezTo>
                      <a:pt x="11042" y="45834"/>
                      <a:pt x="11142" y="46234"/>
                      <a:pt x="11342" y="46634"/>
                    </a:cubicBezTo>
                    <a:cubicBezTo>
                      <a:pt x="11542" y="47001"/>
                      <a:pt x="11709" y="47402"/>
                      <a:pt x="11909" y="47735"/>
                    </a:cubicBezTo>
                    <a:cubicBezTo>
                      <a:pt x="13510" y="50637"/>
                      <a:pt x="15178" y="53506"/>
                      <a:pt x="16846" y="56341"/>
                    </a:cubicBezTo>
                    <a:cubicBezTo>
                      <a:pt x="20215" y="62045"/>
                      <a:pt x="25619" y="71385"/>
                      <a:pt x="27120" y="73320"/>
                    </a:cubicBezTo>
                    <a:cubicBezTo>
                      <a:pt x="27174" y="73402"/>
                      <a:pt x="27212" y="73433"/>
                      <a:pt x="27233" y="73433"/>
                    </a:cubicBezTo>
                    <a:cubicBezTo>
                      <a:pt x="27264" y="73433"/>
                      <a:pt x="27259" y="73366"/>
                      <a:pt x="27220" y="73287"/>
                    </a:cubicBezTo>
                    <a:cubicBezTo>
                      <a:pt x="25519" y="70084"/>
                      <a:pt x="17213" y="56141"/>
                      <a:pt x="17213" y="56141"/>
                    </a:cubicBezTo>
                    <a:cubicBezTo>
                      <a:pt x="15578" y="53272"/>
                      <a:pt x="13910" y="50437"/>
                      <a:pt x="12343" y="47502"/>
                    </a:cubicBezTo>
                    <a:cubicBezTo>
                      <a:pt x="12142" y="47135"/>
                      <a:pt x="11976" y="46768"/>
                      <a:pt x="11809" y="46434"/>
                    </a:cubicBezTo>
                    <a:cubicBezTo>
                      <a:pt x="11642" y="46067"/>
                      <a:pt x="11509" y="45667"/>
                      <a:pt x="11375" y="45267"/>
                    </a:cubicBezTo>
                    <a:cubicBezTo>
                      <a:pt x="11142" y="44499"/>
                      <a:pt x="10908" y="43699"/>
                      <a:pt x="10675" y="42898"/>
                    </a:cubicBezTo>
                    <a:lnTo>
                      <a:pt x="9274" y="38162"/>
                    </a:lnTo>
                    <a:cubicBezTo>
                      <a:pt x="7439" y="31824"/>
                      <a:pt x="5704" y="25452"/>
                      <a:pt x="4003" y="19048"/>
                    </a:cubicBezTo>
                    <a:cubicBezTo>
                      <a:pt x="3570" y="17447"/>
                      <a:pt x="3136" y="15846"/>
                      <a:pt x="2769" y="14244"/>
                    </a:cubicBezTo>
                    <a:cubicBezTo>
                      <a:pt x="2669" y="13844"/>
                      <a:pt x="2569" y="13444"/>
                      <a:pt x="2536" y="13077"/>
                    </a:cubicBezTo>
                    <a:cubicBezTo>
                      <a:pt x="2536" y="12977"/>
                      <a:pt x="2536" y="12877"/>
                      <a:pt x="2569" y="12810"/>
                    </a:cubicBezTo>
                    <a:lnTo>
                      <a:pt x="2636" y="12510"/>
                    </a:lnTo>
                    <a:cubicBezTo>
                      <a:pt x="2669" y="12310"/>
                      <a:pt x="2702" y="12076"/>
                      <a:pt x="2736" y="11876"/>
                    </a:cubicBezTo>
                    <a:cubicBezTo>
                      <a:pt x="2869" y="11042"/>
                      <a:pt x="2936" y="10208"/>
                      <a:pt x="2902" y="9374"/>
                    </a:cubicBezTo>
                    <a:cubicBezTo>
                      <a:pt x="2902" y="7706"/>
                      <a:pt x="2636" y="6072"/>
                      <a:pt x="2135" y="4471"/>
                    </a:cubicBezTo>
                    <a:cubicBezTo>
                      <a:pt x="1635" y="2870"/>
                      <a:pt x="934" y="1369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  <p:sp>
            <p:nvSpPr>
              <p:cNvPr id="3502" name="Google Shape;3502;p119"/>
              <p:cNvSpPr/>
              <p:nvPr/>
            </p:nvSpPr>
            <p:spPr>
              <a:xfrm>
                <a:off x="3166175" y="844975"/>
                <a:ext cx="777700" cy="1004800"/>
              </a:xfrm>
              <a:custGeom>
                <a:avLst/>
                <a:gdLst/>
                <a:ahLst/>
                <a:cxnLst/>
                <a:rect l="l" t="t" r="r" b="b"/>
                <a:pathLst>
                  <a:path w="31108" h="40192" extrusionOk="0">
                    <a:moveTo>
                      <a:pt x="27743" y="0"/>
                    </a:moveTo>
                    <a:cubicBezTo>
                      <a:pt x="26442" y="0"/>
                      <a:pt x="24666" y="1650"/>
                      <a:pt x="22902" y="6171"/>
                    </a:cubicBezTo>
                    <a:cubicBezTo>
                      <a:pt x="20734" y="11708"/>
                      <a:pt x="15563" y="21482"/>
                      <a:pt x="14629" y="22483"/>
                    </a:cubicBezTo>
                    <a:cubicBezTo>
                      <a:pt x="13695" y="23484"/>
                      <a:pt x="5223" y="27486"/>
                      <a:pt x="1587" y="29088"/>
                    </a:cubicBezTo>
                    <a:cubicBezTo>
                      <a:pt x="0" y="29800"/>
                      <a:pt x="5736" y="40191"/>
                      <a:pt x="7508" y="40191"/>
                    </a:cubicBezTo>
                    <a:cubicBezTo>
                      <a:pt x="7562" y="40191"/>
                      <a:pt x="7612" y="40182"/>
                      <a:pt x="7658" y="40162"/>
                    </a:cubicBezTo>
                    <a:cubicBezTo>
                      <a:pt x="11260" y="38628"/>
                      <a:pt x="19199" y="35325"/>
                      <a:pt x="24170" y="29621"/>
                    </a:cubicBezTo>
                    <a:cubicBezTo>
                      <a:pt x="27472" y="25785"/>
                      <a:pt x="31108" y="7005"/>
                      <a:pt x="29540" y="1735"/>
                    </a:cubicBezTo>
                    <a:cubicBezTo>
                      <a:pt x="29226" y="688"/>
                      <a:pt x="28584" y="0"/>
                      <a:pt x="27743" y="0"/>
                    </a:cubicBezTo>
                    <a:close/>
                  </a:path>
                </a:pathLst>
              </a:custGeom>
              <a:solidFill>
                <a:srgbClr val="BA7B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  <p:sp>
            <p:nvSpPr>
              <p:cNvPr id="3503" name="Google Shape;3503;p119"/>
              <p:cNvSpPr/>
              <p:nvPr/>
            </p:nvSpPr>
            <p:spPr>
              <a:xfrm>
                <a:off x="2912300" y="1600500"/>
                <a:ext cx="431150" cy="355075"/>
              </a:xfrm>
              <a:custGeom>
                <a:avLst/>
                <a:gdLst/>
                <a:ahLst/>
                <a:cxnLst/>
                <a:rect l="l" t="t" r="r" b="b"/>
                <a:pathLst>
                  <a:path w="17246" h="14203" extrusionOk="0">
                    <a:moveTo>
                      <a:pt x="14210" y="1"/>
                    </a:moveTo>
                    <a:cubicBezTo>
                      <a:pt x="14210" y="1"/>
                      <a:pt x="6638" y="3270"/>
                      <a:pt x="6238" y="3403"/>
                    </a:cubicBezTo>
                    <a:cubicBezTo>
                      <a:pt x="4437" y="4004"/>
                      <a:pt x="834" y="3603"/>
                      <a:pt x="534" y="5004"/>
                    </a:cubicBezTo>
                    <a:cubicBezTo>
                      <a:pt x="300" y="6138"/>
                      <a:pt x="2268" y="6138"/>
                      <a:pt x="2268" y="6138"/>
                    </a:cubicBezTo>
                    <a:cubicBezTo>
                      <a:pt x="2268" y="6138"/>
                      <a:pt x="0" y="6272"/>
                      <a:pt x="234" y="7573"/>
                    </a:cubicBezTo>
                    <a:cubicBezTo>
                      <a:pt x="500" y="8874"/>
                      <a:pt x="2635" y="8974"/>
                      <a:pt x="2635" y="8974"/>
                    </a:cubicBezTo>
                    <a:cubicBezTo>
                      <a:pt x="2635" y="8974"/>
                      <a:pt x="467" y="9508"/>
                      <a:pt x="801" y="10775"/>
                    </a:cubicBezTo>
                    <a:cubicBezTo>
                      <a:pt x="1133" y="11922"/>
                      <a:pt x="2885" y="11977"/>
                      <a:pt x="3215" y="11977"/>
                    </a:cubicBezTo>
                    <a:cubicBezTo>
                      <a:pt x="3250" y="11977"/>
                      <a:pt x="3269" y="11976"/>
                      <a:pt x="3269" y="11976"/>
                    </a:cubicBezTo>
                    <a:lnTo>
                      <a:pt x="3269" y="11976"/>
                    </a:lnTo>
                    <a:cubicBezTo>
                      <a:pt x="3269" y="11976"/>
                      <a:pt x="1868" y="12343"/>
                      <a:pt x="2335" y="13577"/>
                    </a:cubicBezTo>
                    <a:cubicBezTo>
                      <a:pt x="2498" y="14039"/>
                      <a:pt x="3273" y="14202"/>
                      <a:pt x="4267" y="14202"/>
                    </a:cubicBezTo>
                    <a:cubicBezTo>
                      <a:pt x="5927" y="14202"/>
                      <a:pt x="8197" y="13748"/>
                      <a:pt x="9240" y="13477"/>
                    </a:cubicBezTo>
                    <a:cubicBezTo>
                      <a:pt x="10875" y="13043"/>
                      <a:pt x="16178" y="10341"/>
                      <a:pt x="17246" y="9641"/>
                    </a:cubicBezTo>
                    <a:lnTo>
                      <a:pt x="14210" y="1"/>
                    </a:lnTo>
                    <a:close/>
                  </a:path>
                </a:pathLst>
              </a:custGeom>
              <a:solidFill>
                <a:srgbClr val="BA7B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  <p:sp>
            <p:nvSpPr>
              <p:cNvPr id="3504" name="Google Shape;3504;p119"/>
              <p:cNvSpPr/>
              <p:nvPr/>
            </p:nvSpPr>
            <p:spPr>
              <a:xfrm>
                <a:off x="2959825" y="1724750"/>
                <a:ext cx="163475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6539" h="1645" extrusionOk="0">
                    <a:moveTo>
                      <a:pt x="6438" y="1"/>
                    </a:moveTo>
                    <a:cubicBezTo>
                      <a:pt x="4611" y="902"/>
                      <a:pt x="3459" y="1306"/>
                      <a:pt x="1803" y="1306"/>
                    </a:cubicBezTo>
                    <a:cubicBezTo>
                      <a:pt x="1312" y="1306"/>
                      <a:pt x="777" y="1270"/>
                      <a:pt x="167" y="1202"/>
                    </a:cubicBezTo>
                    <a:cubicBezTo>
                      <a:pt x="34" y="1202"/>
                      <a:pt x="0" y="1302"/>
                      <a:pt x="134" y="1335"/>
                    </a:cubicBezTo>
                    <a:cubicBezTo>
                      <a:pt x="901" y="1546"/>
                      <a:pt x="1569" y="1644"/>
                      <a:pt x="2184" y="1644"/>
                    </a:cubicBezTo>
                    <a:cubicBezTo>
                      <a:pt x="3710" y="1644"/>
                      <a:pt x="4913" y="1042"/>
                      <a:pt x="6505" y="68"/>
                    </a:cubicBezTo>
                    <a:cubicBezTo>
                      <a:pt x="6538" y="34"/>
                      <a:pt x="6505" y="1"/>
                      <a:pt x="643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  <p:sp>
            <p:nvSpPr>
              <p:cNvPr id="3505" name="Google Shape;3505;p119"/>
              <p:cNvSpPr/>
              <p:nvPr/>
            </p:nvSpPr>
            <p:spPr>
              <a:xfrm>
                <a:off x="2969825" y="1791475"/>
                <a:ext cx="173500" cy="40225"/>
              </a:xfrm>
              <a:custGeom>
                <a:avLst/>
                <a:gdLst/>
                <a:ahLst/>
                <a:cxnLst/>
                <a:rect l="l" t="t" r="r" b="b"/>
                <a:pathLst>
                  <a:path w="6940" h="1609" extrusionOk="0">
                    <a:moveTo>
                      <a:pt x="6872" y="1"/>
                    </a:moveTo>
                    <a:cubicBezTo>
                      <a:pt x="4467" y="957"/>
                      <a:pt x="3173" y="1342"/>
                      <a:pt x="777" y="1342"/>
                    </a:cubicBezTo>
                    <a:cubicBezTo>
                      <a:pt x="581" y="1342"/>
                      <a:pt x="379" y="1340"/>
                      <a:pt x="168" y="1335"/>
                    </a:cubicBezTo>
                    <a:cubicBezTo>
                      <a:pt x="1" y="1335"/>
                      <a:pt x="34" y="1435"/>
                      <a:pt x="168" y="1468"/>
                    </a:cubicBezTo>
                    <a:cubicBezTo>
                      <a:pt x="781" y="1563"/>
                      <a:pt x="1331" y="1609"/>
                      <a:pt x="1841" y="1609"/>
                    </a:cubicBezTo>
                    <a:cubicBezTo>
                      <a:pt x="3660" y="1609"/>
                      <a:pt x="4978" y="1031"/>
                      <a:pt x="6906" y="67"/>
                    </a:cubicBezTo>
                    <a:cubicBezTo>
                      <a:pt x="6939" y="67"/>
                      <a:pt x="6906" y="1"/>
                      <a:pt x="68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  <p:sp>
            <p:nvSpPr>
              <p:cNvPr id="3506" name="Google Shape;3506;p119"/>
              <p:cNvSpPr/>
              <p:nvPr/>
            </p:nvSpPr>
            <p:spPr>
              <a:xfrm>
                <a:off x="2992350" y="1854625"/>
                <a:ext cx="171500" cy="47650"/>
              </a:xfrm>
              <a:custGeom>
                <a:avLst/>
                <a:gdLst/>
                <a:ahLst/>
                <a:cxnLst/>
                <a:rect l="l" t="t" r="r" b="b"/>
                <a:pathLst>
                  <a:path w="6860" h="1906" extrusionOk="0">
                    <a:moveTo>
                      <a:pt x="6776" y="1"/>
                    </a:moveTo>
                    <a:cubicBezTo>
                      <a:pt x="6764" y="1"/>
                      <a:pt x="6751" y="3"/>
                      <a:pt x="6739" y="10"/>
                    </a:cubicBezTo>
                    <a:cubicBezTo>
                      <a:pt x="4370" y="1311"/>
                      <a:pt x="2902" y="1644"/>
                      <a:pt x="167" y="1778"/>
                    </a:cubicBezTo>
                    <a:cubicBezTo>
                      <a:pt x="0" y="1778"/>
                      <a:pt x="34" y="1844"/>
                      <a:pt x="201" y="1844"/>
                    </a:cubicBezTo>
                    <a:cubicBezTo>
                      <a:pt x="623" y="1884"/>
                      <a:pt x="1027" y="1906"/>
                      <a:pt x="1418" y="1906"/>
                    </a:cubicBezTo>
                    <a:cubicBezTo>
                      <a:pt x="3310" y="1906"/>
                      <a:pt x="4897" y="1404"/>
                      <a:pt x="6805" y="76"/>
                    </a:cubicBezTo>
                    <a:cubicBezTo>
                      <a:pt x="6859" y="49"/>
                      <a:pt x="6826" y="1"/>
                      <a:pt x="67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  <p:sp>
            <p:nvSpPr>
              <p:cNvPr id="3507" name="Google Shape;3507;p119"/>
              <p:cNvSpPr/>
              <p:nvPr/>
            </p:nvSpPr>
            <p:spPr>
              <a:xfrm>
                <a:off x="2996525" y="1537950"/>
                <a:ext cx="333600" cy="183775"/>
              </a:xfrm>
              <a:custGeom>
                <a:avLst/>
                <a:gdLst/>
                <a:ahLst/>
                <a:cxnLst/>
                <a:rect l="l" t="t" r="r" b="b"/>
                <a:pathLst>
                  <a:path w="13344" h="7351" extrusionOk="0">
                    <a:moveTo>
                      <a:pt x="11375" y="1"/>
                    </a:moveTo>
                    <a:cubicBezTo>
                      <a:pt x="11375" y="1"/>
                      <a:pt x="8006" y="34"/>
                      <a:pt x="6538" y="368"/>
                    </a:cubicBezTo>
                    <a:cubicBezTo>
                      <a:pt x="5037" y="701"/>
                      <a:pt x="0" y="3970"/>
                      <a:pt x="634" y="5105"/>
                    </a:cubicBezTo>
                    <a:cubicBezTo>
                      <a:pt x="904" y="5580"/>
                      <a:pt x="1432" y="5761"/>
                      <a:pt x="2076" y="5761"/>
                    </a:cubicBezTo>
                    <a:cubicBezTo>
                      <a:pt x="3420" y="5761"/>
                      <a:pt x="5267" y="4968"/>
                      <a:pt x="6305" y="4404"/>
                    </a:cubicBezTo>
                    <a:cubicBezTo>
                      <a:pt x="6305" y="4404"/>
                      <a:pt x="7997" y="7351"/>
                      <a:pt x="10317" y="7351"/>
                    </a:cubicBezTo>
                    <a:cubicBezTo>
                      <a:pt x="10478" y="7351"/>
                      <a:pt x="10641" y="7336"/>
                      <a:pt x="10808" y="7306"/>
                    </a:cubicBezTo>
                    <a:cubicBezTo>
                      <a:pt x="13343" y="6839"/>
                      <a:pt x="11375" y="1"/>
                      <a:pt x="11375" y="1"/>
                    </a:cubicBezTo>
                    <a:close/>
                  </a:path>
                </a:pathLst>
              </a:custGeom>
              <a:solidFill>
                <a:srgbClr val="BA7B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  <p:sp>
            <p:nvSpPr>
              <p:cNvPr id="3508" name="Google Shape;3508;p119"/>
              <p:cNvSpPr/>
              <p:nvPr/>
            </p:nvSpPr>
            <p:spPr>
              <a:xfrm>
                <a:off x="3021525" y="1643575"/>
                <a:ext cx="244375" cy="82500"/>
              </a:xfrm>
              <a:custGeom>
                <a:avLst/>
                <a:gdLst/>
                <a:ahLst/>
                <a:cxnLst/>
                <a:rect l="l" t="t" r="r" b="b"/>
                <a:pathLst>
                  <a:path w="9775" h="3300" extrusionOk="0">
                    <a:moveTo>
                      <a:pt x="5275" y="0"/>
                    </a:moveTo>
                    <a:cubicBezTo>
                      <a:pt x="5252" y="0"/>
                      <a:pt x="5228" y="4"/>
                      <a:pt x="5205" y="12"/>
                    </a:cubicBezTo>
                    <a:cubicBezTo>
                      <a:pt x="4012" y="583"/>
                      <a:pt x="2577" y="1456"/>
                      <a:pt x="1183" y="1456"/>
                    </a:cubicBezTo>
                    <a:cubicBezTo>
                      <a:pt x="783" y="1456"/>
                      <a:pt x="387" y="1384"/>
                      <a:pt x="1" y="1213"/>
                    </a:cubicBezTo>
                    <a:lnTo>
                      <a:pt x="1" y="1213"/>
                    </a:lnTo>
                    <a:cubicBezTo>
                      <a:pt x="492" y="1564"/>
                      <a:pt x="1017" y="1701"/>
                      <a:pt x="1552" y="1701"/>
                    </a:cubicBezTo>
                    <a:cubicBezTo>
                      <a:pt x="2799" y="1701"/>
                      <a:pt x="4108" y="959"/>
                      <a:pt x="5205" y="446"/>
                    </a:cubicBezTo>
                    <a:cubicBezTo>
                      <a:pt x="6051" y="1887"/>
                      <a:pt x="7662" y="3299"/>
                      <a:pt x="9403" y="3299"/>
                    </a:cubicBezTo>
                    <a:cubicBezTo>
                      <a:pt x="9515" y="3299"/>
                      <a:pt x="9628" y="3293"/>
                      <a:pt x="9741" y="3281"/>
                    </a:cubicBezTo>
                    <a:cubicBezTo>
                      <a:pt x="9775" y="3248"/>
                      <a:pt x="9775" y="3215"/>
                      <a:pt x="9741" y="3181"/>
                    </a:cubicBezTo>
                    <a:cubicBezTo>
                      <a:pt x="8007" y="3148"/>
                      <a:pt x="6339" y="1480"/>
                      <a:pt x="5438" y="146"/>
                    </a:cubicBezTo>
                    <a:cubicBezTo>
                      <a:pt x="5413" y="44"/>
                      <a:pt x="5348" y="0"/>
                      <a:pt x="52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  <p:sp>
            <p:nvSpPr>
              <p:cNvPr id="3509" name="Google Shape;3509;p119"/>
              <p:cNvSpPr/>
              <p:nvPr/>
            </p:nvSpPr>
            <p:spPr>
              <a:xfrm>
                <a:off x="3595275" y="793250"/>
                <a:ext cx="365300" cy="507900"/>
              </a:xfrm>
              <a:custGeom>
                <a:avLst/>
                <a:gdLst/>
                <a:ahLst/>
                <a:cxnLst/>
                <a:rect l="l" t="t" r="r" b="b"/>
                <a:pathLst>
                  <a:path w="14612" h="20316" extrusionOk="0">
                    <a:moveTo>
                      <a:pt x="11547" y="1"/>
                    </a:moveTo>
                    <a:cubicBezTo>
                      <a:pt x="10905" y="1"/>
                      <a:pt x="10155" y="387"/>
                      <a:pt x="9307" y="1202"/>
                    </a:cubicBezTo>
                    <a:cubicBezTo>
                      <a:pt x="8840" y="1669"/>
                      <a:pt x="8407" y="2169"/>
                      <a:pt x="8006" y="2736"/>
                    </a:cubicBezTo>
                    <a:cubicBezTo>
                      <a:pt x="4604" y="7239"/>
                      <a:pt x="1" y="14745"/>
                      <a:pt x="1" y="14745"/>
                    </a:cubicBezTo>
                    <a:lnTo>
                      <a:pt x="9274" y="19015"/>
                    </a:lnTo>
                    <a:lnTo>
                      <a:pt x="12076" y="20315"/>
                    </a:lnTo>
                    <a:cubicBezTo>
                      <a:pt x="12076" y="20315"/>
                      <a:pt x="14611" y="9274"/>
                      <a:pt x="14044" y="4404"/>
                    </a:cubicBezTo>
                    <a:cubicBezTo>
                      <a:pt x="13709" y="1589"/>
                      <a:pt x="12850" y="1"/>
                      <a:pt x="115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  <p:sp>
            <p:nvSpPr>
              <p:cNvPr id="3510" name="Google Shape;3510;p119"/>
              <p:cNvSpPr/>
              <p:nvPr/>
            </p:nvSpPr>
            <p:spPr>
              <a:xfrm>
                <a:off x="3642800" y="1123175"/>
                <a:ext cx="256050" cy="117100"/>
              </a:xfrm>
              <a:custGeom>
                <a:avLst/>
                <a:gdLst/>
                <a:ahLst/>
                <a:cxnLst/>
                <a:rect l="l" t="t" r="r" b="b"/>
                <a:pathLst>
                  <a:path w="10242" h="4684" extrusionOk="0">
                    <a:moveTo>
                      <a:pt x="68" y="1"/>
                    </a:moveTo>
                    <a:cubicBezTo>
                      <a:pt x="13" y="1"/>
                      <a:pt x="1" y="38"/>
                      <a:pt x="101" y="113"/>
                    </a:cubicBezTo>
                    <a:cubicBezTo>
                      <a:pt x="4971" y="2715"/>
                      <a:pt x="8507" y="3950"/>
                      <a:pt x="10142" y="4683"/>
                    </a:cubicBezTo>
                    <a:cubicBezTo>
                      <a:pt x="10208" y="4683"/>
                      <a:pt x="10242" y="4617"/>
                      <a:pt x="10208" y="4617"/>
                    </a:cubicBezTo>
                    <a:cubicBezTo>
                      <a:pt x="8540" y="3783"/>
                      <a:pt x="1669" y="614"/>
                      <a:pt x="134" y="13"/>
                    </a:cubicBezTo>
                    <a:cubicBezTo>
                      <a:pt x="109" y="5"/>
                      <a:pt x="86" y="1"/>
                      <a:pt x="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  <p:sp>
            <p:nvSpPr>
              <p:cNvPr id="3511" name="Google Shape;3511;p119"/>
              <p:cNvSpPr/>
              <p:nvPr/>
            </p:nvSpPr>
            <p:spPr>
              <a:xfrm>
                <a:off x="3691175" y="758300"/>
                <a:ext cx="759750" cy="746325"/>
              </a:xfrm>
              <a:custGeom>
                <a:avLst/>
                <a:gdLst/>
                <a:ahLst/>
                <a:cxnLst/>
                <a:rect l="l" t="t" r="r" b="b"/>
                <a:pathLst>
                  <a:path w="30390" h="29853" extrusionOk="0">
                    <a:moveTo>
                      <a:pt x="9914" y="0"/>
                    </a:moveTo>
                    <a:cubicBezTo>
                      <a:pt x="7851" y="0"/>
                      <a:pt x="6176" y="1130"/>
                      <a:pt x="5238" y="2900"/>
                    </a:cubicBezTo>
                    <a:cubicBezTo>
                      <a:pt x="4837" y="3634"/>
                      <a:pt x="1" y="13007"/>
                      <a:pt x="268" y="16443"/>
                    </a:cubicBezTo>
                    <a:cubicBezTo>
                      <a:pt x="534" y="19479"/>
                      <a:pt x="3737" y="21847"/>
                      <a:pt x="3737" y="21847"/>
                    </a:cubicBezTo>
                    <a:lnTo>
                      <a:pt x="4537" y="29853"/>
                    </a:lnTo>
                    <a:lnTo>
                      <a:pt x="30389" y="29819"/>
                    </a:lnTo>
                    <a:cubicBezTo>
                      <a:pt x="30389" y="29819"/>
                      <a:pt x="21216" y="5669"/>
                      <a:pt x="13710" y="1165"/>
                    </a:cubicBezTo>
                    <a:cubicBezTo>
                      <a:pt x="12363" y="360"/>
                      <a:pt x="11077" y="0"/>
                      <a:pt x="99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  <p:sp>
            <p:nvSpPr>
              <p:cNvPr id="3512" name="Google Shape;3512;p119"/>
              <p:cNvSpPr/>
              <p:nvPr/>
            </p:nvSpPr>
            <p:spPr>
              <a:xfrm>
                <a:off x="3807100" y="1265275"/>
                <a:ext cx="151800" cy="35875"/>
              </a:xfrm>
              <a:custGeom>
                <a:avLst/>
                <a:gdLst/>
                <a:ahLst/>
                <a:cxnLst/>
                <a:rect l="l" t="t" r="r" b="b"/>
                <a:pathLst>
                  <a:path w="6072" h="1435" extrusionOk="0">
                    <a:moveTo>
                      <a:pt x="6005" y="0"/>
                    </a:moveTo>
                    <a:cubicBezTo>
                      <a:pt x="4971" y="100"/>
                      <a:pt x="3970" y="300"/>
                      <a:pt x="2969" y="534"/>
                    </a:cubicBezTo>
                    <a:cubicBezTo>
                      <a:pt x="2469" y="667"/>
                      <a:pt x="2002" y="834"/>
                      <a:pt x="1501" y="1001"/>
                    </a:cubicBezTo>
                    <a:cubicBezTo>
                      <a:pt x="1268" y="1101"/>
                      <a:pt x="1034" y="1168"/>
                      <a:pt x="801" y="1234"/>
                    </a:cubicBezTo>
                    <a:cubicBezTo>
                      <a:pt x="534" y="1334"/>
                      <a:pt x="267" y="1368"/>
                      <a:pt x="0" y="1401"/>
                    </a:cubicBezTo>
                    <a:cubicBezTo>
                      <a:pt x="0" y="1401"/>
                      <a:pt x="0" y="1434"/>
                      <a:pt x="0" y="1434"/>
                    </a:cubicBezTo>
                    <a:cubicBezTo>
                      <a:pt x="267" y="1434"/>
                      <a:pt x="501" y="1434"/>
                      <a:pt x="768" y="1401"/>
                    </a:cubicBezTo>
                    <a:cubicBezTo>
                      <a:pt x="1001" y="1368"/>
                      <a:pt x="1235" y="1334"/>
                      <a:pt x="1468" y="1268"/>
                    </a:cubicBezTo>
                    <a:cubicBezTo>
                      <a:pt x="1968" y="1134"/>
                      <a:pt x="2469" y="967"/>
                      <a:pt x="2969" y="834"/>
                    </a:cubicBezTo>
                    <a:cubicBezTo>
                      <a:pt x="3970" y="567"/>
                      <a:pt x="4971" y="300"/>
                      <a:pt x="6005" y="100"/>
                    </a:cubicBezTo>
                    <a:cubicBezTo>
                      <a:pt x="6071" y="67"/>
                      <a:pt x="6038" y="0"/>
                      <a:pt x="6005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  <p:sp>
            <p:nvSpPr>
              <p:cNvPr id="3513" name="Google Shape;3513;p119"/>
              <p:cNvSpPr/>
              <p:nvPr/>
            </p:nvSpPr>
            <p:spPr>
              <a:xfrm>
                <a:off x="3893850" y="1284950"/>
                <a:ext cx="127600" cy="8100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324" extrusionOk="0">
                    <a:moveTo>
                      <a:pt x="3206" y="1"/>
                    </a:moveTo>
                    <a:cubicBezTo>
                      <a:pt x="2982" y="1"/>
                      <a:pt x="2758" y="5"/>
                      <a:pt x="2535" y="14"/>
                    </a:cubicBezTo>
                    <a:cubicBezTo>
                      <a:pt x="2101" y="14"/>
                      <a:pt x="1701" y="47"/>
                      <a:pt x="1267" y="80"/>
                    </a:cubicBezTo>
                    <a:cubicBezTo>
                      <a:pt x="1067" y="80"/>
                      <a:pt x="867" y="147"/>
                      <a:pt x="667" y="180"/>
                    </a:cubicBezTo>
                    <a:cubicBezTo>
                      <a:pt x="500" y="214"/>
                      <a:pt x="233" y="281"/>
                      <a:pt x="33" y="281"/>
                    </a:cubicBezTo>
                    <a:cubicBezTo>
                      <a:pt x="6" y="281"/>
                      <a:pt x="1" y="323"/>
                      <a:pt x="17" y="323"/>
                    </a:cubicBezTo>
                    <a:cubicBezTo>
                      <a:pt x="21" y="323"/>
                      <a:pt x="26" y="321"/>
                      <a:pt x="33" y="314"/>
                    </a:cubicBezTo>
                    <a:lnTo>
                      <a:pt x="1267" y="314"/>
                    </a:lnTo>
                    <a:cubicBezTo>
                      <a:pt x="1701" y="314"/>
                      <a:pt x="2101" y="281"/>
                      <a:pt x="2535" y="247"/>
                    </a:cubicBezTo>
                    <a:cubicBezTo>
                      <a:pt x="3369" y="214"/>
                      <a:pt x="4202" y="180"/>
                      <a:pt x="5070" y="180"/>
                    </a:cubicBezTo>
                    <a:cubicBezTo>
                      <a:pt x="5103" y="180"/>
                      <a:pt x="5103" y="80"/>
                      <a:pt x="5070" y="80"/>
                    </a:cubicBezTo>
                    <a:cubicBezTo>
                      <a:pt x="4435" y="32"/>
                      <a:pt x="3818" y="1"/>
                      <a:pt x="3206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  <p:sp>
            <p:nvSpPr>
              <p:cNvPr id="3514" name="Google Shape;3514;p119"/>
              <p:cNvSpPr/>
              <p:nvPr/>
            </p:nvSpPr>
            <p:spPr>
              <a:xfrm>
                <a:off x="3484375" y="199225"/>
                <a:ext cx="593775" cy="593325"/>
              </a:xfrm>
              <a:custGeom>
                <a:avLst/>
                <a:gdLst/>
                <a:ahLst/>
                <a:cxnLst/>
                <a:rect l="l" t="t" r="r" b="b"/>
                <a:pathLst>
                  <a:path w="23751" h="23733" extrusionOk="0">
                    <a:moveTo>
                      <a:pt x="14420" y="1"/>
                    </a:moveTo>
                    <a:cubicBezTo>
                      <a:pt x="14307" y="1"/>
                      <a:pt x="14192" y="15"/>
                      <a:pt x="14077" y="45"/>
                    </a:cubicBezTo>
                    <a:cubicBezTo>
                      <a:pt x="13677" y="112"/>
                      <a:pt x="13343" y="379"/>
                      <a:pt x="13143" y="712"/>
                    </a:cubicBezTo>
                    <a:cubicBezTo>
                      <a:pt x="12859" y="413"/>
                      <a:pt x="12475" y="268"/>
                      <a:pt x="12092" y="268"/>
                    </a:cubicBezTo>
                    <a:cubicBezTo>
                      <a:pt x="11620" y="268"/>
                      <a:pt x="11151" y="489"/>
                      <a:pt x="10875" y="912"/>
                    </a:cubicBezTo>
                    <a:cubicBezTo>
                      <a:pt x="10651" y="492"/>
                      <a:pt x="10192" y="213"/>
                      <a:pt x="9715" y="213"/>
                    </a:cubicBezTo>
                    <a:cubicBezTo>
                      <a:pt x="9623" y="213"/>
                      <a:pt x="9531" y="224"/>
                      <a:pt x="9440" y="245"/>
                    </a:cubicBezTo>
                    <a:cubicBezTo>
                      <a:pt x="8973" y="379"/>
                      <a:pt x="8606" y="679"/>
                      <a:pt x="8473" y="1112"/>
                    </a:cubicBezTo>
                    <a:cubicBezTo>
                      <a:pt x="8233" y="949"/>
                      <a:pt x="7968" y="875"/>
                      <a:pt x="7710" y="875"/>
                    </a:cubicBezTo>
                    <a:cubicBezTo>
                      <a:pt x="7069" y="875"/>
                      <a:pt x="6466" y="1333"/>
                      <a:pt x="6371" y="2046"/>
                    </a:cubicBezTo>
                    <a:cubicBezTo>
                      <a:pt x="6125" y="1874"/>
                      <a:pt x="5842" y="1774"/>
                      <a:pt x="5550" y="1774"/>
                    </a:cubicBezTo>
                    <a:cubicBezTo>
                      <a:pt x="5446" y="1774"/>
                      <a:pt x="5342" y="1787"/>
                      <a:pt x="5237" y="1813"/>
                    </a:cubicBezTo>
                    <a:cubicBezTo>
                      <a:pt x="4537" y="1980"/>
                      <a:pt x="4070" y="2580"/>
                      <a:pt x="4103" y="3281"/>
                    </a:cubicBezTo>
                    <a:cubicBezTo>
                      <a:pt x="4020" y="3264"/>
                      <a:pt x="3936" y="3256"/>
                      <a:pt x="3853" y="3256"/>
                    </a:cubicBezTo>
                    <a:cubicBezTo>
                      <a:pt x="3769" y="3256"/>
                      <a:pt x="3686" y="3264"/>
                      <a:pt x="3603" y="3281"/>
                    </a:cubicBezTo>
                    <a:cubicBezTo>
                      <a:pt x="2902" y="3447"/>
                      <a:pt x="2469" y="4148"/>
                      <a:pt x="2635" y="4848"/>
                    </a:cubicBezTo>
                    <a:cubicBezTo>
                      <a:pt x="2669" y="5015"/>
                      <a:pt x="2735" y="5149"/>
                      <a:pt x="2802" y="5282"/>
                    </a:cubicBezTo>
                    <a:lnTo>
                      <a:pt x="2735" y="5282"/>
                    </a:lnTo>
                    <a:cubicBezTo>
                      <a:pt x="1935" y="5449"/>
                      <a:pt x="1468" y="6249"/>
                      <a:pt x="1635" y="7017"/>
                    </a:cubicBezTo>
                    <a:cubicBezTo>
                      <a:pt x="1668" y="7150"/>
                      <a:pt x="1735" y="7283"/>
                      <a:pt x="1801" y="7417"/>
                    </a:cubicBezTo>
                    <a:cubicBezTo>
                      <a:pt x="1668" y="7417"/>
                      <a:pt x="1568" y="7417"/>
                      <a:pt x="1434" y="7450"/>
                    </a:cubicBezTo>
                    <a:cubicBezTo>
                      <a:pt x="300" y="7717"/>
                      <a:pt x="33" y="9252"/>
                      <a:pt x="1068" y="9852"/>
                    </a:cubicBezTo>
                    <a:cubicBezTo>
                      <a:pt x="400" y="10419"/>
                      <a:pt x="500" y="11453"/>
                      <a:pt x="1234" y="11920"/>
                    </a:cubicBezTo>
                    <a:cubicBezTo>
                      <a:pt x="0" y="12621"/>
                      <a:pt x="367" y="14489"/>
                      <a:pt x="1768" y="14622"/>
                    </a:cubicBezTo>
                    <a:cubicBezTo>
                      <a:pt x="1434" y="14956"/>
                      <a:pt x="1301" y="15423"/>
                      <a:pt x="1434" y="15890"/>
                    </a:cubicBezTo>
                    <a:cubicBezTo>
                      <a:pt x="1535" y="16423"/>
                      <a:pt x="1935" y="16824"/>
                      <a:pt x="2469" y="16924"/>
                    </a:cubicBezTo>
                    <a:cubicBezTo>
                      <a:pt x="2035" y="17257"/>
                      <a:pt x="1835" y="17791"/>
                      <a:pt x="1935" y="18291"/>
                    </a:cubicBezTo>
                    <a:cubicBezTo>
                      <a:pt x="2086" y="18898"/>
                      <a:pt x="2624" y="19339"/>
                      <a:pt x="3247" y="19339"/>
                    </a:cubicBezTo>
                    <a:cubicBezTo>
                      <a:pt x="3309" y="19339"/>
                      <a:pt x="3372" y="19335"/>
                      <a:pt x="3436" y="19325"/>
                    </a:cubicBezTo>
                    <a:lnTo>
                      <a:pt x="3436" y="19325"/>
                    </a:lnTo>
                    <a:cubicBezTo>
                      <a:pt x="3403" y="19492"/>
                      <a:pt x="3403" y="19692"/>
                      <a:pt x="3436" y="19859"/>
                    </a:cubicBezTo>
                    <a:cubicBezTo>
                      <a:pt x="3588" y="20530"/>
                      <a:pt x="4187" y="21006"/>
                      <a:pt x="4850" y="21006"/>
                    </a:cubicBezTo>
                    <a:cubicBezTo>
                      <a:pt x="4912" y="21006"/>
                      <a:pt x="4974" y="21002"/>
                      <a:pt x="5037" y="20993"/>
                    </a:cubicBezTo>
                    <a:lnTo>
                      <a:pt x="5037" y="20993"/>
                    </a:lnTo>
                    <a:cubicBezTo>
                      <a:pt x="5004" y="21127"/>
                      <a:pt x="5037" y="21294"/>
                      <a:pt x="5070" y="21460"/>
                    </a:cubicBezTo>
                    <a:cubicBezTo>
                      <a:pt x="5211" y="22102"/>
                      <a:pt x="5773" y="22467"/>
                      <a:pt x="6345" y="22467"/>
                    </a:cubicBezTo>
                    <a:cubicBezTo>
                      <a:pt x="6723" y="22467"/>
                      <a:pt x="7106" y="22306"/>
                      <a:pt x="7372" y="21961"/>
                    </a:cubicBezTo>
                    <a:cubicBezTo>
                      <a:pt x="7574" y="22536"/>
                      <a:pt x="8098" y="22888"/>
                      <a:pt x="8667" y="22888"/>
                    </a:cubicBezTo>
                    <a:cubicBezTo>
                      <a:pt x="8757" y="22888"/>
                      <a:pt x="8848" y="22880"/>
                      <a:pt x="8940" y="22861"/>
                    </a:cubicBezTo>
                    <a:cubicBezTo>
                      <a:pt x="9107" y="22795"/>
                      <a:pt x="9307" y="22728"/>
                      <a:pt x="9440" y="22594"/>
                    </a:cubicBezTo>
                    <a:cubicBezTo>
                      <a:pt x="9440" y="22661"/>
                      <a:pt x="9440" y="22695"/>
                      <a:pt x="9440" y="22728"/>
                    </a:cubicBezTo>
                    <a:cubicBezTo>
                      <a:pt x="9601" y="23388"/>
                      <a:pt x="10162" y="23733"/>
                      <a:pt x="10725" y="23733"/>
                    </a:cubicBezTo>
                    <a:cubicBezTo>
                      <a:pt x="11216" y="23733"/>
                      <a:pt x="11709" y="23471"/>
                      <a:pt x="11942" y="22928"/>
                    </a:cubicBezTo>
                    <a:cubicBezTo>
                      <a:pt x="12189" y="23438"/>
                      <a:pt x="12659" y="23683"/>
                      <a:pt x="13128" y="23683"/>
                    </a:cubicBezTo>
                    <a:cubicBezTo>
                      <a:pt x="13671" y="23683"/>
                      <a:pt x="14213" y="23354"/>
                      <a:pt x="14410" y="22728"/>
                    </a:cubicBezTo>
                    <a:cubicBezTo>
                      <a:pt x="14616" y="22842"/>
                      <a:pt x="14836" y="22894"/>
                      <a:pt x="15051" y="22894"/>
                    </a:cubicBezTo>
                    <a:cubicBezTo>
                      <a:pt x="15151" y="22894"/>
                      <a:pt x="15249" y="22882"/>
                      <a:pt x="15344" y="22861"/>
                    </a:cubicBezTo>
                    <a:cubicBezTo>
                      <a:pt x="15745" y="22761"/>
                      <a:pt x="16078" y="22528"/>
                      <a:pt x="16278" y="22194"/>
                    </a:cubicBezTo>
                    <a:cubicBezTo>
                      <a:pt x="16518" y="22339"/>
                      <a:pt x="16774" y="22406"/>
                      <a:pt x="17025" y="22406"/>
                    </a:cubicBezTo>
                    <a:cubicBezTo>
                      <a:pt x="17753" y="22406"/>
                      <a:pt x="18430" y="21845"/>
                      <a:pt x="18480" y="21027"/>
                    </a:cubicBezTo>
                    <a:cubicBezTo>
                      <a:pt x="18563" y="21043"/>
                      <a:pt x="18655" y="21052"/>
                      <a:pt x="18747" y="21052"/>
                    </a:cubicBezTo>
                    <a:cubicBezTo>
                      <a:pt x="18839" y="21052"/>
                      <a:pt x="18930" y="21043"/>
                      <a:pt x="19014" y="21027"/>
                    </a:cubicBezTo>
                    <a:cubicBezTo>
                      <a:pt x="19647" y="20893"/>
                      <a:pt x="20081" y="20293"/>
                      <a:pt x="20014" y="19626"/>
                    </a:cubicBezTo>
                    <a:lnTo>
                      <a:pt x="20014" y="19626"/>
                    </a:lnTo>
                    <a:cubicBezTo>
                      <a:pt x="20114" y="19642"/>
                      <a:pt x="20223" y="19651"/>
                      <a:pt x="20331" y="19651"/>
                    </a:cubicBezTo>
                    <a:cubicBezTo>
                      <a:pt x="20440" y="19651"/>
                      <a:pt x="20548" y="19642"/>
                      <a:pt x="20648" y="19626"/>
                    </a:cubicBezTo>
                    <a:cubicBezTo>
                      <a:pt x="21449" y="19426"/>
                      <a:pt x="21916" y="18658"/>
                      <a:pt x="21749" y="17891"/>
                    </a:cubicBezTo>
                    <a:cubicBezTo>
                      <a:pt x="21716" y="17724"/>
                      <a:pt x="21649" y="17591"/>
                      <a:pt x="21549" y="17457"/>
                    </a:cubicBezTo>
                    <a:cubicBezTo>
                      <a:pt x="21649" y="17457"/>
                      <a:pt x="21716" y="17457"/>
                      <a:pt x="21782" y="17424"/>
                    </a:cubicBezTo>
                    <a:cubicBezTo>
                      <a:pt x="22516" y="17257"/>
                      <a:pt x="22950" y="16557"/>
                      <a:pt x="22783" y="15856"/>
                    </a:cubicBezTo>
                    <a:cubicBezTo>
                      <a:pt x="22716" y="15623"/>
                      <a:pt x="22616" y="15389"/>
                      <a:pt x="22449" y="15222"/>
                    </a:cubicBezTo>
                    <a:cubicBezTo>
                      <a:pt x="23150" y="14989"/>
                      <a:pt x="23550" y="14255"/>
                      <a:pt x="23383" y="13521"/>
                    </a:cubicBezTo>
                    <a:cubicBezTo>
                      <a:pt x="23350" y="13254"/>
                      <a:pt x="23217" y="13021"/>
                      <a:pt x="23017" y="12821"/>
                    </a:cubicBezTo>
                    <a:cubicBezTo>
                      <a:pt x="23517" y="12487"/>
                      <a:pt x="23750" y="11853"/>
                      <a:pt x="23617" y="11286"/>
                    </a:cubicBezTo>
                    <a:cubicBezTo>
                      <a:pt x="23550" y="10819"/>
                      <a:pt x="23250" y="10452"/>
                      <a:pt x="22850" y="10252"/>
                    </a:cubicBezTo>
                    <a:cubicBezTo>
                      <a:pt x="23317" y="9585"/>
                      <a:pt x="23083" y="8718"/>
                      <a:pt x="22416" y="8351"/>
                    </a:cubicBezTo>
                    <a:cubicBezTo>
                      <a:pt x="22716" y="7984"/>
                      <a:pt x="22816" y="7517"/>
                      <a:pt x="22716" y="7083"/>
                    </a:cubicBezTo>
                    <a:cubicBezTo>
                      <a:pt x="22583" y="6450"/>
                      <a:pt x="22049" y="6016"/>
                      <a:pt x="21415" y="5949"/>
                    </a:cubicBezTo>
                    <a:cubicBezTo>
                      <a:pt x="21449" y="5749"/>
                      <a:pt x="21449" y="5549"/>
                      <a:pt x="21415" y="5349"/>
                    </a:cubicBezTo>
                    <a:cubicBezTo>
                      <a:pt x="21255" y="4707"/>
                      <a:pt x="20725" y="4313"/>
                      <a:pt x="20091" y="4313"/>
                    </a:cubicBezTo>
                    <a:cubicBezTo>
                      <a:pt x="20066" y="4313"/>
                      <a:pt x="20040" y="4313"/>
                      <a:pt x="20014" y="4315"/>
                    </a:cubicBezTo>
                    <a:cubicBezTo>
                      <a:pt x="20048" y="4115"/>
                      <a:pt x="20048" y="3914"/>
                      <a:pt x="20014" y="3714"/>
                    </a:cubicBezTo>
                    <a:cubicBezTo>
                      <a:pt x="19873" y="3033"/>
                      <a:pt x="19272" y="2569"/>
                      <a:pt x="18623" y="2569"/>
                    </a:cubicBezTo>
                    <a:cubicBezTo>
                      <a:pt x="18510" y="2569"/>
                      <a:pt x="18394" y="2584"/>
                      <a:pt x="18280" y="2613"/>
                    </a:cubicBezTo>
                    <a:cubicBezTo>
                      <a:pt x="18146" y="2647"/>
                      <a:pt x="18046" y="2680"/>
                      <a:pt x="17946" y="2747"/>
                    </a:cubicBezTo>
                    <a:cubicBezTo>
                      <a:pt x="17946" y="2647"/>
                      <a:pt x="17946" y="2580"/>
                      <a:pt x="17913" y="2513"/>
                    </a:cubicBezTo>
                    <a:cubicBezTo>
                      <a:pt x="17771" y="1832"/>
                      <a:pt x="17170" y="1368"/>
                      <a:pt x="16522" y="1368"/>
                    </a:cubicBezTo>
                    <a:cubicBezTo>
                      <a:pt x="16408" y="1368"/>
                      <a:pt x="16293" y="1383"/>
                      <a:pt x="16178" y="1413"/>
                    </a:cubicBezTo>
                    <a:cubicBezTo>
                      <a:pt x="16045" y="1446"/>
                      <a:pt x="15945" y="1479"/>
                      <a:pt x="15845" y="1546"/>
                    </a:cubicBezTo>
                    <a:cubicBezTo>
                      <a:pt x="15845" y="1413"/>
                      <a:pt x="15845" y="1246"/>
                      <a:pt x="15811" y="1112"/>
                    </a:cubicBezTo>
                    <a:cubicBezTo>
                      <a:pt x="15641" y="460"/>
                      <a:pt x="15061" y="1"/>
                      <a:pt x="144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  <p:sp>
            <p:nvSpPr>
              <p:cNvPr id="3515" name="Google Shape;3515;p119"/>
              <p:cNvSpPr/>
              <p:nvPr/>
            </p:nvSpPr>
            <p:spPr>
              <a:xfrm>
                <a:off x="3756225" y="613125"/>
                <a:ext cx="181825" cy="298775"/>
              </a:xfrm>
              <a:custGeom>
                <a:avLst/>
                <a:gdLst/>
                <a:ahLst/>
                <a:cxnLst/>
                <a:rect l="l" t="t" r="r" b="b"/>
                <a:pathLst>
                  <a:path w="7273" h="11951" extrusionOk="0">
                    <a:moveTo>
                      <a:pt x="3937" y="1"/>
                    </a:moveTo>
                    <a:lnTo>
                      <a:pt x="3436" y="568"/>
                    </a:lnTo>
                    <a:lnTo>
                      <a:pt x="1" y="4838"/>
                    </a:lnTo>
                    <a:lnTo>
                      <a:pt x="2069" y="8273"/>
                    </a:lnTo>
                    <a:lnTo>
                      <a:pt x="2202" y="8540"/>
                    </a:lnTo>
                    <a:cubicBezTo>
                      <a:pt x="2202" y="8540"/>
                      <a:pt x="3339" y="11951"/>
                      <a:pt x="4015" y="11951"/>
                    </a:cubicBezTo>
                    <a:cubicBezTo>
                      <a:pt x="4034" y="11951"/>
                      <a:pt x="4052" y="11948"/>
                      <a:pt x="4070" y="11943"/>
                    </a:cubicBezTo>
                    <a:cubicBezTo>
                      <a:pt x="6138" y="11376"/>
                      <a:pt x="7272" y="7806"/>
                      <a:pt x="7239" y="7306"/>
                    </a:cubicBezTo>
                    <a:cubicBezTo>
                      <a:pt x="6905" y="6172"/>
                      <a:pt x="6472" y="5071"/>
                      <a:pt x="5971" y="4004"/>
                    </a:cubicBezTo>
                    <a:cubicBezTo>
                      <a:pt x="5871" y="3837"/>
                      <a:pt x="5805" y="3670"/>
                      <a:pt x="5738" y="3537"/>
                    </a:cubicBezTo>
                    <a:cubicBezTo>
                      <a:pt x="5671" y="3403"/>
                      <a:pt x="5638" y="3303"/>
                      <a:pt x="5538" y="3136"/>
                    </a:cubicBezTo>
                    <a:cubicBezTo>
                      <a:pt x="5438" y="2936"/>
                      <a:pt x="5338" y="2736"/>
                      <a:pt x="5271" y="2569"/>
                    </a:cubicBezTo>
                    <a:lnTo>
                      <a:pt x="5138" y="2369"/>
                    </a:lnTo>
                    <a:cubicBezTo>
                      <a:pt x="5138" y="2302"/>
                      <a:pt x="5104" y="2236"/>
                      <a:pt x="5071" y="2202"/>
                    </a:cubicBezTo>
                    <a:cubicBezTo>
                      <a:pt x="4437" y="968"/>
                      <a:pt x="3937" y="1"/>
                      <a:pt x="3937" y="1"/>
                    </a:cubicBezTo>
                    <a:close/>
                  </a:path>
                </a:pathLst>
              </a:custGeom>
              <a:solidFill>
                <a:srgbClr val="BA7B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  <p:sp>
            <p:nvSpPr>
              <p:cNvPr id="3516" name="Google Shape;3516;p119"/>
              <p:cNvSpPr/>
              <p:nvPr/>
            </p:nvSpPr>
            <p:spPr>
              <a:xfrm>
                <a:off x="3539400" y="371825"/>
                <a:ext cx="372800" cy="417175"/>
              </a:xfrm>
              <a:custGeom>
                <a:avLst/>
                <a:gdLst/>
                <a:ahLst/>
                <a:cxnLst/>
                <a:rect l="l" t="t" r="r" b="b"/>
                <a:pathLst>
                  <a:path w="14912" h="16687" extrusionOk="0">
                    <a:moveTo>
                      <a:pt x="7523" y="1"/>
                    </a:moveTo>
                    <a:cubicBezTo>
                      <a:pt x="7112" y="1"/>
                      <a:pt x="6704" y="40"/>
                      <a:pt x="6305" y="113"/>
                    </a:cubicBezTo>
                    <a:cubicBezTo>
                      <a:pt x="3170" y="680"/>
                      <a:pt x="1" y="3348"/>
                      <a:pt x="1602" y="10220"/>
                    </a:cubicBezTo>
                    <a:cubicBezTo>
                      <a:pt x="2908" y="15711"/>
                      <a:pt x="5918" y="16686"/>
                      <a:pt x="7824" y="16686"/>
                    </a:cubicBezTo>
                    <a:cubicBezTo>
                      <a:pt x="8303" y="16686"/>
                      <a:pt x="8712" y="16625"/>
                      <a:pt x="9007" y="16558"/>
                    </a:cubicBezTo>
                    <a:cubicBezTo>
                      <a:pt x="10341" y="16224"/>
                      <a:pt x="14911" y="14990"/>
                      <a:pt x="14011" y="7985"/>
                    </a:cubicBezTo>
                    <a:cubicBezTo>
                      <a:pt x="13254" y="1871"/>
                      <a:pt x="10337" y="1"/>
                      <a:pt x="7523" y="1"/>
                    </a:cubicBezTo>
                    <a:close/>
                  </a:path>
                </a:pathLst>
              </a:custGeom>
              <a:solidFill>
                <a:srgbClr val="BA7B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  <p:sp>
            <p:nvSpPr>
              <p:cNvPr id="3517" name="Google Shape;3517;p119"/>
              <p:cNvSpPr/>
              <p:nvPr/>
            </p:nvSpPr>
            <p:spPr>
              <a:xfrm>
                <a:off x="3587150" y="566800"/>
                <a:ext cx="31500" cy="23325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933" extrusionOk="0">
                    <a:moveTo>
                      <a:pt x="825" y="1"/>
                    </a:moveTo>
                    <a:cubicBezTo>
                      <a:pt x="701" y="1"/>
                      <a:pt x="586" y="44"/>
                      <a:pt x="492" y="119"/>
                    </a:cubicBezTo>
                    <a:cubicBezTo>
                      <a:pt x="292" y="219"/>
                      <a:pt x="125" y="386"/>
                      <a:pt x="59" y="586"/>
                    </a:cubicBezTo>
                    <a:cubicBezTo>
                      <a:pt x="1" y="760"/>
                      <a:pt x="143" y="933"/>
                      <a:pt x="313" y="933"/>
                    </a:cubicBezTo>
                    <a:cubicBezTo>
                      <a:pt x="339" y="933"/>
                      <a:pt x="366" y="929"/>
                      <a:pt x="392" y="920"/>
                    </a:cubicBezTo>
                    <a:cubicBezTo>
                      <a:pt x="559" y="853"/>
                      <a:pt x="693" y="786"/>
                      <a:pt x="826" y="686"/>
                    </a:cubicBezTo>
                    <a:cubicBezTo>
                      <a:pt x="993" y="620"/>
                      <a:pt x="1126" y="519"/>
                      <a:pt x="1193" y="353"/>
                    </a:cubicBezTo>
                    <a:cubicBezTo>
                      <a:pt x="1260" y="253"/>
                      <a:pt x="1193" y="119"/>
                      <a:pt x="1126" y="86"/>
                    </a:cubicBezTo>
                    <a:cubicBezTo>
                      <a:pt x="1024" y="27"/>
                      <a:pt x="921" y="1"/>
                      <a:pt x="8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  <p:sp>
            <p:nvSpPr>
              <p:cNvPr id="3518" name="Google Shape;3518;p119"/>
              <p:cNvSpPr/>
              <p:nvPr/>
            </p:nvSpPr>
            <p:spPr>
              <a:xfrm>
                <a:off x="3682850" y="543625"/>
                <a:ext cx="35050" cy="17325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693" extrusionOk="0">
                    <a:moveTo>
                      <a:pt x="732" y="0"/>
                    </a:moveTo>
                    <a:cubicBezTo>
                      <a:pt x="677" y="0"/>
                      <a:pt x="622" y="4"/>
                      <a:pt x="567" y="12"/>
                    </a:cubicBezTo>
                    <a:cubicBezTo>
                      <a:pt x="367" y="12"/>
                      <a:pt x="134" y="146"/>
                      <a:pt x="33" y="346"/>
                    </a:cubicBezTo>
                    <a:cubicBezTo>
                      <a:pt x="0" y="446"/>
                      <a:pt x="33" y="546"/>
                      <a:pt x="134" y="613"/>
                    </a:cubicBezTo>
                    <a:cubicBezTo>
                      <a:pt x="231" y="661"/>
                      <a:pt x="365" y="692"/>
                      <a:pt x="495" y="692"/>
                    </a:cubicBezTo>
                    <a:cubicBezTo>
                      <a:pt x="542" y="692"/>
                      <a:pt x="589" y="688"/>
                      <a:pt x="634" y="679"/>
                    </a:cubicBezTo>
                    <a:cubicBezTo>
                      <a:pt x="801" y="646"/>
                      <a:pt x="967" y="646"/>
                      <a:pt x="1134" y="646"/>
                    </a:cubicBezTo>
                    <a:cubicBezTo>
                      <a:pt x="1334" y="579"/>
                      <a:pt x="1401" y="279"/>
                      <a:pt x="1234" y="146"/>
                    </a:cubicBezTo>
                    <a:cubicBezTo>
                      <a:pt x="1081" y="44"/>
                      <a:pt x="909" y="0"/>
                      <a:pt x="73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  <p:sp>
            <p:nvSpPr>
              <p:cNvPr id="3519" name="Google Shape;3519;p119"/>
              <p:cNvSpPr/>
              <p:nvPr/>
            </p:nvSpPr>
            <p:spPr>
              <a:xfrm>
                <a:off x="3697850" y="604800"/>
                <a:ext cx="20875" cy="2682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07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2" y="445"/>
                      <a:pt x="276" y="1072"/>
                      <a:pt x="761" y="1072"/>
                    </a:cubicBezTo>
                    <a:cubicBezTo>
                      <a:pt x="785" y="1072"/>
                      <a:pt x="809" y="1071"/>
                      <a:pt x="834" y="1068"/>
                    </a:cubicBezTo>
                    <a:lnTo>
                      <a:pt x="834" y="1034"/>
                    </a:lnTo>
                    <a:cubicBezTo>
                      <a:pt x="367" y="1001"/>
                      <a:pt x="167" y="501"/>
                      <a:pt x="34" y="34"/>
                    </a:cubicBezTo>
                    <a:cubicBezTo>
                      <a:pt x="34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  <p:sp>
            <p:nvSpPr>
              <p:cNvPr id="3520" name="Google Shape;3520;p119"/>
              <p:cNvSpPr/>
              <p:nvPr/>
            </p:nvSpPr>
            <p:spPr>
              <a:xfrm>
                <a:off x="3690725" y="588975"/>
                <a:ext cx="42475" cy="37475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1499" extrusionOk="0">
                    <a:moveTo>
                      <a:pt x="729" y="0"/>
                    </a:moveTo>
                    <a:cubicBezTo>
                      <a:pt x="672" y="0"/>
                      <a:pt x="613" y="11"/>
                      <a:pt x="552" y="33"/>
                    </a:cubicBezTo>
                    <a:cubicBezTo>
                      <a:pt x="1" y="217"/>
                      <a:pt x="350" y="1499"/>
                      <a:pt x="928" y="1499"/>
                    </a:cubicBezTo>
                    <a:cubicBezTo>
                      <a:pt x="979" y="1499"/>
                      <a:pt x="1032" y="1489"/>
                      <a:pt x="1086" y="1467"/>
                    </a:cubicBezTo>
                    <a:cubicBezTo>
                      <a:pt x="1698" y="1253"/>
                      <a:pt x="1356" y="0"/>
                      <a:pt x="7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  <p:sp>
            <p:nvSpPr>
              <p:cNvPr id="3521" name="Google Shape;3521;p119"/>
              <p:cNvSpPr/>
              <p:nvPr/>
            </p:nvSpPr>
            <p:spPr>
              <a:xfrm>
                <a:off x="3710350" y="581450"/>
                <a:ext cx="27550" cy="19550"/>
              </a:xfrm>
              <a:custGeom>
                <a:avLst/>
                <a:gdLst/>
                <a:ahLst/>
                <a:cxnLst/>
                <a:rect l="l" t="t" r="r" b="b"/>
                <a:pathLst>
                  <a:path w="1102" h="782" extrusionOk="0">
                    <a:moveTo>
                      <a:pt x="902" y="0"/>
                    </a:moveTo>
                    <a:cubicBezTo>
                      <a:pt x="835" y="167"/>
                      <a:pt x="768" y="367"/>
                      <a:pt x="568" y="401"/>
                    </a:cubicBezTo>
                    <a:cubicBezTo>
                      <a:pt x="401" y="401"/>
                      <a:pt x="234" y="367"/>
                      <a:pt x="101" y="300"/>
                    </a:cubicBezTo>
                    <a:cubicBezTo>
                      <a:pt x="34" y="300"/>
                      <a:pt x="1" y="367"/>
                      <a:pt x="34" y="434"/>
                    </a:cubicBezTo>
                    <a:cubicBezTo>
                      <a:pt x="161" y="636"/>
                      <a:pt x="345" y="781"/>
                      <a:pt x="543" y="781"/>
                    </a:cubicBezTo>
                    <a:cubicBezTo>
                      <a:pt x="606" y="781"/>
                      <a:pt x="670" y="766"/>
                      <a:pt x="735" y="734"/>
                    </a:cubicBezTo>
                    <a:cubicBezTo>
                      <a:pt x="1002" y="601"/>
                      <a:pt x="1102" y="267"/>
                      <a:pt x="9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  <p:sp>
            <p:nvSpPr>
              <p:cNvPr id="3522" name="Google Shape;3522;p119"/>
              <p:cNvSpPr/>
              <p:nvPr/>
            </p:nvSpPr>
            <p:spPr>
              <a:xfrm>
                <a:off x="3631125" y="621475"/>
                <a:ext cx="11700" cy="33375"/>
              </a:xfrm>
              <a:custGeom>
                <a:avLst/>
                <a:gdLst/>
                <a:ahLst/>
                <a:cxnLst/>
                <a:rect l="l" t="t" r="r" b="b"/>
                <a:pathLst>
                  <a:path w="468" h="1335" extrusionOk="0">
                    <a:moveTo>
                      <a:pt x="68" y="0"/>
                    </a:moveTo>
                    <a:cubicBezTo>
                      <a:pt x="68" y="0"/>
                      <a:pt x="34" y="34"/>
                      <a:pt x="68" y="34"/>
                    </a:cubicBezTo>
                    <a:cubicBezTo>
                      <a:pt x="234" y="501"/>
                      <a:pt x="335" y="1034"/>
                      <a:pt x="1" y="1335"/>
                    </a:cubicBezTo>
                    <a:cubicBezTo>
                      <a:pt x="468" y="1101"/>
                      <a:pt x="301" y="401"/>
                      <a:pt x="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  <p:sp>
            <p:nvSpPr>
              <p:cNvPr id="3523" name="Google Shape;3523;p119"/>
              <p:cNvSpPr/>
              <p:nvPr/>
            </p:nvSpPr>
            <p:spPr>
              <a:xfrm>
                <a:off x="3600475" y="612100"/>
                <a:ext cx="44125" cy="38075"/>
              </a:xfrm>
              <a:custGeom>
                <a:avLst/>
                <a:gdLst/>
                <a:ahLst/>
                <a:cxnLst/>
                <a:rect l="l" t="t" r="r" b="b"/>
                <a:pathLst>
                  <a:path w="1765" h="1523" extrusionOk="0">
                    <a:moveTo>
                      <a:pt x="806" y="0"/>
                    </a:moveTo>
                    <a:cubicBezTo>
                      <a:pt x="780" y="0"/>
                      <a:pt x="754" y="3"/>
                      <a:pt x="727" y="8"/>
                    </a:cubicBezTo>
                    <a:cubicBezTo>
                      <a:pt x="0" y="198"/>
                      <a:pt x="350" y="1523"/>
                      <a:pt x="983" y="1523"/>
                    </a:cubicBezTo>
                    <a:cubicBezTo>
                      <a:pt x="1019" y="1523"/>
                      <a:pt x="1056" y="1518"/>
                      <a:pt x="1094" y="1510"/>
                    </a:cubicBezTo>
                    <a:cubicBezTo>
                      <a:pt x="1764" y="1382"/>
                      <a:pt x="1395" y="0"/>
                      <a:pt x="8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  <p:sp>
            <p:nvSpPr>
              <p:cNvPr id="3524" name="Google Shape;3524;p119"/>
              <p:cNvSpPr/>
              <p:nvPr/>
            </p:nvSpPr>
            <p:spPr>
              <a:xfrm>
                <a:off x="3591950" y="617075"/>
                <a:ext cx="23375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711" extrusionOk="0">
                    <a:moveTo>
                      <a:pt x="805" y="0"/>
                    </a:moveTo>
                    <a:cubicBezTo>
                      <a:pt x="793" y="0"/>
                      <a:pt x="780" y="3"/>
                      <a:pt x="767" y="10"/>
                    </a:cubicBezTo>
                    <a:cubicBezTo>
                      <a:pt x="701" y="110"/>
                      <a:pt x="601" y="310"/>
                      <a:pt x="467" y="343"/>
                    </a:cubicBezTo>
                    <a:cubicBezTo>
                      <a:pt x="442" y="356"/>
                      <a:pt x="415" y="361"/>
                      <a:pt x="386" y="361"/>
                    </a:cubicBezTo>
                    <a:cubicBezTo>
                      <a:pt x="261" y="361"/>
                      <a:pt x="109" y="258"/>
                      <a:pt x="0" y="176"/>
                    </a:cubicBezTo>
                    <a:lnTo>
                      <a:pt x="0" y="176"/>
                    </a:lnTo>
                    <a:cubicBezTo>
                      <a:pt x="67" y="443"/>
                      <a:pt x="267" y="710"/>
                      <a:pt x="534" y="710"/>
                    </a:cubicBezTo>
                    <a:cubicBezTo>
                      <a:pt x="834" y="677"/>
                      <a:pt x="934" y="377"/>
                      <a:pt x="901" y="76"/>
                    </a:cubicBezTo>
                    <a:cubicBezTo>
                      <a:pt x="901" y="49"/>
                      <a:pt x="857" y="0"/>
                      <a:pt x="8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  <p:sp>
            <p:nvSpPr>
              <p:cNvPr id="3525" name="Google Shape;3525;p119"/>
              <p:cNvSpPr/>
              <p:nvPr/>
            </p:nvSpPr>
            <p:spPr>
              <a:xfrm>
                <a:off x="3708700" y="691725"/>
                <a:ext cx="23375" cy="1620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648" extrusionOk="0">
                    <a:moveTo>
                      <a:pt x="851" y="1"/>
                    </a:moveTo>
                    <a:cubicBezTo>
                      <a:pt x="842" y="1"/>
                      <a:pt x="834" y="9"/>
                      <a:pt x="834" y="26"/>
                    </a:cubicBezTo>
                    <a:cubicBezTo>
                      <a:pt x="734" y="159"/>
                      <a:pt x="701" y="359"/>
                      <a:pt x="534" y="459"/>
                    </a:cubicBezTo>
                    <a:cubicBezTo>
                      <a:pt x="367" y="493"/>
                      <a:pt x="200" y="526"/>
                      <a:pt x="0" y="526"/>
                    </a:cubicBezTo>
                    <a:lnTo>
                      <a:pt x="0" y="559"/>
                    </a:lnTo>
                    <a:cubicBezTo>
                      <a:pt x="107" y="613"/>
                      <a:pt x="234" y="647"/>
                      <a:pt x="358" y="647"/>
                    </a:cubicBezTo>
                    <a:cubicBezTo>
                      <a:pt x="467" y="647"/>
                      <a:pt x="574" y="621"/>
                      <a:pt x="667" y="559"/>
                    </a:cubicBezTo>
                    <a:cubicBezTo>
                      <a:pt x="834" y="459"/>
                      <a:pt x="934" y="226"/>
                      <a:pt x="867" y="26"/>
                    </a:cubicBezTo>
                    <a:cubicBezTo>
                      <a:pt x="867" y="9"/>
                      <a:pt x="859" y="1"/>
                      <a:pt x="85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  <p:sp>
            <p:nvSpPr>
              <p:cNvPr id="3526" name="Google Shape;3526;p119"/>
              <p:cNvSpPr/>
              <p:nvPr/>
            </p:nvSpPr>
            <p:spPr>
              <a:xfrm>
                <a:off x="3636975" y="553300"/>
                <a:ext cx="75075" cy="139075"/>
              </a:xfrm>
              <a:custGeom>
                <a:avLst/>
                <a:gdLst/>
                <a:ahLst/>
                <a:cxnLst/>
                <a:rect l="l" t="t" r="r" b="b"/>
                <a:pathLst>
                  <a:path w="3003" h="5563" extrusionOk="0">
                    <a:moveTo>
                      <a:pt x="34" y="0"/>
                    </a:moveTo>
                    <a:cubicBezTo>
                      <a:pt x="17" y="0"/>
                      <a:pt x="0" y="9"/>
                      <a:pt x="0" y="25"/>
                    </a:cubicBezTo>
                    <a:cubicBezTo>
                      <a:pt x="0" y="1660"/>
                      <a:pt x="167" y="3294"/>
                      <a:pt x="501" y="4862"/>
                    </a:cubicBezTo>
                    <a:cubicBezTo>
                      <a:pt x="507" y="4897"/>
                      <a:pt x="529" y="4912"/>
                      <a:pt x="564" y="4912"/>
                    </a:cubicBezTo>
                    <a:cubicBezTo>
                      <a:pt x="727" y="4912"/>
                      <a:pt x="1152" y="4578"/>
                      <a:pt x="1235" y="4495"/>
                    </a:cubicBezTo>
                    <a:cubicBezTo>
                      <a:pt x="1235" y="4495"/>
                      <a:pt x="1368" y="5229"/>
                      <a:pt x="1468" y="5563"/>
                    </a:cubicBezTo>
                    <a:lnTo>
                      <a:pt x="1668" y="5563"/>
                    </a:lnTo>
                    <a:cubicBezTo>
                      <a:pt x="2269" y="5463"/>
                      <a:pt x="2769" y="5062"/>
                      <a:pt x="2969" y="4495"/>
                    </a:cubicBezTo>
                    <a:cubicBezTo>
                      <a:pt x="3003" y="4462"/>
                      <a:pt x="2936" y="4462"/>
                      <a:pt x="2936" y="4462"/>
                    </a:cubicBezTo>
                    <a:cubicBezTo>
                      <a:pt x="2602" y="4896"/>
                      <a:pt x="2135" y="5162"/>
                      <a:pt x="1635" y="5296"/>
                    </a:cubicBezTo>
                    <a:cubicBezTo>
                      <a:pt x="1602" y="5230"/>
                      <a:pt x="1472" y="4094"/>
                      <a:pt x="1436" y="4094"/>
                    </a:cubicBezTo>
                    <a:cubicBezTo>
                      <a:pt x="1436" y="4094"/>
                      <a:pt x="1435" y="4095"/>
                      <a:pt x="1435" y="4095"/>
                    </a:cubicBezTo>
                    <a:cubicBezTo>
                      <a:pt x="1168" y="4195"/>
                      <a:pt x="934" y="4329"/>
                      <a:pt x="734" y="4495"/>
                    </a:cubicBezTo>
                    <a:cubicBezTo>
                      <a:pt x="467" y="3028"/>
                      <a:pt x="401" y="1493"/>
                      <a:pt x="67" y="25"/>
                    </a:cubicBezTo>
                    <a:cubicBezTo>
                      <a:pt x="67" y="9"/>
                      <a:pt x="51" y="0"/>
                      <a:pt x="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  <p:sp>
            <p:nvSpPr>
              <p:cNvPr id="3527" name="Google Shape;3527;p119"/>
              <p:cNvSpPr/>
              <p:nvPr/>
            </p:nvSpPr>
            <p:spPr>
              <a:xfrm>
                <a:off x="3677825" y="664000"/>
                <a:ext cx="44225" cy="32875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1315" extrusionOk="0">
                    <a:moveTo>
                      <a:pt x="1335" y="1"/>
                    </a:moveTo>
                    <a:cubicBezTo>
                      <a:pt x="1002" y="401"/>
                      <a:pt x="501" y="701"/>
                      <a:pt x="1" y="868"/>
                    </a:cubicBezTo>
                    <a:cubicBezTo>
                      <a:pt x="234" y="1068"/>
                      <a:pt x="535" y="1235"/>
                      <a:pt x="868" y="1302"/>
                    </a:cubicBezTo>
                    <a:cubicBezTo>
                      <a:pt x="922" y="1310"/>
                      <a:pt x="973" y="1315"/>
                      <a:pt x="1023" y="1315"/>
                    </a:cubicBezTo>
                    <a:cubicBezTo>
                      <a:pt x="1158" y="1315"/>
                      <a:pt x="1280" y="1284"/>
                      <a:pt x="1402" y="1235"/>
                    </a:cubicBezTo>
                    <a:cubicBezTo>
                      <a:pt x="1769" y="1068"/>
                      <a:pt x="1736" y="701"/>
                      <a:pt x="1602" y="401"/>
                    </a:cubicBezTo>
                    <a:cubicBezTo>
                      <a:pt x="1535" y="267"/>
                      <a:pt x="1435" y="101"/>
                      <a:pt x="13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  <p:sp>
            <p:nvSpPr>
              <p:cNvPr id="3528" name="Google Shape;3528;p119"/>
              <p:cNvSpPr/>
              <p:nvPr/>
            </p:nvSpPr>
            <p:spPr>
              <a:xfrm>
                <a:off x="3699525" y="674000"/>
                <a:ext cx="22525" cy="2287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15" extrusionOk="0">
                    <a:moveTo>
                      <a:pt x="734" y="1"/>
                    </a:moveTo>
                    <a:lnTo>
                      <a:pt x="734" y="1"/>
                    </a:lnTo>
                    <a:cubicBezTo>
                      <a:pt x="300" y="101"/>
                      <a:pt x="0" y="468"/>
                      <a:pt x="0" y="902"/>
                    </a:cubicBezTo>
                    <a:cubicBezTo>
                      <a:pt x="54" y="910"/>
                      <a:pt x="105" y="915"/>
                      <a:pt x="155" y="915"/>
                    </a:cubicBezTo>
                    <a:cubicBezTo>
                      <a:pt x="290" y="915"/>
                      <a:pt x="412" y="884"/>
                      <a:pt x="534" y="835"/>
                    </a:cubicBezTo>
                    <a:cubicBezTo>
                      <a:pt x="901" y="668"/>
                      <a:pt x="868" y="301"/>
                      <a:pt x="7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  <p:sp>
            <p:nvSpPr>
              <p:cNvPr id="3529" name="Google Shape;3529;p119"/>
              <p:cNvSpPr/>
              <p:nvPr/>
            </p:nvSpPr>
            <p:spPr>
              <a:xfrm>
                <a:off x="3590275" y="332900"/>
                <a:ext cx="319425" cy="200200"/>
              </a:xfrm>
              <a:custGeom>
                <a:avLst/>
                <a:gdLst/>
                <a:ahLst/>
                <a:cxnLst/>
                <a:rect l="l" t="t" r="r" b="b"/>
                <a:pathLst>
                  <a:path w="12777" h="8008" extrusionOk="0">
                    <a:moveTo>
                      <a:pt x="6464" y="0"/>
                    </a:moveTo>
                    <a:cubicBezTo>
                      <a:pt x="2965" y="0"/>
                      <a:pt x="0" y="3271"/>
                      <a:pt x="0" y="3271"/>
                    </a:cubicBezTo>
                    <a:cubicBezTo>
                      <a:pt x="0" y="3271"/>
                      <a:pt x="3078" y="1323"/>
                      <a:pt x="6272" y="1323"/>
                    </a:cubicBezTo>
                    <a:cubicBezTo>
                      <a:pt x="6549" y="1323"/>
                      <a:pt x="6828" y="1337"/>
                      <a:pt x="7106" y="1369"/>
                    </a:cubicBezTo>
                    <a:cubicBezTo>
                      <a:pt x="10608" y="1736"/>
                      <a:pt x="11842" y="8007"/>
                      <a:pt x="11842" y="8007"/>
                    </a:cubicBezTo>
                    <a:cubicBezTo>
                      <a:pt x="11842" y="8007"/>
                      <a:pt x="12776" y="2203"/>
                      <a:pt x="8507" y="402"/>
                    </a:cubicBezTo>
                    <a:cubicBezTo>
                      <a:pt x="7818" y="119"/>
                      <a:pt x="7131" y="0"/>
                      <a:pt x="64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  <p:sp>
            <p:nvSpPr>
              <p:cNvPr id="3530" name="Google Shape;3530;p119"/>
              <p:cNvSpPr/>
              <p:nvPr/>
            </p:nvSpPr>
            <p:spPr>
              <a:xfrm>
                <a:off x="3546075" y="354250"/>
                <a:ext cx="348600" cy="223875"/>
              </a:xfrm>
              <a:custGeom>
                <a:avLst/>
                <a:gdLst/>
                <a:ahLst/>
                <a:cxnLst/>
                <a:rect l="l" t="t" r="r" b="b"/>
                <a:pathLst>
                  <a:path w="13944" h="8955" extrusionOk="0">
                    <a:moveTo>
                      <a:pt x="7592" y="1"/>
                    </a:moveTo>
                    <a:cubicBezTo>
                      <a:pt x="4493" y="1"/>
                      <a:pt x="1233" y="2109"/>
                      <a:pt x="634" y="4218"/>
                    </a:cubicBezTo>
                    <a:cubicBezTo>
                      <a:pt x="1" y="6453"/>
                      <a:pt x="1035" y="8955"/>
                      <a:pt x="1035" y="8955"/>
                    </a:cubicBezTo>
                    <a:cubicBezTo>
                      <a:pt x="1035" y="7787"/>
                      <a:pt x="1301" y="6653"/>
                      <a:pt x="1802" y="5619"/>
                    </a:cubicBezTo>
                    <a:cubicBezTo>
                      <a:pt x="1802" y="5619"/>
                      <a:pt x="3671" y="7562"/>
                      <a:pt x="6987" y="7562"/>
                    </a:cubicBezTo>
                    <a:cubicBezTo>
                      <a:pt x="7533" y="7562"/>
                      <a:pt x="8118" y="7510"/>
                      <a:pt x="8740" y="7387"/>
                    </a:cubicBezTo>
                    <a:cubicBezTo>
                      <a:pt x="8373" y="6987"/>
                      <a:pt x="7673" y="6119"/>
                      <a:pt x="7573" y="6019"/>
                    </a:cubicBezTo>
                    <a:lnTo>
                      <a:pt x="7573" y="6019"/>
                    </a:lnTo>
                    <a:cubicBezTo>
                      <a:pt x="8707" y="6720"/>
                      <a:pt x="10008" y="7120"/>
                      <a:pt x="11342" y="7187"/>
                    </a:cubicBezTo>
                    <a:cubicBezTo>
                      <a:pt x="11776" y="8087"/>
                      <a:pt x="12676" y="8688"/>
                      <a:pt x="13710" y="8755"/>
                    </a:cubicBezTo>
                    <a:cubicBezTo>
                      <a:pt x="13710" y="8755"/>
                      <a:pt x="13944" y="2383"/>
                      <a:pt x="10108" y="549"/>
                    </a:cubicBezTo>
                    <a:cubicBezTo>
                      <a:pt x="9324" y="168"/>
                      <a:pt x="8465" y="1"/>
                      <a:pt x="759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  <p:sp>
            <p:nvSpPr>
              <p:cNvPr id="3531" name="Google Shape;3531;p119"/>
              <p:cNvSpPr/>
              <p:nvPr/>
            </p:nvSpPr>
            <p:spPr>
              <a:xfrm>
                <a:off x="3580500" y="479350"/>
                <a:ext cx="159900" cy="75225"/>
              </a:xfrm>
              <a:custGeom>
                <a:avLst/>
                <a:gdLst/>
                <a:ahLst/>
                <a:cxnLst/>
                <a:rect l="l" t="t" r="r" b="b"/>
                <a:pathLst>
                  <a:path w="6396" h="3009" extrusionOk="0">
                    <a:moveTo>
                      <a:pt x="71" y="1"/>
                    </a:moveTo>
                    <a:cubicBezTo>
                      <a:pt x="44" y="1"/>
                      <a:pt x="1" y="24"/>
                      <a:pt x="25" y="48"/>
                    </a:cubicBezTo>
                    <a:cubicBezTo>
                      <a:pt x="258" y="582"/>
                      <a:pt x="592" y="1082"/>
                      <a:pt x="992" y="1549"/>
                    </a:cubicBezTo>
                    <a:cubicBezTo>
                      <a:pt x="1392" y="1949"/>
                      <a:pt x="1893" y="2283"/>
                      <a:pt x="2460" y="2550"/>
                    </a:cubicBezTo>
                    <a:cubicBezTo>
                      <a:pt x="2927" y="2750"/>
                      <a:pt x="3427" y="2883"/>
                      <a:pt x="3961" y="2950"/>
                    </a:cubicBezTo>
                    <a:cubicBezTo>
                      <a:pt x="4276" y="2990"/>
                      <a:pt x="4597" y="3008"/>
                      <a:pt x="4920" y="3008"/>
                    </a:cubicBezTo>
                    <a:cubicBezTo>
                      <a:pt x="5414" y="3008"/>
                      <a:pt x="5911" y="2964"/>
                      <a:pt x="6396" y="2883"/>
                    </a:cubicBezTo>
                    <a:lnTo>
                      <a:pt x="6396" y="2883"/>
                    </a:lnTo>
                    <a:cubicBezTo>
                      <a:pt x="6138" y="2910"/>
                      <a:pt x="5880" y="2923"/>
                      <a:pt x="5624" y="2923"/>
                    </a:cubicBezTo>
                    <a:cubicBezTo>
                      <a:pt x="4585" y="2923"/>
                      <a:pt x="3563" y="2704"/>
                      <a:pt x="2626" y="2250"/>
                    </a:cubicBezTo>
                    <a:cubicBezTo>
                      <a:pt x="2126" y="2016"/>
                      <a:pt x="1659" y="1716"/>
                      <a:pt x="1259" y="1382"/>
                    </a:cubicBezTo>
                    <a:cubicBezTo>
                      <a:pt x="758" y="982"/>
                      <a:pt x="358" y="548"/>
                      <a:pt x="91" y="15"/>
                    </a:cubicBezTo>
                    <a:cubicBezTo>
                      <a:pt x="91" y="5"/>
                      <a:pt x="83" y="1"/>
                      <a:pt x="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  <p:sp>
            <p:nvSpPr>
              <p:cNvPr id="3532" name="Google Shape;3532;p119"/>
              <p:cNvSpPr/>
              <p:nvPr/>
            </p:nvSpPr>
            <p:spPr>
              <a:xfrm>
                <a:off x="3859625" y="517700"/>
                <a:ext cx="75925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3037" h="4712" extrusionOk="0">
                    <a:moveTo>
                      <a:pt x="1758" y="0"/>
                    </a:moveTo>
                    <a:cubicBezTo>
                      <a:pt x="704" y="0"/>
                      <a:pt x="1" y="2383"/>
                      <a:pt x="1" y="2383"/>
                    </a:cubicBezTo>
                    <a:lnTo>
                      <a:pt x="201" y="4285"/>
                    </a:lnTo>
                    <a:cubicBezTo>
                      <a:pt x="450" y="4569"/>
                      <a:pt x="785" y="4712"/>
                      <a:pt x="1118" y="4712"/>
                    </a:cubicBezTo>
                    <a:cubicBezTo>
                      <a:pt x="1410" y="4712"/>
                      <a:pt x="1702" y="4603"/>
                      <a:pt x="1936" y="4385"/>
                    </a:cubicBezTo>
                    <a:cubicBezTo>
                      <a:pt x="2903" y="3618"/>
                      <a:pt x="3036" y="215"/>
                      <a:pt x="1902" y="15"/>
                    </a:cubicBezTo>
                    <a:cubicBezTo>
                      <a:pt x="1853" y="5"/>
                      <a:pt x="1805" y="0"/>
                      <a:pt x="1758" y="0"/>
                    </a:cubicBezTo>
                    <a:close/>
                  </a:path>
                </a:pathLst>
              </a:custGeom>
              <a:solidFill>
                <a:srgbClr val="BA7B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  <p:sp>
            <p:nvSpPr>
              <p:cNvPr id="3533" name="Google Shape;3533;p119"/>
              <p:cNvSpPr/>
              <p:nvPr/>
            </p:nvSpPr>
            <p:spPr>
              <a:xfrm>
                <a:off x="3871300" y="542250"/>
                <a:ext cx="35050" cy="79450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3178" extrusionOk="0">
                    <a:moveTo>
                      <a:pt x="1368" y="0"/>
                    </a:moveTo>
                    <a:cubicBezTo>
                      <a:pt x="334" y="434"/>
                      <a:pt x="1" y="2102"/>
                      <a:pt x="334" y="3103"/>
                    </a:cubicBezTo>
                    <a:cubicBezTo>
                      <a:pt x="334" y="3153"/>
                      <a:pt x="376" y="3178"/>
                      <a:pt x="418" y="3178"/>
                    </a:cubicBezTo>
                    <a:cubicBezTo>
                      <a:pt x="459" y="3178"/>
                      <a:pt x="501" y="3153"/>
                      <a:pt x="501" y="3103"/>
                    </a:cubicBezTo>
                    <a:cubicBezTo>
                      <a:pt x="535" y="2869"/>
                      <a:pt x="568" y="2602"/>
                      <a:pt x="668" y="2369"/>
                    </a:cubicBezTo>
                    <a:cubicBezTo>
                      <a:pt x="768" y="2069"/>
                      <a:pt x="1035" y="1868"/>
                      <a:pt x="1335" y="1868"/>
                    </a:cubicBezTo>
                    <a:cubicBezTo>
                      <a:pt x="1335" y="1868"/>
                      <a:pt x="1368" y="1835"/>
                      <a:pt x="1335" y="1835"/>
                    </a:cubicBezTo>
                    <a:cubicBezTo>
                      <a:pt x="1253" y="1798"/>
                      <a:pt x="1170" y="1781"/>
                      <a:pt x="1089" y="1781"/>
                    </a:cubicBezTo>
                    <a:cubicBezTo>
                      <a:pt x="805" y="1781"/>
                      <a:pt x="546" y="1991"/>
                      <a:pt x="468" y="2302"/>
                    </a:cubicBezTo>
                    <a:cubicBezTo>
                      <a:pt x="535" y="1468"/>
                      <a:pt x="668" y="601"/>
                      <a:pt x="1368" y="34"/>
                    </a:cubicBezTo>
                    <a:cubicBezTo>
                      <a:pt x="1402" y="0"/>
                      <a:pt x="1368" y="0"/>
                      <a:pt x="13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  <p:sp>
            <p:nvSpPr>
              <p:cNvPr id="3534" name="Google Shape;3534;p119"/>
              <p:cNvSpPr/>
              <p:nvPr/>
            </p:nvSpPr>
            <p:spPr>
              <a:xfrm>
                <a:off x="2601225" y="2799700"/>
                <a:ext cx="875650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35026" h="1836" extrusionOk="0">
                    <a:moveTo>
                      <a:pt x="1" y="0"/>
                    </a:moveTo>
                    <a:lnTo>
                      <a:pt x="1" y="1835"/>
                    </a:lnTo>
                    <a:lnTo>
                      <a:pt x="35026" y="1835"/>
                    </a:lnTo>
                    <a:lnTo>
                      <a:pt x="3502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  <p:sp>
            <p:nvSpPr>
              <p:cNvPr id="3535" name="Google Shape;3535;p119"/>
              <p:cNvSpPr/>
              <p:nvPr/>
            </p:nvSpPr>
            <p:spPr>
              <a:xfrm>
                <a:off x="2706300" y="2788850"/>
                <a:ext cx="30900" cy="67575"/>
              </a:xfrm>
              <a:custGeom>
                <a:avLst/>
                <a:gdLst/>
                <a:ahLst/>
                <a:cxnLst/>
                <a:rect l="l" t="t" r="r" b="b"/>
                <a:pathLst>
                  <a:path w="1236" h="2703" extrusionOk="0">
                    <a:moveTo>
                      <a:pt x="1" y="1"/>
                    </a:moveTo>
                    <a:lnTo>
                      <a:pt x="1" y="2703"/>
                    </a:lnTo>
                    <a:lnTo>
                      <a:pt x="1235" y="2703"/>
                    </a:lnTo>
                    <a:lnTo>
                      <a:pt x="123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  <p:sp>
            <p:nvSpPr>
              <p:cNvPr id="3536" name="Google Shape;3536;p119"/>
              <p:cNvSpPr/>
              <p:nvPr/>
            </p:nvSpPr>
            <p:spPr>
              <a:xfrm>
                <a:off x="2541200" y="2762175"/>
                <a:ext cx="120100" cy="120100"/>
              </a:xfrm>
              <a:custGeom>
                <a:avLst/>
                <a:gdLst/>
                <a:ahLst/>
                <a:cxnLst/>
                <a:rect l="l" t="t" r="r" b="b"/>
                <a:pathLst>
                  <a:path w="4804" h="4804" extrusionOk="0">
                    <a:moveTo>
                      <a:pt x="2402" y="0"/>
                    </a:moveTo>
                    <a:cubicBezTo>
                      <a:pt x="1068" y="0"/>
                      <a:pt x="0" y="1068"/>
                      <a:pt x="0" y="2402"/>
                    </a:cubicBezTo>
                    <a:cubicBezTo>
                      <a:pt x="0" y="3736"/>
                      <a:pt x="1068" y="4804"/>
                      <a:pt x="2402" y="4804"/>
                    </a:cubicBezTo>
                    <a:cubicBezTo>
                      <a:pt x="3736" y="4804"/>
                      <a:pt x="4804" y="3736"/>
                      <a:pt x="4804" y="2402"/>
                    </a:cubicBezTo>
                    <a:cubicBezTo>
                      <a:pt x="4804" y="1068"/>
                      <a:pt x="3736" y="0"/>
                      <a:pt x="2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  <p:sp>
            <p:nvSpPr>
              <p:cNvPr id="3537" name="Google Shape;3537;p119"/>
              <p:cNvSpPr/>
              <p:nvPr/>
            </p:nvSpPr>
            <p:spPr>
              <a:xfrm>
                <a:off x="3219175" y="2136725"/>
                <a:ext cx="698850" cy="2188250"/>
              </a:xfrm>
              <a:custGeom>
                <a:avLst/>
                <a:gdLst/>
                <a:ahLst/>
                <a:cxnLst/>
                <a:rect l="l" t="t" r="r" b="b"/>
                <a:pathLst>
                  <a:path w="27954" h="87530" extrusionOk="0">
                    <a:moveTo>
                      <a:pt x="1" y="0"/>
                    </a:moveTo>
                    <a:lnTo>
                      <a:pt x="1" y="18380"/>
                    </a:lnTo>
                    <a:lnTo>
                      <a:pt x="26853" y="87530"/>
                    </a:lnTo>
                    <a:lnTo>
                      <a:pt x="27954" y="87129"/>
                    </a:lnTo>
                    <a:lnTo>
                      <a:pt x="24952" y="6404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  <p:sp>
            <p:nvSpPr>
              <p:cNvPr id="3538" name="Google Shape;3538;p119"/>
              <p:cNvSpPr/>
              <p:nvPr/>
            </p:nvSpPr>
            <p:spPr>
              <a:xfrm>
                <a:off x="3890500" y="4314950"/>
                <a:ext cx="51725" cy="161800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6472" extrusionOk="0">
                    <a:moveTo>
                      <a:pt x="1101" y="0"/>
                    </a:moveTo>
                    <a:lnTo>
                      <a:pt x="0" y="401"/>
                    </a:lnTo>
                    <a:lnTo>
                      <a:pt x="2068" y="6472"/>
                    </a:lnTo>
                    <a:lnTo>
                      <a:pt x="110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  <p:sp>
            <p:nvSpPr>
              <p:cNvPr id="3539" name="Google Shape;3539;p119"/>
              <p:cNvSpPr/>
              <p:nvPr/>
            </p:nvSpPr>
            <p:spPr>
              <a:xfrm>
                <a:off x="3350100" y="2788850"/>
                <a:ext cx="90925" cy="67575"/>
              </a:xfrm>
              <a:custGeom>
                <a:avLst/>
                <a:gdLst/>
                <a:ahLst/>
                <a:cxnLst/>
                <a:rect l="l" t="t" r="r" b="b"/>
                <a:pathLst>
                  <a:path w="3637" h="2703" extrusionOk="0">
                    <a:moveTo>
                      <a:pt x="1835" y="1"/>
                    </a:moveTo>
                    <a:cubicBezTo>
                      <a:pt x="601" y="1"/>
                      <a:pt x="1" y="1435"/>
                      <a:pt x="868" y="2302"/>
                    </a:cubicBezTo>
                    <a:cubicBezTo>
                      <a:pt x="1135" y="2569"/>
                      <a:pt x="1477" y="2703"/>
                      <a:pt x="1819" y="2703"/>
                    </a:cubicBezTo>
                    <a:cubicBezTo>
                      <a:pt x="2160" y="2703"/>
                      <a:pt x="2502" y="2569"/>
                      <a:pt x="2769" y="2302"/>
                    </a:cubicBezTo>
                    <a:cubicBezTo>
                      <a:pt x="3637" y="1435"/>
                      <a:pt x="3036" y="1"/>
                      <a:pt x="18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  <p:sp>
            <p:nvSpPr>
              <p:cNvPr id="3540" name="Google Shape;3540;p119"/>
              <p:cNvSpPr/>
              <p:nvPr/>
            </p:nvSpPr>
            <p:spPr>
              <a:xfrm>
                <a:off x="3367625" y="2794700"/>
                <a:ext cx="55900" cy="55050"/>
              </a:xfrm>
              <a:custGeom>
                <a:avLst/>
                <a:gdLst/>
                <a:ahLst/>
                <a:cxnLst/>
                <a:rect l="l" t="t" r="r" b="b"/>
                <a:pathLst>
                  <a:path w="2236" h="2202" extrusionOk="0">
                    <a:moveTo>
                      <a:pt x="334" y="0"/>
                    </a:moveTo>
                    <a:cubicBezTo>
                      <a:pt x="267" y="67"/>
                      <a:pt x="234" y="100"/>
                      <a:pt x="167" y="167"/>
                    </a:cubicBezTo>
                    <a:cubicBezTo>
                      <a:pt x="100" y="200"/>
                      <a:pt x="67" y="267"/>
                      <a:pt x="0" y="334"/>
                    </a:cubicBezTo>
                    <a:lnTo>
                      <a:pt x="1901" y="2202"/>
                    </a:lnTo>
                    <a:cubicBezTo>
                      <a:pt x="1968" y="2168"/>
                      <a:pt x="2002" y="2135"/>
                      <a:pt x="2068" y="2068"/>
                    </a:cubicBezTo>
                    <a:cubicBezTo>
                      <a:pt x="2135" y="2002"/>
                      <a:pt x="2168" y="1935"/>
                      <a:pt x="2235" y="1868"/>
                    </a:cubicBezTo>
                    <a:lnTo>
                      <a:pt x="334" y="0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  <p:sp>
            <p:nvSpPr>
              <p:cNvPr id="3541" name="Google Shape;3541;p119"/>
              <p:cNvSpPr/>
              <p:nvPr/>
            </p:nvSpPr>
            <p:spPr>
              <a:xfrm>
                <a:off x="2473650" y="2136725"/>
                <a:ext cx="632125" cy="1527775"/>
              </a:xfrm>
              <a:custGeom>
                <a:avLst/>
                <a:gdLst/>
                <a:ahLst/>
                <a:cxnLst/>
                <a:rect l="l" t="t" r="r" b="b"/>
                <a:pathLst>
                  <a:path w="25285" h="61111" extrusionOk="0">
                    <a:moveTo>
                      <a:pt x="25285" y="0"/>
                    </a:moveTo>
                    <a:lnTo>
                      <a:pt x="0" y="58376"/>
                    </a:lnTo>
                    <a:lnTo>
                      <a:pt x="6305" y="61111"/>
                    </a:lnTo>
                    <a:lnTo>
                      <a:pt x="25285" y="18380"/>
                    </a:lnTo>
                    <a:lnTo>
                      <a:pt x="2528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  <p:sp>
            <p:nvSpPr>
              <p:cNvPr id="3542" name="Google Shape;3542;p119"/>
              <p:cNvSpPr/>
              <p:nvPr/>
            </p:nvSpPr>
            <p:spPr>
              <a:xfrm>
                <a:off x="1979950" y="3286725"/>
                <a:ext cx="533750" cy="1085800"/>
              </a:xfrm>
              <a:custGeom>
                <a:avLst/>
                <a:gdLst/>
                <a:ahLst/>
                <a:cxnLst/>
                <a:rect l="l" t="t" r="r" b="b"/>
                <a:pathLst>
                  <a:path w="21350" h="43432" extrusionOk="0">
                    <a:moveTo>
                      <a:pt x="15879" y="0"/>
                    </a:moveTo>
                    <a:lnTo>
                      <a:pt x="1" y="41330"/>
                    </a:lnTo>
                    <a:lnTo>
                      <a:pt x="5471" y="43431"/>
                    </a:lnTo>
                    <a:lnTo>
                      <a:pt x="21349" y="2102"/>
                    </a:lnTo>
                    <a:lnTo>
                      <a:pt x="1587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  <p:sp>
            <p:nvSpPr>
              <p:cNvPr id="3543" name="Google Shape;3543;p119"/>
              <p:cNvSpPr/>
              <p:nvPr/>
            </p:nvSpPr>
            <p:spPr>
              <a:xfrm>
                <a:off x="2376900" y="3198325"/>
                <a:ext cx="170150" cy="140950"/>
              </a:xfrm>
              <a:custGeom>
                <a:avLst/>
                <a:gdLst/>
                <a:ahLst/>
                <a:cxnLst/>
                <a:rect l="l" t="t" r="r" b="b"/>
                <a:pathLst>
                  <a:path w="6806" h="5638" extrusionOk="0">
                    <a:moveTo>
                      <a:pt x="1335" y="0"/>
                    </a:moveTo>
                    <a:lnTo>
                      <a:pt x="1" y="3536"/>
                    </a:lnTo>
                    <a:lnTo>
                      <a:pt x="5471" y="5638"/>
                    </a:lnTo>
                    <a:lnTo>
                      <a:pt x="6806" y="2102"/>
                    </a:lnTo>
                    <a:lnTo>
                      <a:pt x="133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  <p:sp>
            <p:nvSpPr>
              <p:cNvPr id="3544" name="Google Shape;3544;p119"/>
              <p:cNvSpPr/>
              <p:nvPr/>
            </p:nvSpPr>
            <p:spPr>
              <a:xfrm>
                <a:off x="2354400" y="3277550"/>
                <a:ext cx="172650" cy="93425"/>
              </a:xfrm>
              <a:custGeom>
                <a:avLst/>
                <a:gdLst/>
                <a:ahLst/>
                <a:cxnLst/>
                <a:rect l="l" t="t" r="r" b="b"/>
                <a:pathLst>
                  <a:path w="6906" h="3737" extrusionOk="0">
                    <a:moveTo>
                      <a:pt x="501" y="0"/>
                    </a:moveTo>
                    <a:lnTo>
                      <a:pt x="0" y="1268"/>
                    </a:lnTo>
                    <a:lnTo>
                      <a:pt x="6405" y="3736"/>
                    </a:lnTo>
                    <a:lnTo>
                      <a:pt x="6905" y="2469"/>
                    </a:lnTo>
                    <a:lnTo>
                      <a:pt x="50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  <p:sp>
            <p:nvSpPr>
              <p:cNvPr id="3545" name="Google Shape;3545;p119"/>
              <p:cNvSpPr/>
              <p:nvPr/>
            </p:nvSpPr>
            <p:spPr>
              <a:xfrm>
                <a:off x="2341050" y="3312575"/>
                <a:ext cx="172650" cy="93425"/>
              </a:xfrm>
              <a:custGeom>
                <a:avLst/>
                <a:gdLst/>
                <a:ahLst/>
                <a:cxnLst/>
                <a:rect l="l" t="t" r="r" b="b"/>
                <a:pathLst>
                  <a:path w="6906" h="3737" extrusionOk="0">
                    <a:moveTo>
                      <a:pt x="501" y="0"/>
                    </a:moveTo>
                    <a:lnTo>
                      <a:pt x="0" y="1268"/>
                    </a:lnTo>
                    <a:lnTo>
                      <a:pt x="6405" y="3736"/>
                    </a:lnTo>
                    <a:lnTo>
                      <a:pt x="6905" y="2469"/>
                    </a:lnTo>
                    <a:lnTo>
                      <a:pt x="50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  <p:sp>
            <p:nvSpPr>
              <p:cNvPr id="3546" name="Google Shape;3546;p119"/>
              <p:cNvSpPr/>
              <p:nvPr/>
            </p:nvSpPr>
            <p:spPr>
              <a:xfrm>
                <a:off x="1980800" y="4304950"/>
                <a:ext cx="136775" cy="171800"/>
              </a:xfrm>
              <a:custGeom>
                <a:avLst/>
                <a:gdLst/>
                <a:ahLst/>
                <a:cxnLst/>
                <a:rect l="l" t="t" r="r" b="b"/>
                <a:pathLst>
                  <a:path w="5471" h="6872" extrusionOk="0">
                    <a:moveTo>
                      <a:pt x="867" y="0"/>
                    </a:moveTo>
                    <a:lnTo>
                      <a:pt x="0" y="601"/>
                    </a:lnTo>
                    <a:lnTo>
                      <a:pt x="534" y="5337"/>
                    </a:lnTo>
                    <a:lnTo>
                      <a:pt x="701" y="6872"/>
                    </a:lnTo>
                    <a:lnTo>
                      <a:pt x="1902" y="5838"/>
                    </a:lnTo>
                    <a:lnTo>
                      <a:pt x="5471" y="2702"/>
                    </a:lnTo>
                    <a:lnTo>
                      <a:pt x="5237" y="1701"/>
                    </a:lnTo>
                    <a:lnTo>
                      <a:pt x="4403" y="2268"/>
                    </a:lnTo>
                    <a:lnTo>
                      <a:pt x="4136" y="1268"/>
                    </a:lnTo>
                    <a:lnTo>
                      <a:pt x="3303" y="1868"/>
                    </a:lnTo>
                    <a:lnTo>
                      <a:pt x="3069" y="834"/>
                    </a:lnTo>
                    <a:lnTo>
                      <a:pt x="2202" y="1435"/>
                    </a:lnTo>
                    <a:lnTo>
                      <a:pt x="1935" y="434"/>
                    </a:lnTo>
                    <a:lnTo>
                      <a:pt x="1101" y="1001"/>
                    </a:lnTo>
                    <a:lnTo>
                      <a:pt x="86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  <p:sp>
            <p:nvSpPr>
              <p:cNvPr id="3547" name="Google Shape;3547;p119"/>
              <p:cNvSpPr/>
              <p:nvPr/>
            </p:nvSpPr>
            <p:spPr>
              <a:xfrm>
                <a:off x="1994125" y="4438375"/>
                <a:ext cx="34225" cy="38375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1535" extrusionOk="0">
                    <a:moveTo>
                      <a:pt x="1" y="0"/>
                    </a:moveTo>
                    <a:lnTo>
                      <a:pt x="168" y="1535"/>
                    </a:lnTo>
                    <a:lnTo>
                      <a:pt x="1369" y="50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  <p:sp>
            <p:nvSpPr>
              <p:cNvPr id="3548" name="Google Shape;3548;p119"/>
              <p:cNvSpPr/>
              <p:nvPr/>
            </p:nvSpPr>
            <p:spPr>
              <a:xfrm>
                <a:off x="2110875" y="3448500"/>
                <a:ext cx="323600" cy="843125"/>
              </a:xfrm>
              <a:custGeom>
                <a:avLst/>
                <a:gdLst/>
                <a:ahLst/>
                <a:cxnLst/>
                <a:rect l="l" t="t" r="r" b="b"/>
                <a:pathLst>
                  <a:path w="12944" h="33725" extrusionOk="0">
                    <a:moveTo>
                      <a:pt x="12943" y="0"/>
                    </a:moveTo>
                    <a:cubicBezTo>
                      <a:pt x="12143" y="2002"/>
                      <a:pt x="11342" y="4037"/>
                      <a:pt x="10542" y="6038"/>
                    </a:cubicBezTo>
                    <a:lnTo>
                      <a:pt x="8173" y="12109"/>
                    </a:lnTo>
                    <a:lnTo>
                      <a:pt x="5872" y="18180"/>
                    </a:lnTo>
                    <a:lnTo>
                      <a:pt x="1168" y="30656"/>
                    </a:lnTo>
                    <a:lnTo>
                      <a:pt x="1" y="33724"/>
                    </a:lnTo>
                    <a:lnTo>
                      <a:pt x="1235" y="30689"/>
                    </a:lnTo>
                    <a:lnTo>
                      <a:pt x="6005" y="18213"/>
                    </a:lnTo>
                    <a:lnTo>
                      <a:pt x="8374" y="12176"/>
                    </a:lnTo>
                    <a:lnTo>
                      <a:pt x="10675" y="6071"/>
                    </a:lnTo>
                    <a:cubicBezTo>
                      <a:pt x="11442" y="4070"/>
                      <a:pt x="12210" y="2035"/>
                      <a:pt x="129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  <p:sp>
            <p:nvSpPr>
              <p:cNvPr id="3549" name="Google Shape;3549;p119"/>
              <p:cNvSpPr/>
              <p:nvPr/>
            </p:nvSpPr>
            <p:spPr>
              <a:xfrm>
                <a:off x="2076700" y="3431825"/>
                <a:ext cx="322750" cy="843125"/>
              </a:xfrm>
              <a:custGeom>
                <a:avLst/>
                <a:gdLst/>
                <a:ahLst/>
                <a:cxnLst/>
                <a:rect l="l" t="t" r="r" b="b"/>
                <a:pathLst>
                  <a:path w="12910" h="33725" extrusionOk="0">
                    <a:moveTo>
                      <a:pt x="12909" y="0"/>
                    </a:moveTo>
                    <a:cubicBezTo>
                      <a:pt x="12109" y="2002"/>
                      <a:pt x="11308" y="4036"/>
                      <a:pt x="10508" y="6038"/>
                    </a:cubicBezTo>
                    <a:lnTo>
                      <a:pt x="8173" y="12109"/>
                    </a:lnTo>
                    <a:lnTo>
                      <a:pt x="5871" y="18180"/>
                    </a:lnTo>
                    <a:lnTo>
                      <a:pt x="1101" y="30655"/>
                    </a:lnTo>
                    <a:lnTo>
                      <a:pt x="0" y="33724"/>
                    </a:lnTo>
                    <a:lnTo>
                      <a:pt x="0" y="33724"/>
                    </a:lnTo>
                    <a:lnTo>
                      <a:pt x="1201" y="30689"/>
                    </a:lnTo>
                    <a:lnTo>
                      <a:pt x="6005" y="18247"/>
                    </a:lnTo>
                    <a:lnTo>
                      <a:pt x="8373" y="12176"/>
                    </a:lnTo>
                    <a:lnTo>
                      <a:pt x="10675" y="6105"/>
                    </a:lnTo>
                    <a:cubicBezTo>
                      <a:pt x="11408" y="4070"/>
                      <a:pt x="12176" y="2035"/>
                      <a:pt x="129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  <p:sp>
            <p:nvSpPr>
              <p:cNvPr id="3550" name="Google Shape;3550;p119"/>
              <p:cNvSpPr/>
              <p:nvPr/>
            </p:nvSpPr>
            <p:spPr>
              <a:xfrm>
                <a:off x="2041675" y="3415975"/>
                <a:ext cx="323575" cy="842300"/>
              </a:xfrm>
              <a:custGeom>
                <a:avLst/>
                <a:gdLst/>
                <a:ahLst/>
                <a:cxnLst/>
                <a:rect l="l" t="t" r="r" b="b"/>
                <a:pathLst>
                  <a:path w="12943" h="33692" extrusionOk="0">
                    <a:moveTo>
                      <a:pt x="12943" y="0"/>
                    </a:moveTo>
                    <a:lnTo>
                      <a:pt x="12943" y="0"/>
                    </a:lnTo>
                    <a:cubicBezTo>
                      <a:pt x="12109" y="2002"/>
                      <a:pt x="11342" y="4003"/>
                      <a:pt x="10541" y="6038"/>
                    </a:cubicBezTo>
                    <a:lnTo>
                      <a:pt x="8173" y="12076"/>
                    </a:lnTo>
                    <a:lnTo>
                      <a:pt x="5871" y="18147"/>
                    </a:lnTo>
                    <a:lnTo>
                      <a:pt x="1134" y="30622"/>
                    </a:lnTo>
                    <a:lnTo>
                      <a:pt x="0" y="33691"/>
                    </a:lnTo>
                    <a:lnTo>
                      <a:pt x="1201" y="30656"/>
                    </a:lnTo>
                    <a:lnTo>
                      <a:pt x="6005" y="18213"/>
                    </a:lnTo>
                    <a:lnTo>
                      <a:pt x="8373" y="12142"/>
                    </a:lnTo>
                    <a:lnTo>
                      <a:pt x="10675" y="6071"/>
                    </a:lnTo>
                    <a:cubicBezTo>
                      <a:pt x="11442" y="4037"/>
                      <a:pt x="12209" y="2002"/>
                      <a:pt x="129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  <p:sp>
            <p:nvSpPr>
              <p:cNvPr id="3551" name="Google Shape;3551;p119"/>
              <p:cNvSpPr/>
              <p:nvPr/>
            </p:nvSpPr>
            <p:spPr>
              <a:xfrm>
                <a:off x="2364400" y="3652398"/>
                <a:ext cx="75072" cy="65900"/>
              </a:xfrm>
              <a:custGeom>
                <a:avLst/>
                <a:gdLst/>
                <a:ahLst/>
                <a:cxnLst/>
                <a:rect l="l" t="t" r="r" b="b"/>
                <a:pathLst>
                  <a:path w="2536" h="2636" extrusionOk="0">
                    <a:moveTo>
                      <a:pt x="734" y="0"/>
                    </a:moveTo>
                    <a:lnTo>
                      <a:pt x="0" y="1868"/>
                    </a:lnTo>
                    <a:lnTo>
                      <a:pt x="1835" y="2635"/>
                    </a:lnTo>
                    <a:lnTo>
                      <a:pt x="2536" y="767"/>
                    </a:lnTo>
                    <a:lnTo>
                      <a:pt x="73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  <p:sp>
            <p:nvSpPr>
              <p:cNvPr id="3552" name="Google Shape;3552;p119"/>
              <p:cNvSpPr/>
              <p:nvPr/>
            </p:nvSpPr>
            <p:spPr>
              <a:xfrm>
                <a:off x="2211800" y="3563575"/>
                <a:ext cx="207675" cy="168475"/>
              </a:xfrm>
              <a:custGeom>
                <a:avLst/>
                <a:gdLst/>
                <a:ahLst/>
                <a:cxnLst/>
                <a:rect l="l" t="t" r="r" b="b"/>
                <a:pathLst>
                  <a:path w="8307" h="6739" extrusionOk="0">
                    <a:moveTo>
                      <a:pt x="1535" y="1"/>
                    </a:moveTo>
                    <a:lnTo>
                      <a:pt x="0" y="3903"/>
                    </a:lnTo>
                    <a:lnTo>
                      <a:pt x="6805" y="6739"/>
                    </a:lnTo>
                    <a:lnTo>
                      <a:pt x="8306" y="2903"/>
                    </a:lnTo>
                    <a:lnTo>
                      <a:pt x="153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  <p:sp>
            <p:nvSpPr>
              <p:cNvPr id="3553" name="Google Shape;3553;p119"/>
              <p:cNvSpPr/>
              <p:nvPr/>
            </p:nvSpPr>
            <p:spPr>
              <a:xfrm>
                <a:off x="2349400" y="3474350"/>
                <a:ext cx="351100" cy="472850"/>
              </a:xfrm>
              <a:custGeom>
                <a:avLst/>
                <a:gdLst/>
                <a:ahLst/>
                <a:cxnLst/>
                <a:rect l="l" t="t" r="r" b="b"/>
                <a:pathLst>
                  <a:path w="14044" h="18914" extrusionOk="0">
                    <a:moveTo>
                      <a:pt x="6238" y="0"/>
                    </a:moveTo>
                    <a:lnTo>
                      <a:pt x="0" y="15878"/>
                    </a:lnTo>
                    <a:lnTo>
                      <a:pt x="7706" y="18914"/>
                    </a:lnTo>
                    <a:lnTo>
                      <a:pt x="14043" y="3303"/>
                    </a:lnTo>
                    <a:lnTo>
                      <a:pt x="623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  <p:sp>
            <p:nvSpPr>
              <p:cNvPr id="3554" name="Google Shape;3554;p119"/>
              <p:cNvSpPr/>
              <p:nvPr/>
            </p:nvSpPr>
            <p:spPr>
              <a:xfrm>
                <a:off x="2446950" y="3786225"/>
                <a:ext cx="79250" cy="67250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2690" extrusionOk="0">
                    <a:moveTo>
                      <a:pt x="1368" y="1"/>
                    </a:moveTo>
                    <a:cubicBezTo>
                      <a:pt x="601" y="1"/>
                      <a:pt x="1" y="601"/>
                      <a:pt x="1" y="1335"/>
                    </a:cubicBezTo>
                    <a:cubicBezTo>
                      <a:pt x="1" y="2151"/>
                      <a:pt x="678" y="2690"/>
                      <a:pt x="1374" y="2690"/>
                    </a:cubicBezTo>
                    <a:cubicBezTo>
                      <a:pt x="1703" y="2690"/>
                      <a:pt x="2035" y="2570"/>
                      <a:pt x="2302" y="2303"/>
                    </a:cubicBezTo>
                    <a:cubicBezTo>
                      <a:pt x="3170" y="1435"/>
                      <a:pt x="2569" y="1"/>
                      <a:pt x="136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  <p:sp>
            <p:nvSpPr>
              <p:cNvPr id="3555" name="Google Shape;3555;p119"/>
              <p:cNvSpPr/>
              <p:nvPr/>
            </p:nvSpPr>
            <p:spPr>
              <a:xfrm>
                <a:off x="2474475" y="3786225"/>
                <a:ext cx="12525" cy="66750"/>
              </a:xfrm>
              <a:custGeom>
                <a:avLst/>
                <a:gdLst/>
                <a:ahLst/>
                <a:cxnLst/>
                <a:rect l="l" t="t" r="r" b="b"/>
                <a:pathLst>
                  <a:path w="501" h="2670" extrusionOk="0">
                    <a:moveTo>
                      <a:pt x="1" y="1"/>
                    </a:moveTo>
                    <a:lnTo>
                      <a:pt x="1" y="2670"/>
                    </a:lnTo>
                    <a:lnTo>
                      <a:pt x="501" y="2670"/>
                    </a:lnTo>
                    <a:lnTo>
                      <a:pt x="50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  <p:sp>
            <p:nvSpPr>
              <p:cNvPr id="3556" name="Google Shape;3556;p119"/>
              <p:cNvSpPr/>
              <p:nvPr/>
            </p:nvSpPr>
            <p:spPr>
              <a:xfrm>
                <a:off x="2871425" y="2788850"/>
                <a:ext cx="67575" cy="67575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2703" extrusionOk="0">
                    <a:moveTo>
                      <a:pt x="1368" y="1"/>
                    </a:moveTo>
                    <a:cubicBezTo>
                      <a:pt x="634" y="1"/>
                      <a:pt x="1" y="601"/>
                      <a:pt x="1" y="1335"/>
                    </a:cubicBezTo>
                    <a:cubicBezTo>
                      <a:pt x="1" y="2102"/>
                      <a:pt x="634" y="2703"/>
                      <a:pt x="1368" y="2703"/>
                    </a:cubicBezTo>
                    <a:cubicBezTo>
                      <a:pt x="2102" y="2703"/>
                      <a:pt x="2703" y="2102"/>
                      <a:pt x="2703" y="1335"/>
                    </a:cubicBezTo>
                    <a:cubicBezTo>
                      <a:pt x="2703" y="601"/>
                      <a:pt x="2102" y="1"/>
                      <a:pt x="136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  <p:sp>
            <p:nvSpPr>
              <p:cNvPr id="3557" name="Google Shape;3557;p119"/>
              <p:cNvSpPr/>
              <p:nvPr/>
            </p:nvSpPr>
            <p:spPr>
              <a:xfrm>
                <a:off x="2878100" y="2794700"/>
                <a:ext cx="55075" cy="55050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202" extrusionOk="0">
                    <a:moveTo>
                      <a:pt x="1868" y="0"/>
                    </a:moveTo>
                    <a:lnTo>
                      <a:pt x="0" y="1868"/>
                    </a:lnTo>
                    <a:cubicBezTo>
                      <a:pt x="34" y="1935"/>
                      <a:pt x="101" y="2002"/>
                      <a:pt x="134" y="2068"/>
                    </a:cubicBezTo>
                    <a:cubicBezTo>
                      <a:pt x="201" y="2135"/>
                      <a:pt x="267" y="2168"/>
                      <a:pt x="334" y="2202"/>
                    </a:cubicBezTo>
                    <a:lnTo>
                      <a:pt x="2202" y="334"/>
                    </a:lnTo>
                    <a:cubicBezTo>
                      <a:pt x="2169" y="267"/>
                      <a:pt x="2102" y="200"/>
                      <a:pt x="2069" y="167"/>
                    </a:cubicBezTo>
                    <a:cubicBezTo>
                      <a:pt x="2002" y="100"/>
                      <a:pt x="1935" y="67"/>
                      <a:pt x="18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  <p:sp>
            <p:nvSpPr>
              <p:cNvPr id="3558" name="Google Shape;3558;p119"/>
              <p:cNvSpPr/>
              <p:nvPr/>
            </p:nvSpPr>
            <p:spPr>
              <a:xfrm>
                <a:off x="3350100" y="2788850"/>
                <a:ext cx="90925" cy="67575"/>
              </a:xfrm>
              <a:custGeom>
                <a:avLst/>
                <a:gdLst/>
                <a:ahLst/>
                <a:cxnLst/>
                <a:rect l="l" t="t" r="r" b="b"/>
                <a:pathLst>
                  <a:path w="3637" h="2703" extrusionOk="0">
                    <a:moveTo>
                      <a:pt x="1835" y="1"/>
                    </a:moveTo>
                    <a:cubicBezTo>
                      <a:pt x="601" y="1"/>
                      <a:pt x="1" y="1435"/>
                      <a:pt x="868" y="2302"/>
                    </a:cubicBezTo>
                    <a:cubicBezTo>
                      <a:pt x="1135" y="2569"/>
                      <a:pt x="1477" y="2703"/>
                      <a:pt x="1819" y="2703"/>
                    </a:cubicBezTo>
                    <a:cubicBezTo>
                      <a:pt x="2160" y="2703"/>
                      <a:pt x="2502" y="2569"/>
                      <a:pt x="2769" y="2302"/>
                    </a:cubicBezTo>
                    <a:cubicBezTo>
                      <a:pt x="3637" y="1435"/>
                      <a:pt x="3036" y="1"/>
                      <a:pt x="18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  <p:sp>
            <p:nvSpPr>
              <p:cNvPr id="3559" name="Google Shape;3559;p119"/>
              <p:cNvSpPr/>
              <p:nvPr/>
            </p:nvSpPr>
            <p:spPr>
              <a:xfrm>
                <a:off x="3367625" y="2794700"/>
                <a:ext cx="55900" cy="55050"/>
              </a:xfrm>
              <a:custGeom>
                <a:avLst/>
                <a:gdLst/>
                <a:ahLst/>
                <a:cxnLst/>
                <a:rect l="l" t="t" r="r" b="b"/>
                <a:pathLst>
                  <a:path w="2236" h="2202" extrusionOk="0">
                    <a:moveTo>
                      <a:pt x="334" y="0"/>
                    </a:moveTo>
                    <a:cubicBezTo>
                      <a:pt x="267" y="67"/>
                      <a:pt x="234" y="100"/>
                      <a:pt x="167" y="167"/>
                    </a:cubicBezTo>
                    <a:cubicBezTo>
                      <a:pt x="100" y="200"/>
                      <a:pt x="67" y="267"/>
                      <a:pt x="0" y="334"/>
                    </a:cubicBezTo>
                    <a:lnTo>
                      <a:pt x="1901" y="2202"/>
                    </a:lnTo>
                    <a:cubicBezTo>
                      <a:pt x="1968" y="2168"/>
                      <a:pt x="2002" y="2135"/>
                      <a:pt x="2068" y="2068"/>
                    </a:cubicBezTo>
                    <a:cubicBezTo>
                      <a:pt x="2135" y="2002"/>
                      <a:pt x="2168" y="1935"/>
                      <a:pt x="2235" y="1868"/>
                    </a:cubicBezTo>
                    <a:lnTo>
                      <a:pt x="33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  <p:sp>
            <p:nvSpPr>
              <p:cNvPr id="3560" name="Google Shape;3560;p119"/>
              <p:cNvSpPr/>
              <p:nvPr/>
            </p:nvSpPr>
            <p:spPr>
              <a:xfrm>
                <a:off x="3123275" y="1479575"/>
                <a:ext cx="78425" cy="189350"/>
              </a:xfrm>
              <a:custGeom>
                <a:avLst/>
                <a:gdLst/>
                <a:ahLst/>
                <a:cxnLst/>
                <a:rect l="l" t="t" r="r" b="b"/>
                <a:pathLst>
                  <a:path w="3137" h="7574" extrusionOk="0">
                    <a:moveTo>
                      <a:pt x="0" y="1"/>
                    </a:moveTo>
                    <a:lnTo>
                      <a:pt x="0" y="7573"/>
                    </a:lnTo>
                    <a:lnTo>
                      <a:pt x="3136" y="7573"/>
                    </a:lnTo>
                    <a:lnTo>
                      <a:pt x="313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  <p:sp>
            <p:nvSpPr>
              <p:cNvPr id="3561" name="Google Shape;3561;p119"/>
              <p:cNvSpPr/>
              <p:nvPr/>
            </p:nvSpPr>
            <p:spPr>
              <a:xfrm>
                <a:off x="3100750" y="1174375"/>
                <a:ext cx="123450" cy="409475"/>
              </a:xfrm>
              <a:custGeom>
                <a:avLst/>
                <a:gdLst/>
                <a:ahLst/>
                <a:cxnLst/>
                <a:rect l="l" t="t" r="r" b="b"/>
                <a:pathLst>
                  <a:path w="4938" h="16379" extrusionOk="0">
                    <a:moveTo>
                      <a:pt x="1" y="0"/>
                    </a:moveTo>
                    <a:lnTo>
                      <a:pt x="1" y="16379"/>
                    </a:lnTo>
                    <a:lnTo>
                      <a:pt x="4938" y="16379"/>
                    </a:lnTo>
                    <a:lnTo>
                      <a:pt x="493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  <p:sp>
            <p:nvSpPr>
              <p:cNvPr id="3562" name="Google Shape;3562;p119"/>
              <p:cNvSpPr/>
              <p:nvPr/>
            </p:nvSpPr>
            <p:spPr>
              <a:xfrm>
                <a:off x="2905050" y="1644175"/>
                <a:ext cx="601025" cy="515100"/>
              </a:xfrm>
              <a:custGeom>
                <a:avLst/>
                <a:gdLst/>
                <a:ahLst/>
                <a:cxnLst/>
                <a:rect l="l" t="t" r="r" b="b"/>
                <a:pathLst>
                  <a:path w="24041" h="20604" extrusionOk="0">
                    <a:moveTo>
                      <a:pt x="10264" y="1990"/>
                    </a:moveTo>
                    <a:cubicBezTo>
                      <a:pt x="17703" y="1990"/>
                      <a:pt x="21439" y="10963"/>
                      <a:pt x="16168" y="16200"/>
                    </a:cubicBezTo>
                    <a:cubicBezTo>
                      <a:pt x="14473" y="17906"/>
                      <a:pt x="12384" y="18668"/>
                      <a:pt x="10332" y="18668"/>
                    </a:cubicBezTo>
                    <a:cubicBezTo>
                      <a:pt x="6045" y="18668"/>
                      <a:pt x="1925" y="15338"/>
                      <a:pt x="1925" y="10329"/>
                    </a:cubicBezTo>
                    <a:cubicBezTo>
                      <a:pt x="1958" y="5726"/>
                      <a:pt x="5661" y="1990"/>
                      <a:pt x="10264" y="1990"/>
                    </a:cubicBezTo>
                    <a:close/>
                    <a:moveTo>
                      <a:pt x="10370" y="0"/>
                    </a:moveTo>
                    <a:cubicBezTo>
                      <a:pt x="5073" y="0"/>
                      <a:pt x="1" y="4117"/>
                      <a:pt x="23" y="10329"/>
                    </a:cubicBezTo>
                    <a:cubicBezTo>
                      <a:pt x="23" y="16000"/>
                      <a:pt x="4627" y="20570"/>
                      <a:pt x="10297" y="20603"/>
                    </a:cubicBezTo>
                    <a:cubicBezTo>
                      <a:pt x="19437" y="20603"/>
                      <a:pt x="24040" y="9528"/>
                      <a:pt x="17569" y="3024"/>
                    </a:cubicBezTo>
                    <a:cubicBezTo>
                      <a:pt x="15470" y="935"/>
                      <a:pt x="12894" y="0"/>
                      <a:pt x="103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  <p:sp>
            <p:nvSpPr>
              <p:cNvPr id="3563" name="Google Shape;3563;p119"/>
              <p:cNvSpPr/>
              <p:nvPr/>
            </p:nvSpPr>
            <p:spPr>
              <a:xfrm>
                <a:off x="3014875" y="2019975"/>
                <a:ext cx="295225" cy="576275"/>
              </a:xfrm>
              <a:custGeom>
                <a:avLst/>
                <a:gdLst/>
                <a:ahLst/>
                <a:cxnLst/>
                <a:rect l="l" t="t" r="r" b="b"/>
                <a:pathLst>
                  <a:path w="11809" h="23051" extrusionOk="0">
                    <a:moveTo>
                      <a:pt x="0" y="0"/>
                    </a:moveTo>
                    <a:lnTo>
                      <a:pt x="0" y="12042"/>
                    </a:lnTo>
                    <a:lnTo>
                      <a:pt x="3636" y="23050"/>
                    </a:lnTo>
                    <a:lnTo>
                      <a:pt x="8173" y="23050"/>
                    </a:lnTo>
                    <a:lnTo>
                      <a:pt x="11808" y="12042"/>
                    </a:lnTo>
                    <a:lnTo>
                      <a:pt x="1180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  <p:sp>
            <p:nvSpPr>
              <p:cNvPr id="3564" name="Google Shape;3564;p119"/>
              <p:cNvSpPr/>
              <p:nvPr/>
            </p:nvSpPr>
            <p:spPr>
              <a:xfrm>
                <a:off x="3115775" y="2481125"/>
                <a:ext cx="92575" cy="69250"/>
              </a:xfrm>
              <a:custGeom>
                <a:avLst/>
                <a:gdLst/>
                <a:ahLst/>
                <a:cxnLst/>
                <a:rect l="l" t="t" r="r" b="b"/>
                <a:pathLst>
                  <a:path w="3703" h="2770" extrusionOk="0">
                    <a:moveTo>
                      <a:pt x="1868" y="1"/>
                    </a:moveTo>
                    <a:cubicBezTo>
                      <a:pt x="634" y="1"/>
                      <a:pt x="0" y="1469"/>
                      <a:pt x="868" y="2369"/>
                    </a:cubicBezTo>
                    <a:cubicBezTo>
                      <a:pt x="1151" y="2636"/>
                      <a:pt x="1510" y="2770"/>
                      <a:pt x="1864" y="2770"/>
                    </a:cubicBezTo>
                    <a:cubicBezTo>
                      <a:pt x="2218" y="2770"/>
                      <a:pt x="2569" y="2636"/>
                      <a:pt x="2836" y="2369"/>
                    </a:cubicBezTo>
                    <a:cubicBezTo>
                      <a:pt x="3703" y="1469"/>
                      <a:pt x="3102" y="1"/>
                      <a:pt x="186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  <p:sp>
            <p:nvSpPr>
              <p:cNvPr id="3565" name="Google Shape;3565;p119"/>
              <p:cNvSpPr/>
              <p:nvPr/>
            </p:nvSpPr>
            <p:spPr>
              <a:xfrm>
                <a:off x="3134125" y="2486975"/>
                <a:ext cx="5672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2269" extrusionOk="0">
                    <a:moveTo>
                      <a:pt x="334" y="0"/>
                    </a:moveTo>
                    <a:cubicBezTo>
                      <a:pt x="267" y="34"/>
                      <a:pt x="200" y="101"/>
                      <a:pt x="134" y="134"/>
                    </a:cubicBezTo>
                    <a:cubicBezTo>
                      <a:pt x="100" y="201"/>
                      <a:pt x="33" y="267"/>
                      <a:pt x="0" y="334"/>
                    </a:cubicBezTo>
                    <a:lnTo>
                      <a:pt x="1935" y="2269"/>
                    </a:lnTo>
                    <a:cubicBezTo>
                      <a:pt x="2002" y="2202"/>
                      <a:pt x="2035" y="2169"/>
                      <a:pt x="2102" y="2102"/>
                    </a:cubicBezTo>
                    <a:cubicBezTo>
                      <a:pt x="2168" y="2035"/>
                      <a:pt x="2202" y="2002"/>
                      <a:pt x="2268" y="1935"/>
                    </a:cubicBezTo>
                    <a:lnTo>
                      <a:pt x="33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  <p:sp>
            <p:nvSpPr>
              <p:cNvPr id="3566" name="Google Shape;3566;p119"/>
              <p:cNvSpPr/>
              <p:nvPr/>
            </p:nvSpPr>
            <p:spPr>
              <a:xfrm>
                <a:off x="3127450" y="2100025"/>
                <a:ext cx="72575" cy="69475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2779" extrusionOk="0">
                    <a:moveTo>
                      <a:pt x="1413" y="0"/>
                    </a:moveTo>
                    <a:cubicBezTo>
                      <a:pt x="695" y="0"/>
                      <a:pt x="0" y="562"/>
                      <a:pt x="0" y="1402"/>
                    </a:cubicBezTo>
                    <a:cubicBezTo>
                      <a:pt x="0" y="2234"/>
                      <a:pt x="683" y="2778"/>
                      <a:pt x="1394" y="2778"/>
                    </a:cubicBezTo>
                    <a:cubicBezTo>
                      <a:pt x="1737" y="2778"/>
                      <a:pt x="2086" y="2651"/>
                      <a:pt x="2369" y="2369"/>
                    </a:cubicBezTo>
                    <a:cubicBezTo>
                      <a:pt x="2902" y="1835"/>
                      <a:pt x="2902" y="968"/>
                      <a:pt x="2369" y="401"/>
                    </a:cubicBezTo>
                    <a:cubicBezTo>
                      <a:pt x="2091" y="124"/>
                      <a:pt x="1750" y="0"/>
                      <a:pt x="14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  <p:sp>
            <p:nvSpPr>
              <p:cNvPr id="3567" name="Google Shape;3567;p119"/>
              <p:cNvSpPr/>
              <p:nvPr/>
            </p:nvSpPr>
            <p:spPr>
              <a:xfrm>
                <a:off x="3134125" y="2106700"/>
                <a:ext cx="5672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2269" extrusionOk="0">
                    <a:moveTo>
                      <a:pt x="1935" y="1"/>
                    </a:moveTo>
                    <a:lnTo>
                      <a:pt x="0" y="1935"/>
                    </a:lnTo>
                    <a:cubicBezTo>
                      <a:pt x="67" y="2069"/>
                      <a:pt x="200" y="2169"/>
                      <a:pt x="334" y="2269"/>
                    </a:cubicBezTo>
                    <a:lnTo>
                      <a:pt x="2268" y="334"/>
                    </a:lnTo>
                    <a:cubicBezTo>
                      <a:pt x="2168" y="201"/>
                      <a:pt x="2068" y="67"/>
                      <a:pt x="193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  <p:sp>
            <p:nvSpPr>
              <p:cNvPr id="3568" name="Google Shape;3568;p119"/>
              <p:cNvSpPr/>
              <p:nvPr/>
            </p:nvSpPr>
            <p:spPr>
              <a:xfrm>
                <a:off x="3424000" y="822050"/>
                <a:ext cx="705850" cy="1074625"/>
              </a:xfrm>
              <a:custGeom>
                <a:avLst/>
                <a:gdLst/>
                <a:ahLst/>
                <a:cxnLst/>
                <a:rect l="l" t="t" r="r" b="b"/>
                <a:pathLst>
                  <a:path w="28234" h="42985" extrusionOk="0">
                    <a:moveTo>
                      <a:pt x="24293" y="0"/>
                    </a:moveTo>
                    <a:cubicBezTo>
                      <a:pt x="22970" y="0"/>
                      <a:pt x="21293" y="1781"/>
                      <a:pt x="19894" y="6655"/>
                    </a:cubicBezTo>
                    <a:cubicBezTo>
                      <a:pt x="18226" y="12559"/>
                      <a:pt x="13857" y="23033"/>
                      <a:pt x="13023" y="24100"/>
                    </a:cubicBezTo>
                    <a:cubicBezTo>
                      <a:pt x="12189" y="25201"/>
                      <a:pt x="5084" y="29838"/>
                      <a:pt x="1581" y="31706"/>
                    </a:cubicBezTo>
                    <a:cubicBezTo>
                      <a:pt x="1" y="32512"/>
                      <a:pt x="5655" y="42985"/>
                      <a:pt x="7418" y="42985"/>
                    </a:cubicBezTo>
                    <a:cubicBezTo>
                      <a:pt x="7479" y="42985"/>
                      <a:pt x="7535" y="42973"/>
                      <a:pt x="7585" y="42947"/>
                    </a:cubicBezTo>
                    <a:cubicBezTo>
                      <a:pt x="11055" y="41179"/>
                      <a:pt x="18793" y="37377"/>
                      <a:pt x="23263" y="31172"/>
                    </a:cubicBezTo>
                    <a:cubicBezTo>
                      <a:pt x="26265" y="27036"/>
                      <a:pt x="28234" y="7188"/>
                      <a:pt x="26199" y="1751"/>
                    </a:cubicBezTo>
                    <a:cubicBezTo>
                      <a:pt x="25802" y="689"/>
                      <a:pt x="25116" y="0"/>
                      <a:pt x="24293" y="0"/>
                    </a:cubicBezTo>
                    <a:close/>
                  </a:path>
                </a:pathLst>
              </a:custGeom>
              <a:solidFill>
                <a:srgbClr val="BA7B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  <p:sp>
            <p:nvSpPr>
              <p:cNvPr id="3569" name="Google Shape;3569;p119"/>
              <p:cNvSpPr/>
              <p:nvPr/>
            </p:nvSpPr>
            <p:spPr>
              <a:xfrm>
                <a:off x="3150800" y="1605500"/>
                <a:ext cx="501200" cy="450825"/>
              </a:xfrm>
              <a:custGeom>
                <a:avLst/>
                <a:gdLst/>
                <a:ahLst/>
                <a:cxnLst/>
                <a:rect l="l" t="t" r="r" b="b"/>
                <a:pathLst>
                  <a:path w="20048" h="18033" extrusionOk="0">
                    <a:moveTo>
                      <a:pt x="14344" y="1"/>
                    </a:moveTo>
                    <a:cubicBezTo>
                      <a:pt x="14344" y="1"/>
                      <a:pt x="5838" y="1936"/>
                      <a:pt x="4036" y="3270"/>
                    </a:cubicBezTo>
                    <a:cubicBezTo>
                      <a:pt x="2535" y="4404"/>
                      <a:pt x="0" y="7206"/>
                      <a:pt x="234" y="8674"/>
                    </a:cubicBezTo>
                    <a:cubicBezTo>
                      <a:pt x="401" y="9441"/>
                      <a:pt x="1034" y="10008"/>
                      <a:pt x="1802" y="10141"/>
                    </a:cubicBezTo>
                    <a:cubicBezTo>
                      <a:pt x="1535" y="10742"/>
                      <a:pt x="1535" y="11409"/>
                      <a:pt x="1701" y="12043"/>
                    </a:cubicBezTo>
                    <a:cubicBezTo>
                      <a:pt x="2022" y="12897"/>
                      <a:pt x="3281" y="12982"/>
                      <a:pt x="3772" y="12982"/>
                    </a:cubicBezTo>
                    <a:cubicBezTo>
                      <a:pt x="3895" y="12982"/>
                      <a:pt x="3970" y="12977"/>
                      <a:pt x="3970" y="12977"/>
                    </a:cubicBezTo>
                    <a:lnTo>
                      <a:pt x="3970" y="12977"/>
                    </a:lnTo>
                    <a:cubicBezTo>
                      <a:pt x="3836" y="13644"/>
                      <a:pt x="3903" y="14344"/>
                      <a:pt x="4203" y="14978"/>
                    </a:cubicBezTo>
                    <a:cubicBezTo>
                      <a:pt x="4670" y="15979"/>
                      <a:pt x="6572" y="16112"/>
                      <a:pt x="6572" y="16112"/>
                    </a:cubicBezTo>
                    <a:cubicBezTo>
                      <a:pt x="6805" y="16780"/>
                      <a:pt x="7272" y="17347"/>
                      <a:pt x="7873" y="17747"/>
                    </a:cubicBezTo>
                    <a:cubicBezTo>
                      <a:pt x="8253" y="17948"/>
                      <a:pt x="8677" y="18033"/>
                      <a:pt x="9124" y="18033"/>
                    </a:cubicBezTo>
                    <a:cubicBezTo>
                      <a:pt x="10677" y="18033"/>
                      <a:pt x="12515" y="17012"/>
                      <a:pt x="13810" y="16313"/>
                    </a:cubicBezTo>
                    <a:cubicBezTo>
                      <a:pt x="15445" y="15412"/>
                      <a:pt x="19247" y="11309"/>
                      <a:pt x="20048" y="10608"/>
                    </a:cubicBezTo>
                    <a:lnTo>
                      <a:pt x="14344" y="1"/>
                    </a:lnTo>
                    <a:close/>
                  </a:path>
                </a:pathLst>
              </a:custGeom>
              <a:solidFill>
                <a:srgbClr val="BA7B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  <p:sp>
            <p:nvSpPr>
              <p:cNvPr id="3570" name="Google Shape;3570;p119"/>
              <p:cNvSpPr/>
              <p:nvPr/>
            </p:nvSpPr>
            <p:spPr>
              <a:xfrm>
                <a:off x="3195150" y="1760400"/>
                <a:ext cx="118800" cy="99700"/>
              </a:xfrm>
              <a:custGeom>
                <a:avLst/>
                <a:gdLst/>
                <a:ahLst/>
                <a:cxnLst/>
                <a:rect l="l" t="t" r="r" b="b"/>
                <a:pathLst>
                  <a:path w="4752" h="3988" extrusionOk="0">
                    <a:moveTo>
                      <a:pt x="4686" y="0"/>
                    </a:moveTo>
                    <a:cubicBezTo>
                      <a:pt x="4678" y="0"/>
                      <a:pt x="4671" y="3"/>
                      <a:pt x="4664" y="9"/>
                    </a:cubicBezTo>
                    <a:cubicBezTo>
                      <a:pt x="3030" y="1210"/>
                      <a:pt x="1328" y="2311"/>
                      <a:pt x="28" y="3879"/>
                    </a:cubicBezTo>
                    <a:cubicBezTo>
                      <a:pt x="0" y="3933"/>
                      <a:pt x="18" y="3988"/>
                      <a:pt x="61" y="3988"/>
                    </a:cubicBezTo>
                    <a:cubicBezTo>
                      <a:pt x="71" y="3988"/>
                      <a:pt x="82" y="3985"/>
                      <a:pt x="94" y="3979"/>
                    </a:cubicBezTo>
                    <a:cubicBezTo>
                      <a:pt x="1662" y="2711"/>
                      <a:pt x="3063" y="1244"/>
                      <a:pt x="4698" y="76"/>
                    </a:cubicBezTo>
                    <a:cubicBezTo>
                      <a:pt x="4752" y="49"/>
                      <a:pt x="4718" y="0"/>
                      <a:pt x="46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  <p:sp>
            <p:nvSpPr>
              <p:cNvPr id="3571" name="Google Shape;3571;p119"/>
              <p:cNvSpPr/>
              <p:nvPr/>
            </p:nvSpPr>
            <p:spPr>
              <a:xfrm>
                <a:off x="3247750" y="1850675"/>
                <a:ext cx="127400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5096" h="3244" extrusionOk="0">
                    <a:moveTo>
                      <a:pt x="4995" y="1"/>
                    </a:moveTo>
                    <a:cubicBezTo>
                      <a:pt x="4128" y="468"/>
                      <a:pt x="3261" y="968"/>
                      <a:pt x="2427" y="1502"/>
                    </a:cubicBezTo>
                    <a:cubicBezTo>
                      <a:pt x="1993" y="1769"/>
                      <a:pt x="1593" y="2036"/>
                      <a:pt x="1159" y="2303"/>
                    </a:cubicBezTo>
                    <a:cubicBezTo>
                      <a:pt x="759" y="2536"/>
                      <a:pt x="392" y="2803"/>
                      <a:pt x="58" y="3136"/>
                    </a:cubicBezTo>
                    <a:cubicBezTo>
                      <a:pt x="1" y="3165"/>
                      <a:pt x="42" y="3243"/>
                      <a:pt x="98" y="3243"/>
                    </a:cubicBezTo>
                    <a:cubicBezTo>
                      <a:pt x="106" y="3243"/>
                      <a:pt x="116" y="3241"/>
                      <a:pt x="125" y="3237"/>
                    </a:cubicBezTo>
                    <a:cubicBezTo>
                      <a:pt x="559" y="3036"/>
                      <a:pt x="959" y="2770"/>
                      <a:pt x="1326" y="2503"/>
                    </a:cubicBezTo>
                    <a:lnTo>
                      <a:pt x="2527" y="1669"/>
                    </a:lnTo>
                    <a:cubicBezTo>
                      <a:pt x="3361" y="1102"/>
                      <a:pt x="4195" y="568"/>
                      <a:pt x="5029" y="68"/>
                    </a:cubicBezTo>
                    <a:cubicBezTo>
                      <a:pt x="5095" y="34"/>
                      <a:pt x="5029" y="1"/>
                      <a:pt x="499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  <p:sp>
            <p:nvSpPr>
              <p:cNvPr id="3572" name="Google Shape;3572;p119"/>
              <p:cNvSpPr/>
              <p:nvPr/>
            </p:nvSpPr>
            <p:spPr>
              <a:xfrm>
                <a:off x="3315075" y="1936350"/>
                <a:ext cx="115775" cy="71975"/>
              </a:xfrm>
              <a:custGeom>
                <a:avLst/>
                <a:gdLst/>
                <a:ahLst/>
                <a:cxnLst/>
                <a:rect l="l" t="t" r="r" b="b"/>
                <a:pathLst>
                  <a:path w="4631" h="2879" extrusionOk="0">
                    <a:moveTo>
                      <a:pt x="4589" y="1"/>
                    </a:moveTo>
                    <a:cubicBezTo>
                      <a:pt x="4583" y="1"/>
                      <a:pt x="4577" y="3"/>
                      <a:pt x="4571" y="10"/>
                    </a:cubicBezTo>
                    <a:cubicBezTo>
                      <a:pt x="3803" y="510"/>
                      <a:pt x="3036" y="977"/>
                      <a:pt x="2236" y="1444"/>
                    </a:cubicBezTo>
                    <a:lnTo>
                      <a:pt x="1068" y="2145"/>
                    </a:lnTo>
                    <a:cubicBezTo>
                      <a:pt x="701" y="2311"/>
                      <a:pt x="334" y="2545"/>
                      <a:pt x="34" y="2845"/>
                    </a:cubicBezTo>
                    <a:cubicBezTo>
                      <a:pt x="1" y="2845"/>
                      <a:pt x="34" y="2878"/>
                      <a:pt x="67" y="2878"/>
                    </a:cubicBezTo>
                    <a:cubicBezTo>
                      <a:pt x="434" y="2745"/>
                      <a:pt x="835" y="2578"/>
                      <a:pt x="1135" y="2311"/>
                    </a:cubicBezTo>
                    <a:cubicBezTo>
                      <a:pt x="1535" y="2078"/>
                      <a:pt x="1902" y="1844"/>
                      <a:pt x="2302" y="1577"/>
                    </a:cubicBezTo>
                    <a:cubicBezTo>
                      <a:pt x="3069" y="1077"/>
                      <a:pt x="3837" y="577"/>
                      <a:pt x="4604" y="76"/>
                    </a:cubicBezTo>
                    <a:cubicBezTo>
                      <a:pt x="4631" y="49"/>
                      <a:pt x="4614" y="1"/>
                      <a:pt x="45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  <p:sp>
            <p:nvSpPr>
              <p:cNvPr id="3573" name="Google Shape;3573;p119"/>
              <p:cNvSpPr/>
              <p:nvPr/>
            </p:nvSpPr>
            <p:spPr>
              <a:xfrm>
                <a:off x="3154975" y="1286125"/>
                <a:ext cx="658825" cy="627975"/>
              </a:xfrm>
              <a:custGeom>
                <a:avLst/>
                <a:gdLst/>
                <a:ahLst/>
                <a:cxnLst/>
                <a:rect l="l" t="t" r="r" b="b"/>
                <a:pathLst>
                  <a:path w="26353" h="25119" extrusionOk="0">
                    <a:moveTo>
                      <a:pt x="26352" y="0"/>
                    </a:moveTo>
                    <a:lnTo>
                      <a:pt x="26352" y="0"/>
                    </a:lnTo>
                    <a:cubicBezTo>
                      <a:pt x="25652" y="1534"/>
                      <a:pt x="24985" y="3102"/>
                      <a:pt x="24251" y="4503"/>
                    </a:cubicBezTo>
                    <a:cubicBezTo>
                      <a:pt x="24084" y="4870"/>
                      <a:pt x="23850" y="5204"/>
                      <a:pt x="23584" y="5504"/>
                    </a:cubicBezTo>
                    <a:cubicBezTo>
                      <a:pt x="23283" y="5804"/>
                      <a:pt x="22983" y="6104"/>
                      <a:pt x="22650" y="6338"/>
                    </a:cubicBezTo>
                    <a:cubicBezTo>
                      <a:pt x="21982" y="6872"/>
                      <a:pt x="21315" y="7339"/>
                      <a:pt x="20615" y="7806"/>
                    </a:cubicBezTo>
                    <a:cubicBezTo>
                      <a:pt x="17813" y="9674"/>
                      <a:pt x="14911" y="11408"/>
                      <a:pt x="11975" y="13043"/>
                    </a:cubicBezTo>
                    <a:lnTo>
                      <a:pt x="12009" y="13043"/>
                    </a:lnTo>
                    <a:lnTo>
                      <a:pt x="7806" y="14344"/>
                    </a:lnTo>
                    <a:lnTo>
                      <a:pt x="5671" y="15011"/>
                    </a:lnTo>
                    <a:cubicBezTo>
                      <a:pt x="5337" y="15144"/>
                      <a:pt x="4970" y="15244"/>
                      <a:pt x="4637" y="15411"/>
                    </a:cubicBezTo>
                    <a:cubicBezTo>
                      <a:pt x="4270" y="15578"/>
                      <a:pt x="3970" y="15778"/>
                      <a:pt x="3669" y="16045"/>
                    </a:cubicBezTo>
                    <a:cubicBezTo>
                      <a:pt x="2502" y="17012"/>
                      <a:pt x="1501" y="18113"/>
                      <a:pt x="667" y="19347"/>
                    </a:cubicBezTo>
                    <a:cubicBezTo>
                      <a:pt x="467" y="19647"/>
                      <a:pt x="300" y="20014"/>
                      <a:pt x="167" y="20381"/>
                    </a:cubicBezTo>
                    <a:cubicBezTo>
                      <a:pt x="67" y="20715"/>
                      <a:pt x="0" y="21115"/>
                      <a:pt x="33" y="21515"/>
                    </a:cubicBezTo>
                    <a:cubicBezTo>
                      <a:pt x="100" y="21882"/>
                      <a:pt x="300" y="22249"/>
                      <a:pt x="600" y="22483"/>
                    </a:cubicBezTo>
                    <a:cubicBezTo>
                      <a:pt x="911" y="22700"/>
                      <a:pt x="1222" y="22831"/>
                      <a:pt x="1587" y="22902"/>
                    </a:cubicBezTo>
                    <a:lnTo>
                      <a:pt x="1587" y="22902"/>
                    </a:lnTo>
                    <a:cubicBezTo>
                      <a:pt x="1495" y="23254"/>
                      <a:pt x="1434" y="23636"/>
                      <a:pt x="1434" y="24017"/>
                    </a:cubicBezTo>
                    <a:cubicBezTo>
                      <a:pt x="1434" y="24418"/>
                      <a:pt x="1568" y="24784"/>
                      <a:pt x="1801" y="25118"/>
                    </a:cubicBezTo>
                    <a:cubicBezTo>
                      <a:pt x="1568" y="24784"/>
                      <a:pt x="1468" y="24384"/>
                      <a:pt x="1501" y="24017"/>
                    </a:cubicBezTo>
                    <a:cubicBezTo>
                      <a:pt x="1534" y="23617"/>
                      <a:pt x="1601" y="23250"/>
                      <a:pt x="1701" y="22883"/>
                    </a:cubicBezTo>
                    <a:lnTo>
                      <a:pt x="1701" y="22816"/>
                    </a:lnTo>
                    <a:lnTo>
                      <a:pt x="1668" y="22816"/>
                    </a:lnTo>
                    <a:cubicBezTo>
                      <a:pt x="1301" y="22750"/>
                      <a:pt x="967" y="22616"/>
                      <a:pt x="701" y="22383"/>
                    </a:cubicBezTo>
                    <a:cubicBezTo>
                      <a:pt x="400" y="22149"/>
                      <a:pt x="234" y="21849"/>
                      <a:pt x="200" y="21482"/>
                    </a:cubicBezTo>
                    <a:cubicBezTo>
                      <a:pt x="200" y="20748"/>
                      <a:pt x="434" y="20048"/>
                      <a:pt x="867" y="19481"/>
                    </a:cubicBezTo>
                    <a:cubicBezTo>
                      <a:pt x="1701" y="18280"/>
                      <a:pt x="2735" y="17212"/>
                      <a:pt x="3869" y="16312"/>
                    </a:cubicBezTo>
                    <a:cubicBezTo>
                      <a:pt x="4136" y="16078"/>
                      <a:pt x="4437" y="15878"/>
                      <a:pt x="4737" y="15745"/>
                    </a:cubicBezTo>
                    <a:cubicBezTo>
                      <a:pt x="5070" y="15611"/>
                      <a:pt x="5437" y="15478"/>
                      <a:pt x="5771" y="15378"/>
                    </a:cubicBezTo>
                    <a:lnTo>
                      <a:pt x="7872" y="14711"/>
                    </a:lnTo>
                    <a:lnTo>
                      <a:pt x="12142" y="13476"/>
                    </a:lnTo>
                    <a:cubicBezTo>
                      <a:pt x="13610" y="12642"/>
                      <a:pt x="15077" y="11775"/>
                      <a:pt x="16512" y="10908"/>
                    </a:cubicBezTo>
                    <a:cubicBezTo>
                      <a:pt x="17946" y="10007"/>
                      <a:pt x="19381" y="9140"/>
                      <a:pt x="20748" y="8139"/>
                    </a:cubicBezTo>
                    <a:cubicBezTo>
                      <a:pt x="21449" y="7672"/>
                      <a:pt x="22116" y="7172"/>
                      <a:pt x="22783" y="6638"/>
                    </a:cubicBezTo>
                    <a:cubicBezTo>
                      <a:pt x="23117" y="6371"/>
                      <a:pt x="23417" y="6071"/>
                      <a:pt x="23717" y="5771"/>
                    </a:cubicBezTo>
                    <a:cubicBezTo>
                      <a:pt x="23884" y="5604"/>
                      <a:pt x="24017" y="5437"/>
                      <a:pt x="24117" y="5237"/>
                    </a:cubicBezTo>
                    <a:cubicBezTo>
                      <a:pt x="24217" y="5070"/>
                      <a:pt x="24317" y="4870"/>
                      <a:pt x="24417" y="4670"/>
                    </a:cubicBezTo>
                    <a:cubicBezTo>
                      <a:pt x="25118" y="3136"/>
                      <a:pt x="25752" y="1568"/>
                      <a:pt x="2635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  <p:sp>
            <p:nvSpPr>
              <p:cNvPr id="3574" name="Google Shape;3574;p119"/>
              <p:cNvSpPr/>
              <p:nvPr/>
            </p:nvSpPr>
            <p:spPr>
              <a:xfrm>
                <a:off x="3798750" y="810150"/>
                <a:ext cx="319425" cy="496000"/>
              </a:xfrm>
              <a:custGeom>
                <a:avLst/>
                <a:gdLst/>
                <a:ahLst/>
                <a:cxnLst/>
                <a:rect l="l" t="t" r="r" b="b"/>
                <a:pathLst>
                  <a:path w="12777" h="19840" extrusionOk="0">
                    <a:moveTo>
                      <a:pt x="9601" y="0"/>
                    </a:moveTo>
                    <a:cubicBezTo>
                      <a:pt x="8283" y="0"/>
                      <a:pt x="6692" y="1510"/>
                      <a:pt x="5171" y="4796"/>
                    </a:cubicBezTo>
                    <a:cubicBezTo>
                      <a:pt x="3070" y="9399"/>
                      <a:pt x="1" y="16437"/>
                      <a:pt x="1" y="16437"/>
                    </a:cubicBezTo>
                    <a:lnTo>
                      <a:pt x="12376" y="19840"/>
                    </a:lnTo>
                    <a:cubicBezTo>
                      <a:pt x="12710" y="15236"/>
                      <a:pt x="12777" y="10600"/>
                      <a:pt x="12576" y="5996"/>
                    </a:cubicBezTo>
                    <a:cubicBezTo>
                      <a:pt x="12359" y="2149"/>
                      <a:pt x="11173" y="0"/>
                      <a:pt x="96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  <p:sp>
            <p:nvSpPr>
              <p:cNvPr id="3575" name="Google Shape;3575;p119"/>
              <p:cNvSpPr/>
              <p:nvPr/>
            </p:nvSpPr>
            <p:spPr>
              <a:xfrm>
                <a:off x="3793750" y="949200"/>
                <a:ext cx="127625" cy="280400"/>
              </a:xfrm>
              <a:custGeom>
                <a:avLst/>
                <a:gdLst/>
                <a:ahLst/>
                <a:cxnLst/>
                <a:rect l="l" t="t" r="r" b="b"/>
                <a:pathLst>
                  <a:path w="5105" h="11216" extrusionOk="0">
                    <a:moveTo>
                      <a:pt x="5071" y="1"/>
                    </a:moveTo>
                    <a:cubicBezTo>
                      <a:pt x="4604" y="968"/>
                      <a:pt x="4137" y="1869"/>
                      <a:pt x="3670" y="2803"/>
                    </a:cubicBezTo>
                    <a:cubicBezTo>
                      <a:pt x="3737" y="2369"/>
                      <a:pt x="3803" y="1935"/>
                      <a:pt x="3837" y="1468"/>
                    </a:cubicBezTo>
                    <a:lnTo>
                      <a:pt x="3803" y="1468"/>
                    </a:lnTo>
                    <a:cubicBezTo>
                      <a:pt x="3737" y="1835"/>
                      <a:pt x="3670" y="2169"/>
                      <a:pt x="3603" y="2536"/>
                    </a:cubicBezTo>
                    <a:cubicBezTo>
                      <a:pt x="3570" y="2703"/>
                      <a:pt x="3570" y="2869"/>
                      <a:pt x="3536" y="3036"/>
                    </a:cubicBezTo>
                    <a:cubicBezTo>
                      <a:pt x="3536" y="3070"/>
                      <a:pt x="3536" y="3103"/>
                      <a:pt x="3503" y="3136"/>
                    </a:cubicBezTo>
                    <a:cubicBezTo>
                      <a:pt x="3136" y="3870"/>
                      <a:pt x="2769" y="4604"/>
                      <a:pt x="2436" y="5338"/>
                    </a:cubicBezTo>
                    <a:cubicBezTo>
                      <a:pt x="2002" y="6205"/>
                      <a:pt x="1635" y="7106"/>
                      <a:pt x="1235" y="8006"/>
                    </a:cubicBezTo>
                    <a:cubicBezTo>
                      <a:pt x="835" y="8874"/>
                      <a:pt x="468" y="9975"/>
                      <a:pt x="34" y="10875"/>
                    </a:cubicBezTo>
                    <a:cubicBezTo>
                      <a:pt x="1" y="10942"/>
                      <a:pt x="1135" y="11175"/>
                      <a:pt x="1235" y="11209"/>
                    </a:cubicBezTo>
                    <a:cubicBezTo>
                      <a:pt x="1249" y="11213"/>
                      <a:pt x="1262" y="11215"/>
                      <a:pt x="1274" y="11215"/>
                    </a:cubicBezTo>
                    <a:cubicBezTo>
                      <a:pt x="1350" y="11215"/>
                      <a:pt x="1383" y="11137"/>
                      <a:pt x="1268" y="11109"/>
                    </a:cubicBezTo>
                    <a:cubicBezTo>
                      <a:pt x="1168" y="11109"/>
                      <a:pt x="234" y="10742"/>
                      <a:pt x="234" y="10742"/>
                    </a:cubicBezTo>
                    <a:cubicBezTo>
                      <a:pt x="634" y="9841"/>
                      <a:pt x="1101" y="9007"/>
                      <a:pt x="1535" y="8107"/>
                    </a:cubicBezTo>
                    <a:cubicBezTo>
                      <a:pt x="1969" y="7239"/>
                      <a:pt x="2369" y="6372"/>
                      <a:pt x="2769" y="5471"/>
                    </a:cubicBezTo>
                    <a:cubicBezTo>
                      <a:pt x="3603" y="3670"/>
                      <a:pt x="4304" y="1835"/>
                      <a:pt x="5104" y="34"/>
                    </a:cubicBezTo>
                    <a:lnTo>
                      <a:pt x="507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  <p:sp>
            <p:nvSpPr>
              <p:cNvPr id="3576" name="Google Shape;3576;p119"/>
              <p:cNvSpPr/>
              <p:nvPr/>
            </p:nvSpPr>
            <p:spPr>
              <a:xfrm>
                <a:off x="4080625" y="996750"/>
                <a:ext cx="54225" cy="311900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2476" extrusionOk="0">
                    <a:moveTo>
                      <a:pt x="1768" y="0"/>
                    </a:moveTo>
                    <a:cubicBezTo>
                      <a:pt x="1602" y="2102"/>
                      <a:pt x="1468" y="4170"/>
                      <a:pt x="1335" y="6271"/>
                    </a:cubicBezTo>
                    <a:cubicBezTo>
                      <a:pt x="1168" y="8273"/>
                      <a:pt x="1101" y="10274"/>
                      <a:pt x="1135" y="12276"/>
                    </a:cubicBezTo>
                    <a:cubicBezTo>
                      <a:pt x="768" y="12209"/>
                      <a:pt x="367" y="12142"/>
                      <a:pt x="0" y="12142"/>
                    </a:cubicBezTo>
                    <a:cubicBezTo>
                      <a:pt x="401" y="12309"/>
                      <a:pt x="834" y="12409"/>
                      <a:pt x="1268" y="12476"/>
                    </a:cubicBezTo>
                    <a:cubicBezTo>
                      <a:pt x="1502" y="10374"/>
                      <a:pt x="1635" y="8273"/>
                      <a:pt x="1635" y="6171"/>
                    </a:cubicBezTo>
                    <a:cubicBezTo>
                      <a:pt x="1668" y="5604"/>
                      <a:pt x="1668" y="5037"/>
                      <a:pt x="1668" y="4437"/>
                    </a:cubicBezTo>
                    <a:cubicBezTo>
                      <a:pt x="1735" y="4103"/>
                      <a:pt x="1835" y="3736"/>
                      <a:pt x="1935" y="3403"/>
                    </a:cubicBezTo>
                    <a:cubicBezTo>
                      <a:pt x="2035" y="3036"/>
                      <a:pt x="2102" y="2635"/>
                      <a:pt x="2169" y="2268"/>
                    </a:cubicBezTo>
                    <a:cubicBezTo>
                      <a:pt x="2169" y="2268"/>
                      <a:pt x="2154" y="2254"/>
                      <a:pt x="2144" y="2254"/>
                    </a:cubicBezTo>
                    <a:cubicBezTo>
                      <a:pt x="2139" y="2254"/>
                      <a:pt x="2135" y="2257"/>
                      <a:pt x="2135" y="2268"/>
                    </a:cubicBezTo>
                    <a:cubicBezTo>
                      <a:pt x="2035" y="2635"/>
                      <a:pt x="1902" y="3002"/>
                      <a:pt x="1802" y="3369"/>
                    </a:cubicBezTo>
                    <a:cubicBezTo>
                      <a:pt x="1768" y="3536"/>
                      <a:pt x="1735" y="3669"/>
                      <a:pt x="1702" y="3836"/>
                    </a:cubicBezTo>
                    <a:cubicBezTo>
                      <a:pt x="1735" y="2569"/>
                      <a:pt x="1768" y="1268"/>
                      <a:pt x="17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  <p:sp>
            <p:nvSpPr>
              <p:cNvPr id="3577" name="Google Shape;3577;p119"/>
              <p:cNvSpPr/>
              <p:nvPr/>
            </p:nvSpPr>
            <p:spPr>
              <a:xfrm>
                <a:off x="3826925" y="1180800"/>
                <a:ext cx="268725" cy="80325"/>
              </a:xfrm>
              <a:custGeom>
                <a:avLst/>
                <a:gdLst/>
                <a:ahLst/>
                <a:cxnLst/>
                <a:rect l="l" t="t" r="r" b="b"/>
                <a:pathLst>
                  <a:path w="10749" h="3213" extrusionOk="0">
                    <a:moveTo>
                      <a:pt x="89" y="1"/>
                    </a:moveTo>
                    <a:cubicBezTo>
                      <a:pt x="23" y="1"/>
                      <a:pt x="0" y="50"/>
                      <a:pt x="108" y="77"/>
                    </a:cubicBezTo>
                    <a:cubicBezTo>
                      <a:pt x="5278" y="1978"/>
                      <a:pt x="8948" y="2712"/>
                      <a:pt x="10682" y="3212"/>
                    </a:cubicBezTo>
                    <a:cubicBezTo>
                      <a:pt x="10716" y="3212"/>
                      <a:pt x="10749" y="3146"/>
                      <a:pt x="10716" y="3146"/>
                    </a:cubicBezTo>
                    <a:cubicBezTo>
                      <a:pt x="8948" y="2545"/>
                      <a:pt x="1742" y="377"/>
                      <a:pt x="141" y="10"/>
                    </a:cubicBezTo>
                    <a:cubicBezTo>
                      <a:pt x="122" y="4"/>
                      <a:pt x="104" y="1"/>
                      <a:pt x="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DM Sans" pitchFamily="2" charset="0"/>
                </a:endParaRPr>
              </a:p>
            </p:txBody>
          </p: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0C019D0F-BA17-06BE-8642-0787A4001C5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22374" y="3266289"/>
            <a:ext cx="3255266" cy="13393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71" name="Google Shape;3471;p119"/>
          <p:cNvSpPr txBox="1">
            <a:spLocks noGrp="1"/>
          </p:cNvSpPr>
          <p:nvPr>
            <p:ph type="subTitle" idx="1"/>
          </p:nvPr>
        </p:nvSpPr>
        <p:spPr>
          <a:xfrm>
            <a:off x="736800" y="2048288"/>
            <a:ext cx="5068825" cy="21190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latin typeface="DM Sans" pitchFamily="2" charset="0"/>
              </a:rPr>
              <a:t>Peraturan</a:t>
            </a:r>
            <a:r>
              <a:rPr lang="en-US" sz="1200" dirty="0">
                <a:latin typeface="DM Sans" pitchFamily="2" charset="0"/>
              </a:rPr>
              <a:t> </a:t>
            </a:r>
            <a:r>
              <a:rPr lang="en-US" sz="1200" dirty="0" err="1">
                <a:latin typeface="DM Sans" pitchFamily="2" charset="0"/>
              </a:rPr>
              <a:t>Presiden</a:t>
            </a:r>
            <a:r>
              <a:rPr lang="en-US" sz="1200" dirty="0">
                <a:latin typeface="DM Sans" pitchFamily="2" charset="0"/>
              </a:rPr>
              <a:t> </a:t>
            </a:r>
            <a:r>
              <a:rPr lang="en-US" sz="1200" dirty="0" err="1">
                <a:latin typeface="DM Sans" pitchFamily="2" charset="0"/>
              </a:rPr>
              <a:t>Nomor</a:t>
            </a:r>
            <a:r>
              <a:rPr lang="en-US" sz="1200" dirty="0">
                <a:latin typeface="DM Sans" pitchFamily="2" charset="0"/>
              </a:rPr>
              <a:t> 8 Tahun 2012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latin typeface="DM Sans" pitchFamily="2" charset="0"/>
              </a:rPr>
              <a:t>Peraturan</a:t>
            </a:r>
            <a:r>
              <a:rPr lang="en-US" sz="1200" dirty="0">
                <a:latin typeface="DM Sans" pitchFamily="2" charset="0"/>
              </a:rPr>
              <a:t> </a:t>
            </a:r>
            <a:r>
              <a:rPr lang="en-US" sz="1200" dirty="0" err="1">
                <a:latin typeface="DM Sans" pitchFamily="2" charset="0"/>
              </a:rPr>
              <a:t>Menakertrans</a:t>
            </a:r>
            <a:r>
              <a:rPr lang="en-US" sz="1200" dirty="0">
                <a:latin typeface="DM Sans" pitchFamily="2" charset="0"/>
              </a:rPr>
              <a:t> </a:t>
            </a:r>
            <a:r>
              <a:rPr lang="en-US" sz="1200" dirty="0" err="1">
                <a:latin typeface="DM Sans" pitchFamily="2" charset="0"/>
              </a:rPr>
              <a:t>Nomor</a:t>
            </a:r>
            <a:r>
              <a:rPr lang="en-US" sz="1200" dirty="0">
                <a:latin typeface="DM Sans" pitchFamily="2" charset="0"/>
              </a:rPr>
              <a:t> 5 Tahun 2012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latin typeface="DM Sans" pitchFamily="2" charset="0"/>
              </a:rPr>
              <a:t>Peraturan</a:t>
            </a:r>
            <a:r>
              <a:rPr lang="en-US" sz="1200" dirty="0">
                <a:latin typeface="DM Sans" pitchFamily="2" charset="0"/>
              </a:rPr>
              <a:t> </a:t>
            </a:r>
            <a:r>
              <a:rPr lang="en-US" sz="1200" dirty="0" err="1">
                <a:latin typeface="DM Sans" pitchFamily="2" charset="0"/>
              </a:rPr>
              <a:t>Menkominfo</a:t>
            </a:r>
            <a:r>
              <a:rPr lang="en-US" sz="1200" dirty="0">
                <a:latin typeface="DM Sans" pitchFamily="2" charset="0"/>
              </a:rPr>
              <a:t> </a:t>
            </a:r>
            <a:r>
              <a:rPr lang="en-US" sz="1200" dirty="0" err="1">
                <a:latin typeface="DM Sans" pitchFamily="2" charset="0"/>
              </a:rPr>
              <a:t>Nomor</a:t>
            </a:r>
            <a:r>
              <a:rPr lang="en-US" sz="1200" dirty="0">
                <a:latin typeface="DM Sans" pitchFamily="2" charset="0"/>
              </a:rPr>
              <a:t> 24 Tahun 2015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latin typeface="DM Sans" pitchFamily="2" charset="0"/>
              </a:rPr>
              <a:t>https://bnsp.go.id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latin typeface="DM Sans" pitchFamily="2" charset="0"/>
              </a:rPr>
              <a:t>https://proserti.kominfo.go.id/publikasi/dir/1/peta-okupasi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latin typeface="DM Sans" pitchFamily="2" charset="0"/>
              </a:rPr>
              <a:t>https://petaokupasi.bappenas.go.id/wp-content/uploads/2020/09/Peta-Okupasi-Bidang-TIK.pdf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latin typeface="DM Sans" pitchFamily="2" charset="0"/>
              </a:rPr>
              <a:t>https://lsptik.or.id/skema</a:t>
            </a:r>
            <a:endParaRPr sz="1200" dirty="0">
              <a:latin typeface="DM Sans" pitchFamily="2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811D3C-B45E-AA08-EAA8-6764C29FD5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564" y="213187"/>
            <a:ext cx="8058871" cy="471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530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9">
          <a:extLst>
            <a:ext uri="{FF2B5EF4-FFF2-40B4-BE49-F238E27FC236}">
              <a16:creationId xmlns:a16="http://schemas.microsoft.com/office/drawing/2014/main" id="{42A9F4A2-26E1-FB26-6401-192BE28DBA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1" name="Google Shape;2701;p101">
            <a:extLst>
              <a:ext uri="{FF2B5EF4-FFF2-40B4-BE49-F238E27FC236}">
                <a16:creationId xmlns:a16="http://schemas.microsoft.com/office/drawing/2014/main" id="{2F4943D3-852E-B47F-C9D8-3EBEEB703E7B}"/>
              </a:ext>
            </a:extLst>
          </p:cNvPr>
          <p:cNvSpPr/>
          <p:nvPr/>
        </p:nvSpPr>
        <p:spPr>
          <a:xfrm>
            <a:off x="834410" y="1410625"/>
            <a:ext cx="6270980" cy="2882603"/>
          </a:xfrm>
          <a:custGeom>
            <a:avLst/>
            <a:gdLst/>
            <a:ahLst/>
            <a:cxnLst/>
            <a:rect l="l" t="t" r="r" b="b"/>
            <a:pathLst>
              <a:path w="168910" h="146325" extrusionOk="0">
                <a:moveTo>
                  <a:pt x="0" y="0"/>
                </a:moveTo>
                <a:lnTo>
                  <a:pt x="0" y="146325"/>
                </a:lnTo>
                <a:lnTo>
                  <a:pt x="168909" y="146325"/>
                </a:lnTo>
                <a:lnTo>
                  <a:pt x="168909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 pitchFamily="2" charset="0"/>
            </a:endParaRPr>
          </a:p>
        </p:txBody>
      </p:sp>
      <p:sp>
        <p:nvSpPr>
          <p:cNvPr id="2702" name="Google Shape;2702;p101">
            <a:extLst>
              <a:ext uri="{FF2B5EF4-FFF2-40B4-BE49-F238E27FC236}">
                <a16:creationId xmlns:a16="http://schemas.microsoft.com/office/drawing/2014/main" id="{0F07CC08-5C27-B2CF-5F47-3E5C5431D97A}"/>
              </a:ext>
            </a:extLst>
          </p:cNvPr>
          <p:cNvSpPr/>
          <p:nvPr/>
        </p:nvSpPr>
        <p:spPr>
          <a:xfrm>
            <a:off x="829509" y="1414073"/>
            <a:ext cx="6275888" cy="139850"/>
          </a:xfrm>
          <a:custGeom>
            <a:avLst/>
            <a:gdLst/>
            <a:ahLst/>
            <a:cxnLst/>
            <a:rect l="l" t="t" r="r" b="b"/>
            <a:pathLst>
              <a:path w="168910" h="5594" extrusionOk="0">
                <a:moveTo>
                  <a:pt x="0" y="1"/>
                </a:moveTo>
                <a:lnTo>
                  <a:pt x="0" y="5593"/>
                </a:lnTo>
                <a:lnTo>
                  <a:pt x="168909" y="5593"/>
                </a:lnTo>
                <a:lnTo>
                  <a:pt x="16890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 pitchFamily="2" charset="0"/>
            </a:endParaRPr>
          </a:p>
        </p:txBody>
      </p:sp>
      <p:sp>
        <p:nvSpPr>
          <p:cNvPr id="2703" name="Google Shape;2703;p101">
            <a:extLst>
              <a:ext uri="{FF2B5EF4-FFF2-40B4-BE49-F238E27FC236}">
                <a16:creationId xmlns:a16="http://schemas.microsoft.com/office/drawing/2014/main" id="{AEDB2047-B781-81B8-5FA9-F46B9BB067DA}"/>
              </a:ext>
            </a:extLst>
          </p:cNvPr>
          <p:cNvSpPr/>
          <p:nvPr/>
        </p:nvSpPr>
        <p:spPr>
          <a:xfrm>
            <a:off x="872139" y="1440783"/>
            <a:ext cx="68400" cy="57975"/>
          </a:xfrm>
          <a:custGeom>
            <a:avLst/>
            <a:gdLst/>
            <a:ahLst/>
            <a:cxnLst/>
            <a:rect l="l" t="t" r="r" b="b"/>
            <a:pathLst>
              <a:path w="2736" h="2319" extrusionOk="0">
                <a:moveTo>
                  <a:pt x="1581" y="1"/>
                </a:moveTo>
                <a:cubicBezTo>
                  <a:pt x="517" y="1"/>
                  <a:pt x="0" y="1247"/>
                  <a:pt x="730" y="1977"/>
                </a:cubicBezTo>
                <a:cubicBezTo>
                  <a:pt x="966" y="2213"/>
                  <a:pt x="1259" y="2318"/>
                  <a:pt x="1547" y="2318"/>
                </a:cubicBezTo>
                <a:cubicBezTo>
                  <a:pt x="2151" y="2318"/>
                  <a:pt x="2736" y="1855"/>
                  <a:pt x="2736" y="1156"/>
                </a:cubicBezTo>
                <a:cubicBezTo>
                  <a:pt x="2736" y="518"/>
                  <a:pt x="2219" y="1"/>
                  <a:pt x="158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 pitchFamily="2" charset="0"/>
            </a:endParaRPr>
          </a:p>
        </p:txBody>
      </p:sp>
      <p:sp>
        <p:nvSpPr>
          <p:cNvPr id="2704" name="Google Shape;2704;p101">
            <a:extLst>
              <a:ext uri="{FF2B5EF4-FFF2-40B4-BE49-F238E27FC236}">
                <a16:creationId xmlns:a16="http://schemas.microsoft.com/office/drawing/2014/main" id="{CBF03B3B-D48C-B429-192F-EB001EC9A474}"/>
              </a:ext>
            </a:extLst>
          </p:cNvPr>
          <p:cNvSpPr/>
          <p:nvPr/>
        </p:nvSpPr>
        <p:spPr>
          <a:xfrm>
            <a:off x="990689" y="1440783"/>
            <a:ext cx="68400" cy="57975"/>
          </a:xfrm>
          <a:custGeom>
            <a:avLst/>
            <a:gdLst/>
            <a:ahLst/>
            <a:cxnLst/>
            <a:rect l="l" t="t" r="r" b="b"/>
            <a:pathLst>
              <a:path w="2736" h="2319" extrusionOk="0">
                <a:moveTo>
                  <a:pt x="1581" y="1"/>
                </a:moveTo>
                <a:cubicBezTo>
                  <a:pt x="547" y="1"/>
                  <a:pt x="0" y="1247"/>
                  <a:pt x="760" y="1977"/>
                </a:cubicBezTo>
                <a:cubicBezTo>
                  <a:pt x="996" y="2213"/>
                  <a:pt x="1286" y="2318"/>
                  <a:pt x="1570" y="2318"/>
                </a:cubicBezTo>
                <a:cubicBezTo>
                  <a:pt x="2165" y="2318"/>
                  <a:pt x="2736" y="1855"/>
                  <a:pt x="2736" y="1156"/>
                </a:cubicBezTo>
                <a:cubicBezTo>
                  <a:pt x="2736" y="518"/>
                  <a:pt x="2219" y="1"/>
                  <a:pt x="158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 pitchFamily="2" charset="0"/>
            </a:endParaRPr>
          </a:p>
        </p:txBody>
      </p:sp>
      <p:sp>
        <p:nvSpPr>
          <p:cNvPr id="2705" name="Google Shape;2705;p101">
            <a:extLst>
              <a:ext uri="{FF2B5EF4-FFF2-40B4-BE49-F238E27FC236}">
                <a16:creationId xmlns:a16="http://schemas.microsoft.com/office/drawing/2014/main" id="{EC702A41-E9AF-11B2-18EF-9A8D7B2E739B}"/>
              </a:ext>
            </a:extLst>
          </p:cNvPr>
          <p:cNvSpPr/>
          <p:nvPr/>
        </p:nvSpPr>
        <p:spPr>
          <a:xfrm>
            <a:off x="1109989" y="1440783"/>
            <a:ext cx="68400" cy="57975"/>
          </a:xfrm>
          <a:custGeom>
            <a:avLst/>
            <a:gdLst/>
            <a:ahLst/>
            <a:cxnLst/>
            <a:rect l="l" t="t" r="r" b="b"/>
            <a:pathLst>
              <a:path w="2736" h="2319" extrusionOk="0">
                <a:moveTo>
                  <a:pt x="1550" y="1"/>
                </a:moveTo>
                <a:cubicBezTo>
                  <a:pt x="517" y="1"/>
                  <a:pt x="0" y="1247"/>
                  <a:pt x="730" y="1977"/>
                </a:cubicBezTo>
                <a:cubicBezTo>
                  <a:pt x="966" y="2213"/>
                  <a:pt x="1255" y="2318"/>
                  <a:pt x="1541" y="2318"/>
                </a:cubicBezTo>
                <a:cubicBezTo>
                  <a:pt x="2138" y="2318"/>
                  <a:pt x="2715" y="1855"/>
                  <a:pt x="2736" y="1156"/>
                </a:cubicBezTo>
                <a:cubicBezTo>
                  <a:pt x="2736" y="518"/>
                  <a:pt x="2189" y="1"/>
                  <a:pt x="155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 pitchFamily="2" charset="0"/>
            </a:endParaRPr>
          </a:p>
        </p:txBody>
      </p:sp>
      <p:sp>
        <p:nvSpPr>
          <p:cNvPr id="2706" name="Google Shape;2706;p101">
            <a:extLst>
              <a:ext uri="{FF2B5EF4-FFF2-40B4-BE49-F238E27FC236}">
                <a16:creationId xmlns:a16="http://schemas.microsoft.com/office/drawing/2014/main" id="{9327766D-6B76-1624-CD12-A193FA03521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16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DM Sans" pitchFamily="2" charset="0"/>
              </a:rPr>
              <a:t>DASAR PERATURAN</a:t>
            </a:r>
            <a:endParaRPr dirty="0">
              <a:solidFill>
                <a:schemeClr val="dk1"/>
              </a:solidFill>
              <a:latin typeface="DM Sans" pitchFamily="2" charset="0"/>
            </a:endParaRPr>
          </a:p>
        </p:txBody>
      </p:sp>
      <p:sp>
        <p:nvSpPr>
          <p:cNvPr id="2709" name="Google Shape;2709;p101">
            <a:extLst>
              <a:ext uri="{FF2B5EF4-FFF2-40B4-BE49-F238E27FC236}">
                <a16:creationId xmlns:a16="http://schemas.microsoft.com/office/drawing/2014/main" id="{DF59649D-DE0E-4315-BF6C-E2B238FA0A0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 flipH="1">
            <a:off x="990689" y="1652281"/>
            <a:ext cx="5748992" cy="25705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indent="-285750"/>
            <a:r>
              <a:rPr lang="en-US" sz="1400" dirty="0" err="1">
                <a:latin typeface="DM Sans" pitchFamily="2" charset="0"/>
              </a:rPr>
              <a:t>Peraturan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b="1" dirty="0" err="1">
                <a:latin typeface="DM Sans" pitchFamily="2" charset="0"/>
              </a:rPr>
              <a:t>Presiden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dirty="0" err="1">
                <a:latin typeface="DM Sans" pitchFamily="2" charset="0"/>
              </a:rPr>
              <a:t>Nomor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b="1" dirty="0">
                <a:latin typeface="DM Sans" pitchFamily="2" charset="0"/>
              </a:rPr>
              <a:t>8 Tahun 2012 </a:t>
            </a:r>
            <a:r>
              <a:rPr lang="en-US" sz="1400" dirty="0" err="1">
                <a:latin typeface="DM Sans" pitchFamily="2" charset="0"/>
              </a:rPr>
              <a:t>tentang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b="1" dirty="0" err="1">
                <a:latin typeface="DM Sans" pitchFamily="2" charset="0"/>
              </a:rPr>
              <a:t>Kerangka</a:t>
            </a:r>
            <a:r>
              <a:rPr lang="en-US" sz="1400" b="1" dirty="0">
                <a:latin typeface="DM Sans" pitchFamily="2" charset="0"/>
              </a:rPr>
              <a:t> </a:t>
            </a:r>
            <a:r>
              <a:rPr lang="en-US" sz="1400" b="1" dirty="0" err="1">
                <a:latin typeface="DM Sans" pitchFamily="2" charset="0"/>
              </a:rPr>
              <a:t>Kerja</a:t>
            </a:r>
            <a:r>
              <a:rPr lang="en-US" sz="1400" b="1" dirty="0">
                <a:latin typeface="DM Sans" pitchFamily="2" charset="0"/>
              </a:rPr>
              <a:t> Nasional Indonesia.</a:t>
            </a:r>
          </a:p>
          <a:p>
            <a:pPr marL="285750" indent="-285750"/>
            <a:endParaRPr lang="en-US" sz="1400" b="1" dirty="0">
              <a:latin typeface="DM Sans" pitchFamily="2" charset="0"/>
            </a:endParaRPr>
          </a:p>
          <a:p>
            <a:pPr marL="285750" indent="-285750"/>
            <a:r>
              <a:rPr lang="en-US" sz="1400" dirty="0" err="1">
                <a:latin typeface="DM Sans" pitchFamily="2" charset="0"/>
              </a:rPr>
              <a:t>Peraturan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b="1" dirty="0">
                <a:latin typeface="DM Sans" pitchFamily="2" charset="0"/>
              </a:rPr>
              <a:t>Menteri</a:t>
            </a:r>
            <a:r>
              <a:rPr lang="en-US" sz="1400" dirty="0">
                <a:latin typeface="DM Sans" pitchFamily="2" charset="0"/>
              </a:rPr>
              <a:t> Tenaga </a:t>
            </a:r>
            <a:r>
              <a:rPr lang="en-US" sz="1400" dirty="0" err="1">
                <a:latin typeface="DM Sans" pitchFamily="2" charset="0"/>
              </a:rPr>
              <a:t>Kerja</a:t>
            </a:r>
            <a:r>
              <a:rPr lang="en-US" sz="1400" dirty="0">
                <a:latin typeface="DM Sans" pitchFamily="2" charset="0"/>
              </a:rPr>
              <a:t> dan </a:t>
            </a:r>
            <a:r>
              <a:rPr lang="en-US" sz="1400" dirty="0" err="1">
                <a:latin typeface="DM Sans" pitchFamily="2" charset="0"/>
              </a:rPr>
              <a:t>Transmigrasi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dirty="0" err="1">
                <a:latin typeface="DM Sans" pitchFamily="2" charset="0"/>
              </a:rPr>
              <a:t>Nomor</a:t>
            </a:r>
            <a:r>
              <a:rPr lang="en-US" sz="1400" dirty="0">
                <a:latin typeface="DM Sans" pitchFamily="2" charset="0"/>
              </a:rPr>
              <a:t> </a:t>
            </a:r>
            <a:br>
              <a:rPr lang="en-US" sz="1400" dirty="0">
                <a:latin typeface="DM Sans" pitchFamily="2" charset="0"/>
              </a:rPr>
            </a:br>
            <a:r>
              <a:rPr lang="en-US" sz="1400" b="1" dirty="0">
                <a:latin typeface="DM Sans" pitchFamily="2" charset="0"/>
              </a:rPr>
              <a:t>5 Tahun 2012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dirty="0" err="1">
                <a:latin typeface="DM Sans" pitchFamily="2" charset="0"/>
              </a:rPr>
              <a:t>tentang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b="1" dirty="0" err="1">
                <a:latin typeface="DM Sans" pitchFamily="2" charset="0"/>
              </a:rPr>
              <a:t>Sistem</a:t>
            </a:r>
            <a:r>
              <a:rPr lang="en-US" sz="1400" b="1" dirty="0">
                <a:latin typeface="DM Sans" pitchFamily="2" charset="0"/>
              </a:rPr>
              <a:t> </a:t>
            </a:r>
            <a:r>
              <a:rPr lang="en-US" sz="1400" b="1" dirty="0" err="1">
                <a:latin typeface="DM Sans" pitchFamily="2" charset="0"/>
              </a:rPr>
              <a:t>Standardisasi</a:t>
            </a:r>
            <a:r>
              <a:rPr lang="en-US" sz="1400" b="1" dirty="0">
                <a:latin typeface="DM Sans" pitchFamily="2" charset="0"/>
              </a:rPr>
              <a:t> </a:t>
            </a:r>
            <a:r>
              <a:rPr lang="en-US" sz="1400" b="1" dirty="0" err="1">
                <a:latin typeface="DM Sans" pitchFamily="2" charset="0"/>
              </a:rPr>
              <a:t>Kompetensi</a:t>
            </a:r>
            <a:r>
              <a:rPr lang="en-US" sz="1400" b="1" dirty="0">
                <a:latin typeface="DM Sans" pitchFamily="2" charset="0"/>
              </a:rPr>
              <a:t> </a:t>
            </a:r>
            <a:r>
              <a:rPr lang="en-US" sz="1400" b="1" dirty="0" err="1">
                <a:latin typeface="DM Sans" pitchFamily="2" charset="0"/>
              </a:rPr>
              <a:t>Kerja</a:t>
            </a:r>
            <a:r>
              <a:rPr lang="en-US" sz="1400" b="1" dirty="0">
                <a:latin typeface="DM Sans" pitchFamily="2" charset="0"/>
              </a:rPr>
              <a:t> Nasional</a:t>
            </a:r>
            <a:r>
              <a:rPr lang="en-US" sz="1400" dirty="0">
                <a:latin typeface="DM Sans" pitchFamily="2" charset="0"/>
              </a:rPr>
              <a:t>.</a:t>
            </a:r>
          </a:p>
          <a:p>
            <a:pPr marL="285750" indent="-285750"/>
            <a:endParaRPr lang="en-US" sz="1400" dirty="0">
              <a:latin typeface="DM Sans" pitchFamily="2" charset="0"/>
            </a:endParaRPr>
          </a:p>
          <a:p>
            <a:pPr marL="285750" indent="-285750"/>
            <a:r>
              <a:rPr lang="en-US" sz="1400" dirty="0" err="1">
                <a:latin typeface="DM Sans" pitchFamily="2" charset="0"/>
              </a:rPr>
              <a:t>Peraturan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b="1" dirty="0">
                <a:latin typeface="DM Sans" pitchFamily="2" charset="0"/>
              </a:rPr>
              <a:t>Menteri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dirty="0" err="1">
                <a:latin typeface="DM Sans" pitchFamily="2" charset="0"/>
              </a:rPr>
              <a:t>Komunikasi</a:t>
            </a:r>
            <a:r>
              <a:rPr lang="en-US" sz="1400" dirty="0">
                <a:latin typeface="DM Sans" pitchFamily="2" charset="0"/>
              </a:rPr>
              <a:t> dan </a:t>
            </a:r>
            <a:r>
              <a:rPr lang="en-US" sz="1400" dirty="0" err="1">
                <a:latin typeface="DM Sans" pitchFamily="2" charset="0"/>
              </a:rPr>
              <a:t>Informatika</a:t>
            </a:r>
            <a:r>
              <a:rPr lang="en-US" sz="1400" dirty="0">
                <a:latin typeface="DM Sans" pitchFamily="2" charset="0"/>
              </a:rPr>
              <a:t> Republik Indonesia </a:t>
            </a:r>
            <a:r>
              <a:rPr lang="en-US" sz="1400" dirty="0" err="1">
                <a:latin typeface="DM Sans" pitchFamily="2" charset="0"/>
              </a:rPr>
              <a:t>Nomor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b="1" dirty="0">
                <a:latin typeface="DM Sans" pitchFamily="2" charset="0"/>
              </a:rPr>
              <a:t>24 Tahun 2015 </a:t>
            </a:r>
            <a:r>
              <a:rPr lang="en-US" sz="1400" dirty="0" err="1">
                <a:latin typeface="DM Sans" pitchFamily="2" charset="0"/>
              </a:rPr>
              <a:t>tentang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b="1" dirty="0" err="1">
                <a:latin typeface="DM Sans" pitchFamily="2" charset="0"/>
              </a:rPr>
              <a:t>Pemberlakuan</a:t>
            </a:r>
            <a:r>
              <a:rPr lang="en-US" sz="1400" b="1" dirty="0">
                <a:latin typeface="DM Sans" pitchFamily="2" charset="0"/>
              </a:rPr>
              <a:t> </a:t>
            </a:r>
            <a:r>
              <a:rPr lang="en-US" sz="1400" b="1" dirty="0" err="1">
                <a:latin typeface="DM Sans" pitchFamily="2" charset="0"/>
              </a:rPr>
              <a:t>Standar</a:t>
            </a:r>
            <a:r>
              <a:rPr lang="en-US" sz="1400" b="1" dirty="0">
                <a:latin typeface="DM Sans" pitchFamily="2" charset="0"/>
              </a:rPr>
              <a:t> </a:t>
            </a:r>
            <a:r>
              <a:rPr lang="en-US" sz="1400" b="1" dirty="0" err="1">
                <a:latin typeface="DM Sans" pitchFamily="2" charset="0"/>
              </a:rPr>
              <a:t>Kompetensi</a:t>
            </a:r>
            <a:r>
              <a:rPr lang="en-US" sz="1400" b="1" dirty="0">
                <a:latin typeface="DM Sans" pitchFamily="2" charset="0"/>
              </a:rPr>
              <a:t> </a:t>
            </a:r>
            <a:r>
              <a:rPr lang="en-US" sz="1400" b="1" dirty="0" err="1">
                <a:latin typeface="DM Sans" pitchFamily="2" charset="0"/>
              </a:rPr>
              <a:t>Kerja</a:t>
            </a:r>
            <a:r>
              <a:rPr lang="en-US" sz="1400" b="1" dirty="0">
                <a:latin typeface="DM Sans" pitchFamily="2" charset="0"/>
              </a:rPr>
              <a:t> Nasional Indonesia </a:t>
            </a:r>
            <a:r>
              <a:rPr lang="en-US" sz="1400" b="1" dirty="0" err="1">
                <a:latin typeface="DM Sans" pitchFamily="2" charset="0"/>
              </a:rPr>
              <a:t>Bidang</a:t>
            </a:r>
            <a:r>
              <a:rPr lang="en-US" sz="1400" b="1" dirty="0">
                <a:latin typeface="DM Sans" pitchFamily="2" charset="0"/>
              </a:rPr>
              <a:t> </a:t>
            </a:r>
            <a:r>
              <a:rPr lang="en-US" sz="1400" b="1" dirty="0" err="1">
                <a:latin typeface="DM Sans" pitchFamily="2" charset="0"/>
              </a:rPr>
              <a:t>Komunikasi</a:t>
            </a:r>
            <a:r>
              <a:rPr lang="en-US" sz="1400" b="1" dirty="0">
                <a:latin typeface="DM Sans" pitchFamily="2" charset="0"/>
              </a:rPr>
              <a:t> dan </a:t>
            </a:r>
            <a:r>
              <a:rPr lang="en-US" sz="1400" b="1" dirty="0" err="1">
                <a:latin typeface="DM Sans" pitchFamily="2" charset="0"/>
              </a:rPr>
              <a:t>Informatika</a:t>
            </a:r>
            <a:r>
              <a:rPr lang="en-US" sz="1400" b="1" dirty="0">
                <a:latin typeface="DM Sans" pitchFamily="2" charset="0"/>
              </a:rPr>
              <a:t>.</a:t>
            </a:r>
            <a:endParaRPr sz="1400" b="1" dirty="0">
              <a:latin typeface="DM Sans" pitchFamily="2" charset="0"/>
            </a:endParaRPr>
          </a:p>
        </p:txBody>
      </p:sp>
      <p:cxnSp>
        <p:nvCxnSpPr>
          <p:cNvPr id="2720" name="Google Shape;2720;p101">
            <a:extLst>
              <a:ext uri="{FF2B5EF4-FFF2-40B4-BE49-F238E27FC236}">
                <a16:creationId xmlns:a16="http://schemas.microsoft.com/office/drawing/2014/main" id="{AA1982D7-3D3D-08DF-C86B-6A339712BB40}"/>
              </a:ext>
            </a:extLst>
          </p:cNvPr>
          <p:cNvCxnSpPr/>
          <p:nvPr/>
        </p:nvCxnSpPr>
        <p:spPr>
          <a:xfrm>
            <a:off x="3035558" y="4446750"/>
            <a:ext cx="5293200" cy="0"/>
          </a:xfrm>
          <a:prstGeom prst="straightConnector1">
            <a:avLst/>
          </a:prstGeom>
          <a:noFill/>
          <a:ln w="1905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721" name="Google Shape;2721;p101">
            <a:extLst>
              <a:ext uri="{FF2B5EF4-FFF2-40B4-BE49-F238E27FC236}">
                <a16:creationId xmlns:a16="http://schemas.microsoft.com/office/drawing/2014/main" id="{6DFB6E95-7B7A-B1B8-A76E-CD7F49182196}"/>
              </a:ext>
            </a:extLst>
          </p:cNvPr>
          <p:cNvGrpSpPr/>
          <p:nvPr/>
        </p:nvGrpSpPr>
        <p:grpSpPr>
          <a:xfrm>
            <a:off x="6961719" y="1402640"/>
            <a:ext cx="1645935" cy="3071212"/>
            <a:chOff x="6927800" y="1623375"/>
            <a:chExt cx="1527975" cy="2846350"/>
          </a:xfrm>
        </p:grpSpPr>
        <p:sp>
          <p:nvSpPr>
            <p:cNvPr id="2722" name="Google Shape;2722;p101">
              <a:extLst>
                <a:ext uri="{FF2B5EF4-FFF2-40B4-BE49-F238E27FC236}">
                  <a16:creationId xmlns:a16="http://schemas.microsoft.com/office/drawing/2014/main" id="{5B904D11-7582-A33E-4C52-5DB1AE2D0BC3}"/>
                </a:ext>
              </a:extLst>
            </p:cNvPr>
            <p:cNvSpPr/>
            <p:nvPr/>
          </p:nvSpPr>
          <p:spPr>
            <a:xfrm>
              <a:off x="7095525" y="1863900"/>
              <a:ext cx="56275" cy="48200"/>
            </a:xfrm>
            <a:custGeom>
              <a:avLst/>
              <a:gdLst/>
              <a:ahLst/>
              <a:cxnLst/>
              <a:rect l="l" t="t" r="r" b="b"/>
              <a:pathLst>
                <a:path w="2251" h="1928" extrusionOk="0">
                  <a:moveTo>
                    <a:pt x="1277" y="0"/>
                  </a:moveTo>
                  <a:cubicBezTo>
                    <a:pt x="426" y="0"/>
                    <a:pt x="1" y="1034"/>
                    <a:pt x="609" y="1642"/>
                  </a:cubicBezTo>
                  <a:cubicBezTo>
                    <a:pt x="806" y="1839"/>
                    <a:pt x="1049" y="1928"/>
                    <a:pt x="1287" y="1928"/>
                  </a:cubicBezTo>
                  <a:cubicBezTo>
                    <a:pt x="1780" y="1928"/>
                    <a:pt x="2250" y="1547"/>
                    <a:pt x="2250" y="973"/>
                  </a:cubicBezTo>
                  <a:cubicBezTo>
                    <a:pt x="2250" y="426"/>
                    <a:pt x="1825" y="0"/>
                    <a:pt x="1277" y="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723" name="Google Shape;2723;p101">
              <a:extLst>
                <a:ext uri="{FF2B5EF4-FFF2-40B4-BE49-F238E27FC236}">
                  <a16:creationId xmlns:a16="http://schemas.microsoft.com/office/drawing/2014/main" id="{E7FB3A3A-4377-8CBF-7889-42D0F1A3BC0B}"/>
                </a:ext>
              </a:extLst>
            </p:cNvPr>
            <p:cNvSpPr/>
            <p:nvPr/>
          </p:nvSpPr>
          <p:spPr>
            <a:xfrm>
              <a:off x="7162400" y="3949800"/>
              <a:ext cx="553225" cy="493925"/>
            </a:xfrm>
            <a:custGeom>
              <a:avLst/>
              <a:gdLst/>
              <a:ahLst/>
              <a:cxnLst/>
              <a:rect l="l" t="t" r="r" b="b"/>
              <a:pathLst>
                <a:path w="22129" h="19757" extrusionOk="0">
                  <a:moveTo>
                    <a:pt x="22038" y="0"/>
                  </a:moveTo>
                  <a:lnTo>
                    <a:pt x="8998" y="152"/>
                  </a:lnTo>
                  <a:lnTo>
                    <a:pt x="9393" y="10152"/>
                  </a:lnTo>
                  <a:lnTo>
                    <a:pt x="9393" y="10517"/>
                  </a:lnTo>
                  <a:lnTo>
                    <a:pt x="9454" y="12584"/>
                  </a:lnTo>
                  <a:lnTo>
                    <a:pt x="9454" y="12797"/>
                  </a:lnTo>
                  <a:cubicBezTo>
                    <a:pt x="9454" y="12797"/>
                    <a:pt x="2068" y="16231"/>
                    <a:pt x="1308" y="16870"/>
                  </a:cubicBezTo>
                  <a:cubicBezTo>
                    <a:pt x="548" y="17478"/>
                    <a:pt x="1" y="19453"/>
                    <a:pt x="700" y="19666"/>
                  </a:cubicBezTo>
                  <a:cubicBezTo>
                    <a:pt x="870" y="19728"/>
                    <a:pt x="2257" y="19756"/>
                    <a:pt x="4243" y="19756"/>
                  </a:cubicBezTo>
                  <a:cubicBezTo>
                    <a:pt x="10068" y="19756"/>
                    <a:pt x="21045" y="19512"/>
                    <a:pt x="21612" y="19149"/>
                  </a:cubicBezTo>
                  <a:cubicBezTo>
                    <a:pt x="21886" y="18967"/>
                    <a:pt x="22007" y="16140"/>
                    <a:pt x="22068" y="12706"/>
                  </a:cubicBezTo>
                  <a:lnTo>
                    <a:pt x="22068" y="12584"/>
                  </a:lnTo>
                  <a:cubicBezTo>
                    <a:pt x="22068" y="11885"/>
                    <a:pt x="22098" y="11155"/>
                    <a:pt x="22098" y="10426"/>
                  </a:cubicBezTo>
                  <a:lnTo>
                    <a:pt x="22098" y="10122"/>
                  </a:lnTo>
                  <a:cubicBezTo>
                    <a:pt x="22129" y="5167"/>
                    <a:pt x="22038" y="0"/>
                    <a:pt x="22038" y="0"/>
                  </a:cubicBezTo>
                  <a:close/>
                </a:path>
              </a:pathLst>
            </a:custGeom>
            <a:solidFill>
              <a:srgbClr val="EBB6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724" name="Google Shape;2724;p101">
              <a:extLst>
                <a:ext uri="{FF2B5EF4-FFF2-40B4-BE49-F238E27FC236}">
                  <a16:creationId xmlns:a16="http://schemas.microsoft.com/office/drawing/2014/main" id="{6FA5BC3A-31B3-82D3-AA08-F8F06C7577E2}"/>
                </a:ext>
              </a:extLst>
            </p:cNvPr>
            <p:cNvSpPr/>
            <p:nvPr/>
          </p:nvSpPr>
          <p:spPr>
            <a:xfrm>
              <a:off x="7326550" y="4303150"/>
              <a:ext cx="1525" cy="775"/>
            </a:xfrm>
            <a:custGeom>
              <a:avLst/>
              <a:gdLst/>
              <a:ahLst/>
              <a:cxnLst/>
              <a:rect l="l" t="t" r="r" b="b"/>
              <a:pathLst>
                <a:path w="61" h="31" extrusionOk="0">
                  <a:moveTo>
                    <a:pt x="61" y="0"/>
                  </a:moveTo>
                  <a:lnTo>
                    <a:pt x="0" y="31"/>
                  </a:lnTo>
                  <a:cubicBezTo>
                    <a:pt x="31" y="31"/>
                    <a:pt x="61" y="0"/>
                    <a:pt x="61" y="0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725" name="Google Shape;2725;p101">
              <a:extLst>
                <a:ext uri="{FF2B5EF4-FFF2-40B4-BE49-F238E27FC236}">
                  <a16:creationId xmlns:a16="http://schemas.microsoft.com/office/drawing/2014/main" id="{A8CA24A1-73E5-1D8D-35E7-8F993D9A3459}"/>
                </a:ext>
              </a:extLst>
            </p:cNvPr>
            <p:cNvSpPr/>
            <p:nvPr/>
          </p:nvSpPr>
          <p:spPr>
            <a:xfrm>
              <a:off x="7162400" y="4295550"/>
              <a:ext cx="550950" cy="148175"/>
            </a:xfrm>
            <a:custGeom>
              <a:avLst/>
              <a:gdLst/>
              <a:ahLst/>
              <a:cxnLst/>
              <a:rect l="l" t="t" r="r" b="b"/>
              <a:pathLst>
                <a:path w="22038" h="5927" extrusionOk="0">
                  <a:moveTo>
                    <a:pt x="22038" y="0"/>
                  </a:moveTo>
                  <a:cubicBezTo>
                    <a:pt x="19089" y="630"/>
                    <a:pt x="9079" y="2660"/>
                    <a:pt x="5518" y="2660"/>
                  </a:cubicBezTo>
                  <a:cubicBezTo>
                    <a:pt x="4784" y="2660"/>
                    <a:pt x="4324" y="2574"/>
                    <a:pt x="4256" y="2371"/>
                  </a:cubicBezTo>
                  <a:cubicBezTo>
                    <a:pt x="4104" y="1915"/>
                    <a:pt x="5290" y="1094"/>
                    <a:pt x="6049" y="638"/>
                  </a:cubicBezTo>
                  <a:lnTo>
                    <a:pt x="6049" y="638"/>
                  </a:lnTo>
                  <a:cubicBezTo>
                    <a:pt x="4013" y="1642"/>
                    <a:pt x="1733" y="2736"/>
                    <a:pt x="1338" y="3070"/>
                  </a:cubicBezTo>
                  <a:cubicBezTo>
                    <a:pt x="578" y="3678"/>
                    <a:pt x="1" y="5623"/>
                    <a:pt x="700" y="5836"/>
                  </a:cubicBezTo>
                  <a:cubicBezTo>
                    <a:pt x="870" y="5898"/>
                    <a:pt x="2257" y="5926"/>
                    <a:pt x="4243" y="5926"/>
                  </a:cubicBezTo>
                  <a:cubicBezTo>
                    <a:pt x="10068" y="5926"/>
                    <a:pt x="21045" y="5682"/>
                    <a:pt x="21612" y="5319"/>
                  </a:cubicBezTo>
                  <a:cubicBezTo>
                    <a:pt x="21855" y="5167"/>
                    <a:pt x="21977" y="2918"/>
                    <a:pt x="220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726" name="Google Shape;2726;p101">
              <a:extLst>
                <a:ext uri="{FF2B5EF4-FFF2-40B4-BE49-F238E27FC236}">
                  <a16:creationId xmlns:a16="http://schemas.microsoft.com/office/drawing/2014/main" id="{E5BC1E1F-79D3-C587-1C9D-C60ADC3D5BDC}"/>
                </a:ext>
              </a:extLst>
            </p:cNvPr>
            <p:cNvSpPr/>
            <p:nvPr/>
          </p:nvSpPr>
          <p:spPr>
            <a:xfrm>
              <a:off x="7378225" y="2547025"/>
              <a:ext cx="434675" cy="1690025"/>
            </a:xfrm>
            <a:custGeom>
              <a:avLst/>
              <a:gdLst/>
              <a:ahLst/>
              <a:cxnLst/>
              <a:rect l="l" t="t" r="r" b="b"/>
              <a:pathLst>
                <a:path w="17387" h="67601" extrusionOk="0">
                  <a:moveTo>
                    <a:pt x="5502" y="1"/>
                  </a:moveTo>
                  <a:cubicBezTo>
                    <a:pt x="5502" y="1"/>
                    <a:pt x="1641" y="30245"/>
                    <a:pt x="1034" y="35290"/>
                  </a:cubicBezTo>
                  <a:cubicBezTo>
                    <a:pt x="426" y="40336"/>
                    <a:pt x="0" y="67601"/>
                    <a:pt x="0" y="67601"/>
                  </a:cubicBezTo>
                  <a:lnTo>
                    <a:pt x="13709" y="67601"/>
                  </a:lnTo>
                  <a:cubicBezTo>
                    <a:pt x="13709" y="67601"/>
                    <a:pt x="13648" y="51856"/>
                    <a:pt x="13769" y="43132"/>
                  </a:cubicBezTo>
                  <a:cubicBezTo>
                    <a:pt x="13800" y="39120"/>
                    <a:pt x="13860" y="36020"/>
                    <a:pt x="13982" y="35442"/>
                  </a:cubicBezTo>
                  <a:cubicBezTo>
                    <a:pt x="14468" y="32950"/>
                    <a:pt x="17386" y="31"/>
                    <a:pt x="17386" y="31"/>
                  </a:cubicBezTo>
                  <a:lnTo>
                    <a:pt x="55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727" name="Google Shape;2727;p101">
              <a:extLst>
                <a:ext uri="{FF2B5EF4-FFF2-40B4-BE49-F238E27FC236}">
                  <a16:creationId xmlns:a16="http://schemas.microsoft.com/office/drawing/2014/main" id="{B04A163B-4DDD-5A24-10D8-93C9BF6B6D0D}"/>
                </a:ext>
              </a:extLst>
            </p:cNvPr>
            <p:cNvSpPr/>
            <p:nvPr/>
          </p:nvSpPr>
          <p:spPr>
            <a:xfrm>
              <a:off x="7393400" y="4174425"/>
              <a:ext cx="315400" cy="6700"/>
            </a:xfrm>
            <a:custGeom>
              <a:avLst/>
              <a:gdLst/>
              <a:ahLst/>
              <a:cxnLst/>
              <a:rect l="l" t="t" r="r" b="b"/>
              <a:pathLst>
                <a:path w="12616" h="268" extrusionOk="0">
                  <a:moveTo>
                    <a:pt x="7513" y="0"/>
                  </a:moveTo>
                  <a:cubicBezTo>
                    <a:pt x="5771" y="0"/>
                    <a:pt x="4152" y="12"/>
                    <a:pt x="3679" y="12"/>
                  </a:cubicBezTo>
                  <a:cubicBezTo>
                    <a:pt x="1551" y="43"/>
                    <a:pt x="2159" y="43"/>
                    <a:pt x="31" y="103"/>
                  </a:cubicBezTo>
                  <a:cubicBezTo>
                    <a:pt x="1" y="103"/>
                    <a:pt x="1" y="164"/>
                    <a:pt x="31" y="164"/>
                  </a:cubicBezTo>
                  <a:cubicBezTo>
                    <a:pt x="2159" y="195"/>
                    <a:pt x="1551" y="225"/>
                    <a:pt x="3679" y="255"/>
                  </a:cubicBezTo>
                  <a:cubicBezTo>
                    <a:pt x="4152" y="255"/>
                    <a:pt x="5771" y="267"/>
                    <a:pt x="7513" y="267"/>
                  </a:cubicBezTo>
                  <a:cubicBezTo>
                    <a:pt x="9690" y="267"/>
                    <a:pt x="12058" y="249"/>
                    <a:pt x="12615" y="164"/>
                  </a:cubicBezTo>
                  <a:cubicBezTo>
                    <a:pt x="12615" y="134"/>
                    <a:pt x="12615" y="103"/>
                    <a:pt x="12615" y="103"/>
                  </a:cubicBezTo>
                  <a:cubicBezTo>
                    <a:pt x="12058" y="19"/>
                    <a:pt x="9690" y="0"/>
                    <a:pt x="75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728" name="Google Shape;2728;p101">
              <a:extLst>
                <a:ext uri="{FF2B5EF4-FFF2-40B4-BE49-F238E27FC236}">
                  <a16:creationId xmlns:a16="http://schemas.microsoft.com/office/drawing/2014/main" id="{81B90FFC-7ABE-D0BF-D794-930E827716A1}"/>
                </a:ext>
              </a:extLst>
            </p:cNvPr>
            <p:cNvSpPr/>
            <p:nvPr/>
          </p:nvSpPr>
          <p:spPr>
            <a:xfrm>
              <a:off x="7654050" y="2585975"/>
              <a:ext cx="115525" cy="1558575"/>
            </a:xfrm>
            <a:custGeom>
              <a:avLst/>
              <a:gdLst/>
              <a:ahLst/>
              <a:cxnLst/>
              <a:rect l="l" t="t" r="r" b="b"/>
              <a:pathLst>
                <a:path w="4621" h="62343" extrusionOk="0">
                  <a:moveTo>
                    <a:pt x="4606" y="1"/>
                  </a:moveTo>
                  <a:cubicBezTo>
                    <a:pt x="4598" y="1"/>
                    <a:pt x="4590" y="8"/>
                    <a:pt x="4590" y="24"/>
                  </a:cubicBezTo>
                  <a:cubicBezTo>
                    <a:pt x="4135" y="4400"/>
                    <a:pt x="3709" y="8747"/>
                    <a:pt x="3253" y="13094"/>
                  </a:cubicBezTo>
                  <a:cubicBezTo>
                    <a:pt x="2827" y="16954"/>
                    <a:pt x="2341" y="20844"/>
                    <a:pt x="1764" y="24705"/>
                  </a:cubicBezTo>
                  <a:cubicBezTo>
                    <a:pt x="1217" y="28565"/>
                    <a:pt x="426" y="32395"/>
                    <a:pt x="244" y="36285"/>
                  </a:cubicBezTo>
                  <a:cubicBezTo>
                    <a:pt x="153" y="38231"/>
                    <a:pt x="153" y="40146"/>
                    <a:pt x="153" y="42091"/>
                  </a:cubicBezTo>
                  <a:lnTo>
                    <a:pt x="92" y="48049"/>
                  </a:lnTo>
                  <a:cubicBezTo>
                    <a:pt x="61" y="52000"/>
                    <a:pt x="31" y="58322"/>
                    <a:pt x="1" y="62274"/>
                  </a:cubicBezTo>
                  <a:cubicBezTo>
                    <a:pt x="1" y="62319"/>
                    <a:pt x="31" y="62342"/>
                    <a:pt x="61" y="62342"/>
                  </a:cubicBezTo>
                  <a:cubicBezTo>
                    <a:pt x="92" y="62342"/>
                    <a:pt x="122" y="62319"/>
                    <a:pt x="122" y="62274"/>
                  </a:cubicBezTo>
                  <a:cubicBezTo>
                    <a:pt x="183" y="57836"/>
                    <a:pt x="213" y="51058"/>
                    <a:pt x="274" y="46620"/>
                  </a:cubicBezTo>
                  <a:cubicBezTo>
                    <a:pt x="274" y="44644"/>
                    <a:pt x="305" y="42638"/>
                    <a:pt x="335" y="40662"/>
                  </a:cubicBezTo>
                  <a:cubicBezTo>
                    <a:pt x="335" y="38747"/>
                    <a:pt x="365" y="36833"/>
                    <a:pt x="517" y="34887"/>
                  </a:cubicBezTo>
                  <a:cubicBezTo>
                    <a:pt x="669" y="32942"/>
                    <a:pt x="1004" y="30997"/>
                    <a:pt x="1308" y="29051"/>
                  </a:cubicBezTo>
                  <a:cubicBezTo>
                    <a:pt x="1642" y="27136"/>
                    <a:pt x="1916" y="25221"/>
                    <a:pt x="2189" y="23307"/>
                  </a:cubicBezTo>
                  <a:cubicBezTo>
                    <a:pt x="3253" y="15586"/>
                    <a:pt x="3983" y="7805"/>
                    <a:pt x="4621" y="24"/>
                  </a:cubicBezTo>
                  <a:cubicBezTo>
                    <a:pt x="4621" y="8"/>
                    <a:pt x="4613" y="1"/>
                    <a:pt x="46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729" name="Google Shape;2729;p101">
              <a:extLst>
                <a:ext uri="{FF2B5EF4-FFF2-40B4-BE49-F238E27FC236}">
                  <a16:creationId xmlns:a16="http://schemas.microsoft.com/office/drawing/2014/main" id="{49C8664F-2AF3-F4FE-DE75-DBE3BB66CBDB}"/>
                </a:ext>
              </a:extLst>
            </p:cNvPr>
            <p:cNvSpPr/>
            <p:nvPr/>
          </p:nvSpPr>
          <p:spPr>
            <a:xfrm>
              <a:off x="7961050" y="3795525"/>
              <a:ext cx="494725" cy="674200"/>
            </a:xfrm>
            <a:custGeom>
              <a:avLst/>
              <a:gdLst/>
              <a:ahLst/>
              <a:cxnLst/>
              <a:rect l="l" t="t" r="r" b="b"/>
              <a:pathLst>
                <a:path w="19789" h="26968" extrusionOk="0">
                  <a:moveTo>
                    <a:pt x="10609" y="1"/>
                  </a:moveTo>
                  <a:lnTo>
                    <a:pt x="1" y="6232"/>
                  </a:lnTo>
                  <a:lnTo>
                    <a:pt x="5897" y="16718"/>
                  </a:lnTo>
                  <a:lnTo>
                    <a:pt x="5989" y="16901"/>
                  </a:lnTo>
                  <a:cubicBezTo>
                    <a:pt x="5989" y="16901"/>
                    <a:pt x="943" y="23314"/>
                    <a:pt x="548" y="24196"/>
                  </a:cubicBezTo>
                  <a:cubicBezTo>
                    <a:pt x="164" y="25051"/>
                    <a:pt x="497" y="26967"/>
                    <a:pt x="1156" y="26967"/>
                  </a:cubicBezTo>
                  <a:cubicBezTo>
                    <a:pt x="1176" y="26967"/>
                    <a:pt x="1196" y="26965"/>
                    <a:pt x="1216" y="26962"/>
                  </a:cubicBezTo>
                  <a:cubicBezTo>
                    <a:pt x="1915" y="26840"/>
                    <a:pt x="19180" y="17843"/>
                    <a:pt x="19636" y="17083"/>
                  </a:cubicBezTo>
                  <a:cubicBezTo>
                    <a:pt x="19788" y="16779"/>
                    <a:pt x="18633" y="14196"/>
                    <a:pt x="17144" y="11095"/>
                  </a:cubicBezTo>
                  <a:lnTo>
                    <a:pt x="17083" y="11004"/>
                  </a:lnTo>
                  <a:cubicBezTo>
                    <a:pt x="16779" y="10366"/>
                    <a:pt x="10609" y="1"/>
                    <a:pt x="10609" y="1"/>
                  </a:cubicBezTo>
                  <a:close/>
                </a:path>
              </a:pathLst>
            </a:custGeom>
            <a:solidFill>
              <a:srgbClr val="EBB6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730" name="Google Shape;2730;p101">
              <a:extLst>
                <a:ext uri="{FF2B5EF4-FFF2-40B4-BE49-F238E27FC236}">
                  <a16:creationId xmlns:a16="http://schemas.microsoft.com/office/drawing/2014/main" id="{15F14170-CA15-8BF2-ED09-B7D2E4E26C6B}"/>
                </a:ext>
              </a:extLst>
            </p:cNvPr>
            <p:cNvSpPr/>
            <p:nvPr/>
          </p:nvSpPr>
          <p:spPr>
            <a:xfrm>
              <a:off x="7964300" y="4106325"/>
              <a:ext cx="490700" cy="363325"/>
            </a:xfrm>
            <a:custGeom>
              <a:avLst/>
              <a:gdLst/>
              <a:ahLst/>
              <a:cxnLst/>
              <a:rect l="l" t="t" r="r" b="b"/>
              <a:pathLst>
                <a:path w="19628" h="14533" extrusionOk="0">
                  <a:moveTo>
                    <a:pt x="17622" y="1"/>
                  </a:moveTo>
                  <a:cubicBezTo>
                    <a:pt x="15278" y="1766"/>
                    <a:pt x="4315" y="9975"/>
                    <a:pt x="2531" y="9975"/>
                  </a:cubicBezTo>
                  <a:cubicBezTo>
                    <a:pt x="2440" y="9975"/>
                    <a:pt x="2374" y="9954"/>
                    <a:pt x="2333" y="9910"/>
                  </a:cubicBezTo>
                  <a:cubicBezTo>
                    <a:pt x="2150" y="9697"/>
                    <a:pt x="2302" y="9241"/>
                    <a:pt x="2545" y="8724"/>
                  </a:cubicBezTo>
                  <a:lnTo>
                    <a:pt x="2545" y="8724"/>
                  </a:lnTo>
                  <a:cubicBezTo>
                    <a:pt x="1755" y="9697"/>
                    <a:pt x="1056" y="10700"/>
                    <a:pt x="387" y="11764"/>
                  </a:cubicBezTo>
                  <a:cubicBezTo>
                    <a:pt x="1" y="12596"/>
                    <a:pt x="370" y="14533"/>
                    <a:pt x="1040" y="14533"/>
                  </a:cubicBezTo>
                  <a:cubicBezTo>
                    <a:pt x="1056" y="14533"/>
                    <a:pt x="1071" y="14532"/>
                    <a:pt x="1086" y="14530"/>
                  </a:cubicBezTo>
                  <a:cubicBezTo>
                    <a:pt x="1785" y="14408"/>
                    <a:pt x="19050" y="5411"/>
                    <a:pt x="19506" y="4651"/>
                  </a:cubicBezTo>
                  <a:cubicBezTo>
                    <a:pt x="19628" y="4408"/>
                    <a:pt x="18807" y="2463"/>
                    <a:pt x="17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731" name="Google Shape;2731;p101">
              <a:extLst>
                <a:ext uri="{FF2B5EF4-FFF2-40B4-BE49-F238E27FC236}">
                  <a16:creationId xmlns:a16="http://schemas.microsoft.com/office/drawing/2014/main" id="{E0B90434-0E1D-FF6F-FE97-0304C328BF6B}"/>
                </a:ext>
              </a:extLst>
            </p:cNvPr>
            <p:cNvSpPr/>
            <p:nvPr/>
          </p:nvSpPr>
          <p:spPr>
            <a:xfrm>
              <a:off x="7515750" y="2547800"/>
              <a:ext cx="868575" cy="1655050"/>
            </a:xfrm>
            <a:custGeom>
              <a:avLst/>
              <a:gdLst/>
              <a:ahLst/>
              <a:cxnLst/>
              <a:rect l="l" t="t" r="r" b="b"/>
              <a:pathLst>
                <a:path w="34743" h="66202" extrusionOk="0">
                  <a:moveTo>
                    <a:pt x="1" y="0"/>
                  </a:moveTo>
                  <a:cubicBezTo>
                    <a:pt x="1" y="0"/>
                    <a:pt x="1065" y="7143"/>
                    <a:pt x="2858" y="11672"/>
                  </a:cubicBezTo>
                  <a:cubicBezTo>
                    <a:pt x="4074" y="12098"/>
                    <a:pt x="5259" y="12645"/>
                    <a:pt x="6384" y="13283"/>
                  </a:cubicBezTo>
                  <a:cubicBezTo>
                    <a:pt x="6384" y="13283"/>
                    <a:pt x="7934" y="33770"/>
                    <a:pt x="7995" y="36323"/>
                  </a:cubicBezTo>
                  <a:cubicBezTo>
                    <a:pt x="8116" y="41369"/>
                    <a:pt x="22159" y="66202"/>
                    <a:pt x="22159" y="66202"/>
                  </a:cubicBezTo>
                  <a:lnTo>
                    <a:pt x="34743" y="58451"/>
                  </a:lnTo>
                  <a:cubicBezTo>
                    <a:pt x="34743" y="58451"/>
                    <a:pt x="20183" y="37630"/>
                    <a:pt x="20123" y="35776"/>
                  </a:cubicBezTo>
                  <a:cubicBezTo>
                    <a:pt x="20031" y="33010"/>
                    <a:pt x="18694" y="21672"/>
                    <a:pt x="17600" y="12493"/>
                  </a:cubicBezTo>
                  <a:cubicBezTo>
                    <a:pt x="17600" y="12493"/>
                    <a:pt x="19697" y="7508"/>
                    <a:pt x="15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732" name="Google Shape;2732;p101">
              <a:extLst>
                <a:ext uri="{FF2B5EF4-FFF2-40B4-BE49-F238E27FC236}">
                  <a16:creationId xmlns:a16="http://schemas.microsoft.com/office/drawing/2014/main" id="{9212ECC1-0F43-326B-4781-92645410B325}"/>
                </a:ext>
              </a:extLst>
            </p:cNvPr>
            <p:cNvSpPr/>
            <p:nvPr/>
          </p:nvSpPr>
          <p:spPr>
            <a:xfrm>
              <a:off x="8049950" y="3969225"/>
              <a:ext cx="271850" cy="162975"/>
            </a:xfrm>
            <a:custGeom>
              <a:avLst/>
              <a:gdLst/>
              <a:ahLst/>
              <a:cxnLst/>
              <a:rect l="l" t="t" r="r" b="b"/>
              <a:pathLst>
                <a:path w="10874" h="6519" extrusionOk="0">
                  <a:moveTo>
                    <a:pt x="10847" y="1"/>
                  </a:moveTo>
                  <a:cubicBezTo>
                    <a:pt x="10840" y="1"/>
                    <a:pt x="10831" y="5"/>
                    <a:pt x="10822" y="13"/>
                  </a:cubicBezTo>
                  <a:cubicBezTo>
                    <a:pt x="9910" y="378"/>
                    <a:pt x="4013" y="3965"/>
                    <a:pt x="3132" y="4512"/>
                  </a:cubicBezTo>
                  <a:cubicBezTo>
                    <a:pt x="1308" y="5606"/>
                    <a:pt x="1855" y="5302"/>
                    <a:pt x="31" y="6457"/>
                  </a:cubicBezTo>
                  <a:cubicBezTo>
                    <a:pt x="1" y="6488"/>
                    <a:pt x="31" y="6518"/>
                    <a:pt x="62" y="6518"/>
                  </a:cubicBezTo>
                  <a:cubicBezTo>
                    <a:pt x="1916" y="5454"/>
                    <a:pt x="1399" y="5789"/>
                    <a:pt x="3253" y="4694"/>
                  </a:cubicBezTo>
                  <a:cubicBezTo>
                    <a:pt x="4165" y="4178"/>
                    <a:pt x="10092" y="682"/>
                    <a:pt x="10852" y="44"/>
                  </a:cubicBezTo>
                  <a:cubicBezTo>
                    <a:pt x="10874" y="22"/>
                    <a:pt x="10865" y="1"/>
                    <a:pt x="108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733" name="Google Shape;2733;p101">
              <a:extLst>
                <a:ext uri="{FF2B5EF4-FFF2-40B4-BE49-F238E27FC236}">
                  <a16:creationId xmlns:a16="http://schemas.microsoft.com/office/drawing/2014/main" id="{703ECADA-9051-73FC-BBE6-0086559D610D}"/>
                </a:ext>
              </a:extLst>
            </p:cNvPr>
            <p:cNvSpPr/>
            <p:nvPr/>
          </p:nvSpPr>
          <p:spPr>
            <a:xfrm>
              <a:off x="7568950" y="2832000"/>
              <a:ext cx="106950" cy="49575"/>
            </a:xfrm>
            <a:custGeom>
              <a:avLst/>
              <a:gdLst/>
              <a:ahLst/>
              <a:cxnLst/>
              <a:rect l="l" t="t" r="r" b="b"/>
              <a:pathLst>
                <a:path w="4278" h="1983" extrusionOk="0">
                  <a:moveTo>
                    <a:pt x="152" y="0"/>
                  </a:moveTo>
                  <a:cubicBezTo>
                    <a:pt x="61" y="0"/>
                    <a:pt x="0" y="91"/>
                    <a:pt x="61" y="152"/>
                  </a:cubicBezTo>
                  <a:cubicBezTo>
                    <a:pt x="1399" y="821"/>
                    <a:pt x="2827" y="1398"/>
                    <a:pt x="4195" y="1976"/>
                  </a:cubicBezTo>
                  <a:cubicBezTo>
                    <a:pt x="4203" y="1980"/>
                    <a:pt x="4211" y="1982"/>
                    <a:pt x="4219" y="1982"/>
                  </a:cubicBezTo>
                  <a:cubicBezTo>
                    <a:pt x="4262" y="1982"/>
                    <a:pt x="4278" y="1911"/>
                    <a:pt x="4225" y="1885"/>
                  </a:cubicBezTo>
                  <a:cubicBezTo>
                    <a:pt x="2918" y="1155"/>
                    <a:pt x="1551" y="517"/>
                    <a:pt x="1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734" name="Google Shape;2734;p101">
              <a:extLst>
                <a:ext uri="{FF2B5EF4-FFF2-40B4-BE49-F238E27FC236}">
                  <a16:creationId xmlns:a16="http://schemas.microsoft.com/office/drawing/2014/main" id="{37679585-B8EF-EA72-8ABE-6E24532F828E}"/>
                </a:ext>
              </a:extLst>
            </p:cNvPr>
            <p:cNvSpPr/>
            <p:nvPr/>
          </p:nvSpPr>
          <p:spPr>
            <a:xfrm>
              <a:off x="7557550" y="2594025"/>
              <a:ext cx="85125" cy="231325"/>
            </a:xfrm>
            <a:custGeom>
              <a:avLst/>
              <a:gdLst/>
              <a:ahLst/>
              <a:cxnLst/>
              <a:rect l="l" t="t" r="r" b="b"/>
              <a:pathLst>
                <a:path w="3405" h="9253" extrusionOk="0">
                  <a:moveTo>
                    <a:pt x="239" y="1"/>
                  </a:moveTo>
                  <a:cubicBezTo>
                    <a:pt x="213" y="1"/>
                    <a:pt x="183" y="18"/>
                    <a:pt x="183" y="36"/>
                  </a:cubicBezTo>
                  <a:cubicBezTo>
                    <a:pt x="0" y="2072"/>
                    <a:pt x="61" y="4109"/>
                    <a:pt x="426" y="6115"/>
                  </a:cubicBezTo>
                  <a:cubicBezTo>
                    <a:pt x="544" y="6794"/>
                    <a:pt x="1236" y="9252"/>
                    <a:pt x="2251" y="9252"/>
                  </a:cubicBezTo>
                  <a:cubicBezTo>
                    <a:pt x="2281" y="9252"/>
                    <a:pt x="2311" y="9250"/>
                    <a:pt x="2341" y="9246"/>
                  </a:cubicBezTo>
                  <a:cubicBezTo>
                    <a:pt x="3405" y="9094"/>
                    <a:pt x="2888" y="7544"/>
                    <a:pt x="2736" y="6510"/>
                  </a:cubicBezTo>
                  <a:cubicBezTo>
                    <a:pt x="2432" y="4382"/>
                    <a:pt x="2311" y="2255"/>
                    <a:pt x="2341" y="97"/>
                  </a:cubicBezTo>
                  <a:cubicBezTo>
                    <a:pt x="2341" y="81"/>
                    <a:pt x="2326" y="74"/>
                    <a:pt x="2307" y="74"/>
                  </a:cubicBezTo>
                  <a:cubicBezTo>
                    <a:pt x="2288" y="74"/>
                    <a:pt x="2265" y="81"/>
                    <a:pt x="2250" y="97"/>
                  </a:cubicBezTo>
                  <a:cubicBezTo>
                    <a:pt x="2098" y="1647"/>
                    <a:pt x="2067" y="3197"/>
                    <a:pt x="2219" y="4747"/>
                  </a:cubicBezTo>
                  <a:cubicBezTo>
                    <a:pt x="2280" y="5598"/>
                    <a:pt x="2402" y="6419"/>
                    <a:pt x="2523" y="7240"/>
                  </a:cubicBezTo>
                  <a:lnTo>
                    <a:pt x="2554" y="7240"/>
                  </a:lnTo>
                  <a:cubicBezTo>
                    <a:pt x="2645" y="7635"/>
                    <a:pt x="2706" y="8060"/>
                    <a:pt x="2706" y="8455"/>
                  </a:cubicBezTo>
                  <a:cubicBezTo>
                    <a:pt x="2675" y="8759"/>
                    <a:pt x="2584" y="8972"/>
                    <a:pt x="2371" y="9033"/>
                  </a:cubicBezTo>
                  <a:cubicBezTo>
                    <a:pt x="2329" y="9042"/>
                    <a:pt x="2288" y="9047"/>
                    <a:pt x="2248" y="9047"/>
                  </a:cubicBezTo>
                  <a:cubicBezTo>
                    <a:pt x="1089" y="9047"/>
                    <a:pt x="575" y="5361"/>
                    <a:pt x="487" y="4656"/>
                  </a:cubicBezTo>
                  <a:cubicBezTo>
                    <a:pt x="365" y="3136"/>
                    <a:pt x="274" y="1677"/>
                    <a:pt x="274" y="36"/>
                  </a:cubicBezTo>
                  <a:cubicBezTo>
                    <a:pt x="274" y="10"/>
                    <a:pt x="258" y="1"/>
                    <a:pt x="2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735" name="Google Shape;2735;p101">
              <a:extLst>
                <a:ext uri="{FF2B5EF4-FFF2-40B4-BE49-F238E27FC236}">
                  <a16:creationId xmlns:a16="http://schemas.microsoft.com/office/drawing/2014/main" id="{AA24C1FD-4CCA-56D1-42E4-B9DCB96616A0}"/>
                </a:ext>
              </a:extLst>
            </p:cNvPr>
            <p:cNvSpPr/>
            <p:nvPr/>
          </p:nvSpPr>
          <p:spPr>
            <a:xfrm>
              <a:off x="7608275" y="2819625"/>
              <a:ext cx="16925" cy="40250"/>
            </a:xfrm>
            <a:custGeom>
              <a:avLst/>
              <a:gdLst/>
              <a:ahLst/>
              <a:cxnLst/>
              <a:rect l="l" t="t" r="r" b="b"/>
              <a:pathLst>
                <a:path w="677" h="1610" extrusionOk="0">
                  <a:moveTo>
                    <a:pt x="159" y="1"/>
                  </a:moveTo>
                  <a:cubicBezTo>
                    <a:pt x="79" y="1"/>
                    <a:pt x="1" y="79"/>
                    <a:pt x="38" y="191"/>
                  </a:cubicBezTo>
                  <a:cubicBezTo>
                    <a:pt x="99" y="434"/>
                    <a:pt x="221" y="678"/>
                    <a:pt x="312" y="951"/>
                  </a:cubicBezTo>
                  <a:cubicBezTo>
                    <a:pt x="373" y="1164"/>
                    <a:pt x="464" y="1377"/>
                    <a:pt x="585" y="1590"/>
                  </a:cubicBezTo>
                  <a:cubicBezTo>
                    <a:pt x="598" y="1602"/>
                    <a:pt x="616" y="1609"/>
                    <a:pt x="632" y="1609"/>
                  </a:cubicBezTo>
                  <a:cubicBezTo>
                    <a:pt x="656" y="1609"/>
                    <a:pt x="677" y="1595"/>
                    <a:pt x="677" y="1559"/>
                  </a:cubicBezTo>
                  <a:cubicBezTo>
                    <a:pt x="677" y="1346"/>
                    <a:pt x="646" y="1103"/>
                    <a:pt x="555" y="890"/>
                  </a:cubicBezTo>
                  <a:cubicBezTo>
                    <a:pt x="494" y="617"/>
                    <a:pt x="403" y="343"/>
                    <a:pt x="282" y="100"/>
                  </a:cubicBezTo>
                  <a:cubicBezTo>
                    <a:pt x="258" y="30"/>
                    <a:pt x="208" y="1"/>
                    <a:pt x="1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736" name="Google Shape;2736;p101">
              <a:extLst>
                <a:ext uri="{FF2B5EF4-FFF2-40B4-BE49-F238E27FC236}">
                  <a16:creationId xmlns:a16="http://schemas.microsoft.com/office/drawing/2014/main" id="{046DC9B6-8331-ECFA-C878-E4FF15B209DD}"/>
                </a:ext>
              </a:extLst>
            </p:cNvPr>
            <p:cNvSpPr/>
            <p:nvPr/>
          </p:nvSpPr>
          <p:spPr>
            <a:xfrm>
              <a:off x="7863775" y="2572100"/>
              <a:ext cx="417975" cy="1379225"/>
            </a:xfrm>
            <a:custGeom>
              <a:avLst/>
              <a:gdLst/>
              <a:ahLst/>
              <a:cxnLst/>
              <a:rect l="l" t="t" r="r" b="b"/>
              <a:pathLst>
                <a:path w="16719" h="55169" extrusionOk="0">
                  <a:moveTo>
                    <a:pt x="1" y="1"/>
                  </a:moveTo>
                  <a:cubicBezTo>
                    <a:pt x="457" y="822"/>
                    <a:pt x="852" y="1703"/>
                    <a:pt x="1156" y="2615"/>
                  </a:cubicBezTo>
                  <a:cubicBezTo>
                    <a:pt x="1460" y="3496"/>
                    <a:pt x="1703" y="4439"/>
                    <a:pt x="1855" y="5381"/>
                  </a:cubicBezTo>
                  <a:cubicBezTo>
                    <a:pt x="1946" y="5837"/>
                    <a:pt x="1977" y="6293"/>
                    <a:pt x="2007" y="6779"/>
                  </a:cubicBezTo>
                  <a:cubicBezTo>
                    <a:pt x="2037" y="7266"/>
                    <a:pt x="2068" y="7721"/>
                    <a:pt x="2037" y="8208"/>
                  </a:cubicBezTo>
                  <a:cubicBezTo>
                    <a:pt x="2007" y="9150"/>
                    <a:pt x="1916" y="10092"/>
                    <a:pt x="1703" y="11004"/>
                  </a:cubicBezTo>
                  <a:lnTo>
                    <a:pt x="1703" y="11035"/>
                  </a:lnTo>
                  <a:cubicBezTo>
                    <a:pt x="2098" y="15016"/>
                    <a:pt x="2463" y="18998"/>
                    <a:pt x="2858" y="22980"/>
                  </a:cubicBezTo>
                  <a:cubicBezTo>
                    <a:pt x="3223" y="26931"/>
                    <a:pt x="3618" y="30913"/>
                    <a:pt x="4013" y="34895"/>
                  </a:cubicBezTo>
                  <a:lnTo>
                    <a:pt x="4074" y="35260"/>
                  </a:lnTo>
                  <a:lnTo>
                    <a:pt x="4074" y="35442"/>
                  </a:lnTo>
                  <a:cubicBezTo>
                    <a:pt x="4074" y="35533"/>
                    <a:pt x="4074" y="35594"/>
                    <a:pt x="4104" y="35655"/>
                  </a:cubicBezTo>
                  <a:cubicBezTo>
                    <a:pt x="4226" y="35898"/>
                    <a:pt x="4347" y="36141"/>
                    <a:pt x="4469" y="36354"/>
                  </a:cubicBezTo>
                  <a:cubicBezTo>
                    <a:pt x="4712" y="36780"/>
                    <a:pt x="4986" y="37205"/>
                    <a:pt x="5229" y="37631"/>
                  </a:cubicBezTo>
                  <a:lnTo>
                    <a:pt x="6840" y="40184"/>
                  </a:lnTo>
                  <a:cubicBezTo>
                    <a:pt x="7904" y="41856"/>
                    <a:pt x="8998" y="43527"/>
                    <a:pt x="10092" y="45199"/>
                  </a:cubicBezTo>
                  <a:cubicBezTo>
                    <a:pt x="12250" y="48543"/>
                    <a:pt x="14469" y="51856"/>
                    <a:pt x="16719" y="55169"/>
                  </a:cubicBezTo>
                  <a:lnTo>
                    <a:pt x="10305" y="45078"/>
                  </a:lnTo>
                  <a:lnTo>
                    <a:pt x="7114" y="40002"/>
                  </a:lnTo>
                  <a:lnTo>
                    <a:pt x="5533" y="37479"/>
                  </a:lnTo>
                  <a:cubicBezTo>
                    <a:pt x="5290" y="37053"/>
                    <a:pt x="5016" y="36628"/>
                    <a:pt x="4773" y="36172"/>
                  </a:cubicBezTo>
                  <a:cubicBezTo>
                    <a:pt x="4651" y="35989"/>
                    <a:pt x="4530" y="35746"/>
                    <a:pt x="4439" y="35564"/>
                  </a:cubicBezTo>
                  <a:cubicBezTo>
                    <a:pt x="4408" y="35533"/>
                    <a:pt x="4408" y="35473"/>
                    <a:pt x="4408" y="35412"/>
                  </a:cubicBezTo>
                  <a:lnTo>
                    <a:pt x="4408" y="35229"/>
                  </a:lnTo>
                  <a:lnTo>
                    <a:pt x="4347" y="34834"/>
                  </a:lnTo>
                  <a:lnTo>
                    <a:pt x="3192" y="22919"/>
                  </a:lnTo>
                  <a:cubicBezTo>
                    <a:pt x="2798" y="18974"/>
                    <a:pt x="2373" y="14999"/>
                    <a:pt x="1948" y="11054"/>
                  </a:cubicBezTo>
                  <a:lnTo>
                    <a:pt x="1948" y="11054"/>
                  </a:lnTo>
                  <a:cubicBezTo>
                    <a:pt x="2130" y="10115"/>
                    <a:pt x="2250" y="9146"/>
                    <a:pt x="2250" y="8208"/>
                  </a:cubicBezTo>
                  <a:cubicBezTo>
                    <a:pt x="2250" y="7721"/>
                    <a:pt x="2250" y="7235"/>
                    <a:pt x="2189" y="6779"/>
                  </a:cubicBezTo>
                  <a:cubicBezTo>
                    <a:pt x="2129" y="6293"/>
                    <a:pt x="2098" y="5807"/>
                    <a:pt x="1977" y="5351"/>
                  </a:cubicBezTo>
                  <a:cubicBezTo>
                    <a:pt x="1825" y="4408"/>
                    <a:pt x="1581" y="3466"/>
                    <a:pt x="1217" y="2585"/>
                  </a:cubicBezTo>
                  <a:cubicBezTo>
                    <a:pt x="913" y="1673"/>
                    <a:pt x="487" y="822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737" name="Google Shape;2737;p101">
              <a:extLst>
                <a:ext uri="{FF2B5EF4-FFF2-40B4-BE49-F238E27FC236}">
                  <a16:creationId xmlns:a16="http://schemas.microsoft.com/office/drawing/2014/main" id="{F614A156-E99D-86A2-174E-B52815153DE3}"/>
                </a:ext>
              </a:extLst>
            </p:cNvPr>
            <p:cNvSpPr/>
            <p:nvPr/>
          </p:nvSpPr>
          <p:spPr>
            <a:xfrm>
              <a:off x="7455725" y="1747850"/>
              <a:ext cx="418725" cy="438450"/>
            </a:xfrm>
            <a:custGeom>
              <a:avLst/>
              <a:gdLst/>
              <a:ahLst/>
              <a:cxnLst/>
              <a:rect l="l" t="t" r="r" b="b"/>
              <a:pathLst>
                <a:path w="16749" h="17538" extrusionOk="0">
                  <a:moveTo>
                    <a:pt x="7779" y="1"/>
                  </a:moveTo>
                  <a:cubicBezTo>
                    <a:pt x="6479" y="1"/>
                    <a:pt x="5380" y="569"/>
                    <a:pt x="5380" y="569"/>
                  </a:cubicBezTo>
                  <a:cubicBezTo>
                    <a:pt x="5016" y="660"/>
                    <a:pt x="3374" y="660"/>
                    <a:pt x="2462" y="2241"/>
                  </a:cubicBezTo>
                  <a:cubicBezTo>
                    <a:pt x="1611" y="3761"/>
                    <a:pt x="1703" y="8016"/>
                    <a:pt x="1611" y="8958"/>
                  </a:cubicBezTo>
                  <a:cubicBezTo>
                    <a:pt x="1520" y="9901"/>
                    <a:pt x="304" y="10174"/>
                    <a:pt x="152" y="11269"/>
                  </a:cubicBezTo>
                  <a:cubicBezTo>
                    <a:pt x="0" y="12211"/>
                    <a:pt x="700" y="12484"/>
                    <a:pt x="851" y="13153"/>
                  </a:cubicBezTo>
                  <a:cubicBezTo>
                    <a:pt x="973" y="13670"/>
                    <a:pt x="517" y="14521"/>
                    <a:pt x="1095" y="15220"/>
                  </a:cubicBezTo>
                  <a:cubicBezTo>
                    <a:pt x="1611" y="15889"/>
                    <a:pt x="2341" y="15646"/>
                    <a:pt x="2827" y="15828"/>
                  </a:cubicBezTo>
                  <a:cubicBezTo>
                    <a:pt x="3314" y="15980"/>
                    <a:pt x="3709" y="17013"/>
                    <a:pt x="4621" y="17226"/>
                  </a:cubicBezTo>
                  <a:cubicBezTo>
                    <a:pt x="4703" y="17243"/>
                    <a:pt x="4784" y="17251"/>
                    <a:pt x="4862" y="17251"/>
                  </a:cubicBezTo>
                  <a:cubicBezTo>
                    <a:pt x="5625" y="17251"/>
                    <a:pt x="6213" y="16524"/>
                    <a:pt x="6627" y="16497"/>
                  </a:cubicBezTo>
                  <a:cubicBezTo>
                    <a:pt x="6632" y="16496"/>
                    <a:pt x="6637" y="16496"/>
                    <a:pt x="6641" y="16496"/>
                  </a:cubicBezTo>
                  <a:cubicBezTo>
                    <a:pt x="7027" y="16496"/>
                    <a:pt x="7636" y="17537"/>
                    <a:pt x="8815" y="17537"/>
                  </a:cubicBezTo>
                  <a:cubicBezTo>
                    <a:pt x="8940" y="17537"/>
                    <a:pt x="9072" y="17526"/>
                    <a:pt x="9210" y="17500"/>
                  </a:cubicBezTo>
                  <a:cubicBezTo>
                    <a:pt x="10700" y="17226"/>
                    <a:pt x="10973" y="15919"/>
                    <a:pt x="11551" y="15585"/>
                  </a:cubicBezTo>
                  <a:cubicBezTo>
                    <a:pt x="12128" y="15281"/>
                    <a:pt x="13709" y="15524"/>
                    <a:pt x="14317" y="14703"/>
                  </a:cubicBezTo>
                  <a:cubicBezTo>
                    <a:pt x="14925" y="13852"/>
                    <a:pt x="14955" y="12819"/>
                    <a:pt x="15229" y="12424"/>
                  </a:cubicBezTo>
                  <a:cubicBezTo>
                    <a:pt x="15502" y="11998"/>
                    <a:pt x="16171" y="11998"/>
                    <a:pt x="16444" y="11086"/>
                  </a:cubicBezTo>
                  <a:cubicBezTo>
                    <a:pt x="16748" y="10174"/>
                    <a:pt x="15867" y="9718"/>
                    <a:pt x="15685" y="8989"/>
                  </a:cubicBezTo>
                  <a:cubicBezTo>
                    <a:pt x="15563" y="8442"/>
                    <a:pt x="15958" y="7925"/>
                    <a:pt x="15563" y="7165"/>
                  </a:cubicBezTo>
                  <a:cubicBezTo>
                    <a:pt x="14986" y="6101"/>
                    <a:pt x="13648" y="6496"/>
                    <a:pt x="13010" y="5433"/>
                  </a:cubicBezTo>
                  <a:cubicBezTo>
                    <a:pt x="12523" y="4582"/>
                    <a:pt x="11247" y="812"/>
                    <a:pt x="8846" y="144"/>
                  </a:cubicBezTo>
                  <a:cubicBezTo>
                    <a:pt x="8487" y="41"/>
                    <a:pt x="8126" y="1"/>
                    <a:pt x="77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738" name="Google Shape;2738;p101">
              <a:extLst>
                <a:ext uri="{FF2B5EF4-FFF2-40B4-BE49-F238E27FC236}">
                  <a16:creationId xmlns:a16="http://schemas.microsoft.com/office/drawing/2014/main" id="{08DFC997-D22F-F2B8-DC62-10EA1BEA84E5}"/>
                </a:ext>
              </a:extLst>
            </p:cNvPr>
            <p:cNvSpPr/>
            <p:nvPr/>
          </p:nvSpPr>
          <p:spPr>
            <a:xfrm>
              <a:off x="7448875" y="1966475"/>
              <a:ext cx="88175" cy="178350"/>
            </a:xfrm>
            <a:custGeom>
              <a:avLst/>
              <a:gdLst/>
              <a:ahLst/>
              <a:cxnLst/>
              <a:rect l="l" t="t" r="r" b="b"/>
              <a:pathLst>
                <a:path w="3527" h="7134" extrusionOk="0">
                  <a:moveTo>
                    <a:pt x="1916" y="1"/>
                  </a:moveTo>
                  <a:cubicBezTo>
                    <a:pt x="1824" y="183"/>
                    <a:pt x="1703" y="366"/>
                    <a:pt x="1551" y="487"/>
                  </a:cubicBezTo>
                  <a:lnTo>
                    <a:pt x="1065" y="913"/>
                  </a:lnTo>
                  <a:cubicBezTo>
                    <a:pt x="761" y="1217"/>
                    <a:pt x="457" y="1551"/>
                    <a:pt x="244" y="1916"/>
                  </a:cubicBezTo>
                  <a:cubicBezTo>
                    <a:pt x="1" y="2311"/>
                    <a:pt x="1" y="2797"/>
                    <a:pt x="183" y="3223"/>
                  </a:cubicBezTo>
                  <a:cubicBezTo>
                    <a:pt x="366" y="3648"/>
                    <a:pt x="791" y="3922"/>
                    <a:pt x="943" y="4226"/>
                  </a:cubicBezTo>
                  <a:cubicBezTo>
                    <a:pt x="1004" y="4408"/>
                    <a:pt x="1004" y="4621"/>
                    <a:pt x="943" y="4803"/>
                  </a:cubicBezTo>
                  <a:cubicBezTo>
                    <a:pt x="913" y="4986"/>
                    <a:pt x="852" y="5198"/>
                    <a:pt x="822" y="5411"/>
                  </a:cubicBezTo>
                  <a:cubicBezTo>
                    <a:pt x="730" y="5867"/>
                    <a:pt x="791" y="6323"/>
                    <a:pt x="1065" y="6718"/>
                  </a:cubicBezTo>
                  <a:cubicBezTo>
                    <a:pt x="1186" y="6901"/>
                    <a:pt x="1399" y="7022"/>
                    <a:pt x="1612" y="7083"/>
                  </a:cubicBezTo>
                  <a:cubicBezTo>
                    <a:pt x="1736" y="7118"/>
                    <a:pt x="1872" y="7133"/>
                    <a:pt x="2005" y="7133"/>
                  </a:cubicBezTo>
                  <a:cubicBezTo>
                    <a:pt x="2099" y="7133"/>
                    <a:pt x="2192" y="7126"/>
                    <a:pt x="2281" y="7113"/>
                  </a:cubicBezTo>
                  <a:cubicBezTo>
                    <a:pt x="2493" y="7083"/>
                    <a:pt x="2706" y="7052"/>
                    <a:pt x="2919" y="7022"/>
                  </a:cubicBezTo>
                  <a:cubicBezTo>
                    <a:pt x="3010" y="6992"/>
                    <a:pt x="3109" y="6976"/>
                    <a:pt x="3211" y="6976"/>
                  </a:cubicBezTo>
                  <a:cubicBezTo>
                    <a:pt x="3314" y="6976"/>
                    <a:pt x="3420" y="6992"/>
                    <a:pt x="3527" y="7022"/>
                  </a:cubicBezTo>
                  <a:cubicBezTo>
                    <a:pt x="3390" y="6954"/>
                    <a:pt x="3219" y="6920"/>
                    <a:pt x="3052" y="6920"/>
                  </a:cubicBezTo>
                  <a:cubicBezTo>
                    <a:pt x="2997" y="6920"/>
                    <a:pt x="2942" y="6923"/>
                    <a:pt x="2888" y="6931"/>
                  </a:cubicBezTo>
                  <a:cubicBezTo>
                    <a:pt x="2676" y="6961"/>
                    <a:pt x="2463" y="6992"/>
                    <a:pt x="2281" y="6992"/>
                  </a:cubicBezTo>
                  <a:cubicBezTo>
                    <a:pt x="2224" y="7000"/>
                    <a:pt x="2167" y="7004"/>
                    <a:pt x="2110" y="7004"/>
                  </a:cubicBezTo>
                  <a:cubicBezTo>
                    <a:pt x="1956" y="7004"/>
                    <a:pt x="1806" y="6975"/>
                    <a:pt x="1673" y="6931"/>
                  </a:cubicBezTo>
                  <a:cubicBezTo>
                    <a:pt x="1490" y="6870"/>
                    <a:pt x="1308" y="6749"/>
                    <a:pt x="1217" y="6597"/>
                  </a:cubicBezTo>
                  <a:cubicBezTo>
                    <a:pt x="1004" y="6232"/>
                    <a:pt x="943" y="5837"/>
                    <a:pt x="1034" y="5442"/>
                  </a:cubicBezTo>
                  <a:cubicBezTo>
                    <a:pt x="1095" y="5229"/>
                    <a:pt x="1125" y="5046"/>
                    <a:pt x="1186" y="4834"/>
                  </a:cubicBezTo>
                  <a:cubicBezTo>
                    <a:pt x="1247" y="4590"/>
                    <a:pt x="1247" y="4347"/>
                    <a:pt x="1186" y="4135"/>
                  </a:cubicBezTo>
                  <a:cubicBezTo>
                    <a:pt x="1065" y="3922"/>
                    <a:pt x="913" y="3739"/>
                    <a:pt x="761" y="3587"/>
                  </a:cubicBezTo>
                  <a:cubicBezTo>
                    <a:pt x="609" y="3466"/>
                    <a:pt x="487" y="3314"/>
                    <a:pt x="366" y="3131"/>
                  </a:cubicBezTo>
                  <a:cubicBezTo>
                    <a:pt x="183" y="2767"/>
                    <a:pt x="183" y="2341"/>
                    <a:pt x="366" y="1976"/>
                  </a:cubicBezTo>
                  <a:cubicBezTo>
                    <a:pt x="578" y="1612"/>
                    <a:pt x="822" y="1277"/>
                    <a:pt x="1125" y="1004"/>
                  </a:cubicBezTo>
                  <a:lnTo>
                    <a:pt x="1581" y="517"/>
                  </a:lnTo>
                  <a:cubicBezTo>
                    <a:pt x="1733" y="366"/>
                    <a:pt x="1825" y="183"/>
                    <a:pt x="19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739" name="Google Shape;2739;p101">
              <a:extLst>
                <a:ext uri="{FF2B5EF4-FFF2-40B4-BE49-F238E27FC236}">
                  <a16:creationId xmlns:a16="http://schemas.microsoft.com/office/drawing/2014/main" id="{CA883872-6AC1-B362-1367-E4BAB8092A2C}"/>
                </a:ext>
              </a:extLst>
            </p:cNvPr>
            <p:cNvSpPr/>
            <p:nvPr/>
          </p:nvSpPr>
          <p:spPr>
            <a:xfrm>
              <a:off x="7736125" y="1799300"/>
              <a:ext cx="120075" cy="173275"/>
            </a:xfrm>
            <a:custGeom>
              <a:avLst/>
              <a:gdLst/>
              <a:ahLst/>
              <a:cxnLst/>
              <a:rect l="l" t="t" r="r" b="b"/>
              <a:pathLst>
                <a:path w="4803" h="6931" extrusionOk="0">
                  <a:moveTo>
                    <a:pt x="0" y="1"/>
                  </a:moveTo>
                  <a:lnTo>
                    <a:pt x="0" y="1"/>
                  </a:lnTo>
                  <a:cubicBezTo>
                    <a:pt x="183" y="335"/>
                    <a:pt x="365" y="669"/>
                    <a:pt x="517" y="1034"/>
                  </a:cubicBezTo>
                  <a:lnTo>
                    <a:pt x="1034" y="2068"/>
                  </a:lnTo>
                  <a:cubicBezTo>
                    <a:pt x="1186" y="2402"/>
                    <a:pt x="1399" y="2736"/>
                    <a:pt x="1611" y="3040"/>
                  </a:cubicBezTo>
                  <a:cubicBezTo>
                    <a:pt x="1703" y="3223"/>
                    <a:pt x="1855" y="3375"/>
                    <a:pt x="1976" y="3527"/>
                  </a:cubicBezTo>
                  <a:cubicBezTo>
                    <a:pt x="2067" y="3587"/>
                    <a:pt x="2159" y="3648"/>
                    <a:pt x="2250" y="3679"/>
                  </a:cubicBezTo>
                  <a:cubicBezTo>
                    <a:pt x="2341" y="3739"/>
                    <a:pt x="2432" y="3770"/>
                    <a:pt x="2523" y="3800"/>
                  </a:cubicBezTo>
                  <a:cubicBezTo>
                    <a:pt x="2918" y="3891"/>
                    <a:pt x="3283" y="3983"/>
                    <a:pt x="3618" y="4134"/>
                  </a:cubicBezTo>
                  <a:cubicBezTo>
                    <a:pt x="3952" y="4256"/>
                    <a:pt x="4256" y="4469"/>
                    <a:pt x="4469" y="4773"/>
                  </a:cubicBezTo>
                  <a:cubicBezTo>
                    <a:pt x="4560" y="4894"/>
                    <a:pt x="4621" y="5077"/>
                    <a:pt x="4651" y="5259"/>
                  </a:cubicBezTo>
                  <a:cubicBezTo>
                    <a:pt x="4681" y="5441"/>
                    <a:pt x="4651" y="5624"/>
                    <a:pt x="4590" y="5776"/>
                  </a:cubicBezTo>
                  <a:cubicBezTo>
                    <a:pt x="4438" y="6141"/>
                    <a:pt x="4408" y="6536"/>
                    <a:pt x="4469" y="6931"/>
                  </a:cubicBezTo>
                  <a:cubicBezTo>
                    <a:pt x="4469" y="6536"/>
                    <a:pt x="4529" y="6171"/>
                    <a:pt x="4712" y="5837"/>
                  </a:cubicBezTo>
                  <a:cubicBezTo>
                    <a:pt x="4773" y="5654"/>
                    <a:pt x="4803" y="5441"/>
                    <a:pt x="4803" y="5259"/>
                  </a:cubicBezTo>
                  <a:cubicBezTo>
                    <a:pt x="4803" y="5046"/>
                    <a:pt x="4742" y="4834"/>
                    <a:pt x="4621" y="4651"/>
                  </a:cubicBezTo>
                  <a:cubicBezTo>
                    <a:pt x="4408" y="4317"/>
                    <a:pt x="4073" y="4074"/>
                    <a:pt x="3709" y="3922"/>
                  </a:cubicBezTo>
                  <a:cubicBezTo>
                    <a:pt x="3344" y="3770"/>
                    <a:pt x="2979" y="3648"/>
                    <a:pt x="2614" y="3557"/>
                  </a:cubicBezTo>
                  <a:cubicBezTo>
                    <a:pt x="2523" y="3527"/>
                    <a:pt x="2432" y="3496"/>
                    <a:pt x="2341" y="3466"/>
                  </a:cubicBezTo>
                  <a:cubicBezTo>
                    <a:pt x="2311" y="3435"/>
                    <a:pt x="2280" y="3435"/>
                    <a:pt x="2250" y="3405"/>
                  </a:cubicBezTo>
                  <a:cubicBezTo>
                    <a:pt x="2189" y="3375"/>
                    <a:pt x="2159" y="3344"/>
                    <a:pt x="2128" y="3344"/>
                  </a:cubicBezTo>
                  <a:cubicBezTo>
                    <a:pt x="2007" y="3192"/>
                    <a:pt x="1885" y="3071"/>
                    <a:pt x="1794" y="2919"/>
                  </a:cubicBezTo>
                  <a:cubicBezTo>
                    <a:pt x="1581" y="2615"/>
                    <a:pt x="1399" y="2280"/>
                    <a:pt x="1186" y="1946"/>
                  </a:cubicBezTo>
                  <a:cubicBezTo>
                    <a:pt x="821" y="1277"/>
                    <a:pt x="426" y="639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740" name="Google Shape;2740;p101">
              <a:extLst>
                <a:ext uri="{FF2B5EF4-FFF2-40B4-BE49-F238E27FC236}">
                  <a16:creationId xmlns:a16="http://schemas.microsoft.com/office/drawing/2014/main" id="{D907AE1E-D9ED-0E8F-1743-A6205070956D}"/>
                </a:ext>
              </a:extLst>
            </p:cNvPr>
            <p:cNvSpPr/>
            <p:nvPr/>
          </p:nvSpPr>
          <p:spPr>
            <a:xfrm>
              <a:off x="7740675" y="2050825"/>
              <a:ext cx="104150" cy="88925"/>
            </a:xfrm>
            <a:custGeom>
              <a:avLst/>
              <a:gdLst/>
              <a:ahLst/>
              <a:cxnLst/>
              <a:rect l="l" t="t" r="r" b="b"/>
              <a:pathLst>
                <a:path w="4166" h="3557" extrusionOk="0">
                  <a:moveTo>
                    <a:pt x="4165" y="1"/>
                  </a:moveTo>
                  <a:cubicBezTo>
                    <a:pt x="4074" y="92"/>
                    <a:pt x="4013" y="244"/>
                    <a:pt x="3983" y="365"/>
                  </a:cubicBezTo>
                  <a:cubicBezTo>
                    <a:pt x="3952" y="487"/>
                    <a:pt x="3922" y="639"/>
                    <a:pt x="3891" y="761"/>
                  </a:cubicBezTo>
                  <a:cubicBezTo>
                    <a:pt x="3831" y="1034"/>
                    <a:pt x="3770" y="1308"/>
                    <a:pt x="3709" y="1581"/>
                  </a:cubicBezTo>
                  <a:cubicBezTo>
                    <a:pt x="3648" y="1824"/>
                    <a:pt x="3588" y="2098"/>
                    <a:pt x="3496" y="2341"/>
                  </a:cubicBezTo>
                  <a:cubicBezTo>
                    <a:pt x="3405" y="2554"/>
                    <a:pt x="3253" y="2797"/>
                    <a:pt x="3071" y="2949"/>
                  </a:cubicBezTo>
                  <a:cubicBezTo>
                    <a:pt x="2687" y="3223"/>
                    <a:pt x="2230" y="3349"/>
                    <a:pt x="1765" y="3349"/>
                  </a:cubicBezTo>
                  <a:cubicBezTo>
                    <a:pt x="1714" y="3349"/>
                    <a:pt x="1663" y="3347"/>
                    <a:pt x="1612" y="3344"/>
                  </a:cubicBezTo>
                  <a:lnTo>
                    <a:pt x="791" y="3344"/>
                  </a:lnTo>
                  <a:cubicBezTo>
                    <a:pt x="518" y="3344"/>
                    <a:pt x="244" y="3405"/>
                    <a:pt x="1" y="3557"/>
                  </a:cubicBezTo>
                  <a:cubicBezTo>
                    <a:pt x="183" y="3489"/>
                    <a:pt x="383" y="3454"/>
                    <a:pt x="586" y="3454"/>
                  </a:cubicBezTo>
                  <a:cubicBezTo>
                    <a:pt x="654" y="3454"/>
                    <a:pt x="723" y="3458"/>
                    <a:pt x="791" y="3466"/>
                  </a:cubicBezTo>
                  <a:cubicBezTo>
                    <a:pt x="1065" y="3466"/>
                    <a:pt x="1338" y="3527"/>
                    <a:pt x="1612" y="3527"/>
                  </a:cubicBezTo>
                  <a:cubicBezTo>
                    <a:pt x="1723" y="3544"/>
                    <a:pt x="1834" y="3553"/>
                    <a:pt x="1944" y="3553"/>
                  </a:cubicBezTo>
                  <a:cubicBezTo>
                    <a:pt x="2408" y="3553"/>
                    <a:pt x="2860" y="3401"/>
                    <a:pt x="3253" y="3131"/>
                  </a:cubicBezTo>
                  <a:cubicBezTo>
                    <a:pt x="3436" y="2949"/>
                    <a:pt x="3618" y="2706"/>
                    <a:pt x="3709" y="2402"/>
                  </a:cubicBezTo>
                  <a:cubicBezTo>
                    <a:pt x="3800" y="2159"/>
                    <a:pt x="3861" y="1885"/>
                    <a:pt x="3891" y="1612"/>
                  </a:cubicBezTo>
                  <a:cubicBezTo>
                    <a:pt x="3952" y="1338"/>
                    <a:pt x="3952" y="1064"/>
                    <a:pt x="3983" y="791"/>
                  </a:cubicBezTo>
                  <a:cubicBezTo>
                    <a:pt x="3983" y="517"/>
                    <a:pt x="4043" y="244"/>
                    <a:pt x="41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741" name="Google Shape;2741;p101">
              <a:extLst>
                <a:ext uri="{FF2B5EF4-FFF2-40B4-BE49-F238E27FC236}">
                  <a16:creationId xmlns:a16="http://schemas.microsoft.com/office/drawing/2014/main" id="{E3F8A302-E2B5-C70C-FB79-25E74B3AC8BC}"/>
                </a:ext>
              </a:extLst>
            </p:cNvPr>
            <p:cNvSpPr/>
            <p:nvPr/>
          </p:nvSpPr>
          <p:spPr>
            <a:xfrm>
              <a:off x="7032975" y="1892600"/>
              <a:ext cx="668975" cy="357375"/>
            </a:xfrm>
            <a:custGeom>
              <a:avLst/>
              <a:gdLst/>
              <a:ahLst/>
              <a:cxnLst/>
              <a:rect l="l" t="t" r="r" b="b"/>
              <a:pathLst>
                <a:path w="26759" h="14295" extrusionOk="0">
                  <a:moveTo>
                    <a:pt x="5773" y="0"/>
                  </a:moveTo>
                  <a:cubicBezTo>
                    <a:pt x="4066" y="0"/>
                    <a:pt x="1" y="5648"/>
                    <a:pt x="1013" y="6907"/>
                  </a:cubicBezTo>
                  <a:cubicBezTo>
                    <a:pt x="4327" y="10919"/>
                    <a:pt x="7184" y="13564"/>
                    <a:pt x="9524" y="14172"/>
                  </a:cubicBezTo>
                  <a:cubicBezTo>
                    <a:pt x="9860" y="14256"/>
                    <a:pt x="10251" y="14294"/>
                    <a:pt x="10683" y="14294"/>
                  </a:cubicBezTo>
                  <a:cubicBezTo>
                    <a:pt x="14479" y="14294"/>
                    <a:pt x="21527" y="11336"/>
                    <a:pt x="23628" y="10190"/>
                  </a:cubicBezTo>
                  <a:cubicBezTo>
                    <a:pt x="26759" y="8518"/>
                    <a:pt x="26333" y="7241"/>
                    <a:pt x="23385" y="7090"/>
                  </a:cubicBezTo>
                  <a:cubicBezTo>
                    <a:pt x="22792" y="7056"/>
                    <a:pt x="22208" y="7041"/>
                    <a:pt x="21638" y="7041"/>
                  </a:cubicBezTo>
                  <a:cubicBezTo>
                    <a:pt x="17823" y="7041"/>
                    <a:pt x="14593" y="7696"/>
                    <a:pt x="13183" y="7696"/>
                  </a:cubicBezTo>
                  <a:cubicBezTo>
                    <a:pt x="12900" y="7696"/>
                    <a:pt x="12690" y="7669"/>
                    <a:pt x="12564" y="7606"/>
                  </a:cubicBezTo>
                  <a:cubicBezTo>
                    <a:pt x="11470" y="6998"/>
                    <a:pt x="7397" y="1588"/>
                    <a:pt x="6242" y="220"/>
                  </a:cubicBezTo>
                  <a:cubicBezTo>
                    <a:pt x="6121" y="69"/>
                    <a:pt x="5961" y="0"/>
                    <a:pt x="5773" y="0"/>
                  </a:cubicBezTo>
                  <a:close/>
                </a:path>
              </a:pathLst>
            </a:custGeom>
            <a:solidFill>
              <a:srgbClr val="EBB6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742" name="Google Shape;2742;p101">
              <a:extLst>
                <a:ext uri="{FF2B5EF4-FFF2-40B4-BE49-F238E27FC236}">
                  <a16:creationId xmlns:a16="http://schemas.microsoft.com/office/drawing/2014/main" id="{57021C07-941D-0B2C-F36C-E97A8F485B4C}"/>
                </a:ext>
              </a:extLst>
            </p:cNvPr>
            <p:cNvSpPr/>
            <p:nvPr/>
          </p:nvSpPr>
          <p:spPr>
            <a:xfrm>
              <a:off x="7283225" y="2061475"/>
              <a:ext cx="466600" cy="217350"/>
            </a:xfrm>
            <a:custGeom>
              <a:avLst/>
              <a:gdLst/>
              <a:ahLst/>
              <a:cxnLst/>
              <a:rect l="l" t="t" r="r" b="b"/>
              <a:pathLst>
                <a:path w="18664" h="8694" extrusionOk="0">
                  <a:moveTo>
                    <a:pt x="13405" y="0"/>
                  </a:moveTo>
                  <a:cubicBezTo>
                    <a:pt x="10396" y="31"/>
                    <a:pt x="7387" y="213"/>
                    <a:pt x="4408" y="578"/>
                  </a:cubicBezTo>
                  <a:lnTo>
                    <a:pt x="1" y="8693"/>
                  </a:lnTo>
                  <a:cubicBezTo>
                    <a:pt x="20" y="8693"/>
                    <a:pt x="40" y="8694"/>
                    <a:pt x="59" y="8694"/>
                  </a:cubicBezTo>
                  <a:cubicBezTo>
                    <a:pt x="3294" y="8694"/>
                    <a:pt x="9209" y="6216"/>
                    <a:pt x="13922" y="3739"/>
                  </a:cubicBezTo>
                  <a:cubicBezTo>
                    <a:pt x="18664" y="1246"/>
                    <a:pt x="17691" y="0"/>
                    <a:pt x="13405" y="0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743" name="Google Shape;2743;p101">
              <a:extLst>
                <a:ext uri="{FF2B5EF4-FFF2-40B4-BE49-F238E27FC236}">
                  <a16:creationId xmlns:a16="http://schemas.microsoft.com/office/drawing/2014/main" id="{2105D6FC-0EF7-0A1C-AF48-9ACE2F15D12D}"/>
                </a:ext>
              </a:extLst>
            </p:cNvPr>
            <p:cNvSpPr/>
            <p:nvPr/>
          </p:nvSpPr>
          <p:spPr>
            <a:xfrm>
              <a:off x="7283225" y="2061475"/>
              <a:ext cx="466600" cy="217350"/>
            </a:xfrm>
            <a:custGeom>
              <a:avLst/>
              <a:gdLst/>
              <a:ahLst/>
              <a:cxnLst/>
              <a:rect l="l" t="t" r="r" b="b"/>
              <a:pathLst>
                <a:path w="18664" h="8694" extrusionOk="0">
                  <a:moveTo>
                    <a:pt x="13405" y="0"/>
                  </a:moveTo>
                  <a:cubicBezTo>
                    <a:pt x="10396" y="31"/>
                    <a:pt x="7387" y="213"/>
                    <a:pt x="4408" y="578"/>
                  </a:cubicBezTo>
                  <a:lnTo>
                    <a:pt x="1" y="8693"/>
                  </a:lnTo>
                  <a:cubicBezTo>
                    <a:pt x="20" y="8693"/>
                    <a:pt x="40" y="8694"/>
                    <a:pt x="59" y="8694"/>
                  </a:cubicBezTo>
                  <a:cubicBezTo>
                    <a:pt x="3294" y="8694"/>
                    <a:pt x="9209" y="6216"/>
                    <a:pt x="13922" y="3739"/>
                  </a:cubicBezTo>
                  <a:cubicBezTo>
                    <a:pt x="18664" y="1246"/>
                    <a:pt x="17691" y="0"/>
                    <a:pt x="134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744" name="Google Shape;2744;p101">
              <a:extLst>
                <a:ext uri="{FF2B5EF4-FFF2-40B4-BE49-F238E27FC236}">
                  <a16:creationId xmlns:a16="http://schemas.microsoft.com/office/drawing/2014/main" id="{AC30126D-D3FE-66DA-179F-3ECFF595B60B}"/>
                </a:ext>
              </a:extLst>
            </p:cNvPr>
            <p:cNvSpPr/>
            <p:nvPr/>
          </p:nvSpPr>
          <p:spPr>
            <a:xfrm>
              <a:off x="7321975" y="2090025"/>
              <a:ext cx="97075" cy="168600"/>
            </a:xfrm>
            <a:custGeom>
              <a:avLst/>
              <a:gdLst/>
              <a:ahLst/>
              <a:cxnLst/>
              <a:rect l="l" t="t" r="r" b="b"/>
              <a:pathLst>
                <a:path w="3883" h="6744" extrusionOk="0">
                  <a:moveTo>
                    <a:pt x="3832" y="1"/>
                  </a:moveTo>
                  <a:cubicBezTo>
                    <a:pt x="3821" y="1"/>
                    <a:pt x="3809" y="4"/>
                    <a:pt x="3800" y="13"/>
                  </a:cubicBezTo>
                  <a:lnTo>
                    <a:pt x="1916" y="3357"/>
                  </a:lnTo>
                  <a:cubicBezTo>
                    <a:pt x="1277" y="4481"/>
                    <a:pt x="669" y="5606"/>
                    <a:pt x="1" y="6700"/>
                  </a:cubicBezTo>
                  <a:cubicBezTo>
                    <a:pt x="1" y="6722"/>
                    <a:pt x="16" y="6743"/>
                    <a:pt x="36" y="6743"/>
                  </a:cubicBezTo>
                  <a:cubicBezTo>
                    <a:pt x="44" y="6743"/>
                    <a:pt x="53" y="6740"/>
                    <a:pt x="62" y="6731"/>
                  </a:cubicBezTo>
                  <a:cubicBezTo>
                    <a:pt x="396" y="6183"/>
                    <a:pt x="791" y="5667"/>
                    <a:pt x="1125" y="5089"/>
                  </a:cubicBezTo>
                  <a:cubicBezTo>
                    <a:pt x="1460" y="4542"/>
                    <a:pt x="1764" y="3995"/>
                    <a:pt x="2098" y="3417"/>
                  </a:cubicBezTo>
                  <a:cubicBezTo>
                    <a:pt x="2706" y="2323"/>
                    <a:pt x="3284" y="1168"/>
                    <a:pt x="3861" y="44"/>
                  </a:cubicBezTo>
                  <a:cubicBezTo>
                    <a:pt x="3883" y="22"/>
                    <a:pt x="3858" y="1"/>
                    <a:pt x="383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745" name="Google Shape;2745;p101">
              <a:extLst>
                <a:ext uri="{FF2B5EF4-FFF2-40B4-BE49-F238E27FC236}">
                  <a16:creationId xmlns:a16="http://schemas.microsoft.com/office/drawing/2014/main" id="{6D08F037-07B6-8B76-5C9F-347B753AC515}"/>
                </a:ext>
              </a:extLst>
            </p:cNvPr>
            <p:cNvSpPr/>
            <p:nvPr/>
          </p:nvSpPr>
          <p:spPr>
            <a:xfrm>
              <a:off x="6967100" y="1623375"/>
              <a:ext cx="228000" cy="454825"/>
            </a:xfrm>
            <a:custGeom>
              <a:avLst/>
              <a:gdLst/>
              <a:ahLst/>
              <a:cxnLst/>
              <a:rect l="l" t="t" r="r" b="b"/>
              <a:pathLst>
                <a:path w="9120" h="18193" extrusionOk="0">
                  <a:moveTo>
                    <a:pt x="2793" y="1"/>
                  </a:moveTo>
                  <a:cubicBezTo>
                    <a:pt x="2746" y="1"/>
                    <a:pt x="2697" y="6"/>
                    <a:pt x="2645" y="16"/>
                  </a:cubicBezTo>
                  <a:cubicBezTo>
                    <a:pt x="2037" y="138"/>
                    <a:pt x="2281" y="1384"/>
                    <a:pt x="2281" y="1384"/>
                  </a:cubicBezTo>
                  <a:cubicBezTo>
                    <a:pt x="2281" y="1384"/>
                    <a:pt x="1938" y="673"/>
                    <a:pt x="1498" y="673"/>
                  </a:cubicBezTo>
                  <a:cubicBezTo>
                    <a:pt x="1466" y="673"/>
                    <a:pt x="1433" y="677"/>
                    <a:pt x="1399" y="685"/>
                  </a:cubicBezTo>
                  <a:cubicBezTo>
                    <a:pt x="305" y="1019"/>
                    <a:pt x="730" y="3968"/>
                    <a:pt x="852" y="5244"/>
                  </a:cubicBezTo>
                  <a:cubicBezTo>
                    <a:pt x="886" y="5721"/>
                    <a:pt x="1035" y="6737"/>
                    <a:pt x="1208" y="7822"/>
                  </a:cubicBezTo>
                  <a:lnTo>
                    <a:pt x="1208" y="7822"/>
                  </a:lnTo>
                  <a:cubicBezTo>
                    <a:pt x="732" y="7889"/>
                    <a:pt x="334" y="8351"/>
                    <a:pt x="183" y="9804"/>
                  </a:cubicBezTo>
                  <a:cubicBezTo>
                    <a:pt x="1" y="11567"/>
                    <a:pt x="123" y="14576"/>
                    <a:pt x="487" y="15548"/>
                  </a:cubicBezTo>
                  <a:cubicBezTo>
                    <a:pt x="791" y="16278"/>
                    <a:pt x="3375" y="17828"/>
                    <a:pt x="4135" y="18193"/>
                  </a:cubicBezTo>
                  <a:lnTo>
                    <a:pt x="9120" y="11384"/>
                  </a:lnTo>
                  <a:cubicBezTo>
                    <a:pt x="9120" y="11384"/>
                    <a:pt x="8512" y="10351"/>
                    <a:pt x="7995" y="9500"/>
                  </a:cubicBezTo>
                  <a:cubicBezTo>
                    <a:pt x="7448" y="8679"/>
                    <a:pt x="6566" y="1202"/>
                    <a:pt x="5138" y="1202"/>
                  </a:cubicBezTo>
                  <a:cubicBezTo>
                    <a:pt x="5078" y="1203"/>
                    <a:pt x="5027" y="1218"/>
                    <a:pt x="4982" y="1243"/>
                  </a:cubicBezTo>
                  <a:lnTo>
                    <a:pt x="4982" y="1243"/>
                  </a:lnTo>
                  <a:cubicBezTo>
                    <a:pt x="4784" y="621"/>
                    <a:pt x="4510" y="165"/>
                    <a:pt x="4135" y="138"/>
                  </a:cubicBezTo>
                  <a:cubicBezTo>
                    <a:pt x="4123" y="137"/>
                    <a:pt x="4112" y="137"/>
                    <a:pt x="4102" y="137"/>
                  </a:cubicBezTo>
                  <a:cubicBezTo>
                    <a:pt x="3561" y="137"/>
                    <a:pt x="3648" y="867"/>
                    <a:pt x="3648" y="867"/>
                  </a:cubicBezTo>
                  <a:cubicBezTo>
                    <a:pt x="3648" y="867"/>
                    <a:pt x="3412" y="1"/>
                    <a:pt x="2793" y="1"/>
                  </a:cubicBezTo>
                  <a:close/>
                </a:path>
              </a:pathLst>
            </a:custGeom>
            <a:solidFill>
              <a:srgbClr val="EBB6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746" name="Google Shape;2746;p101">
              <a:extLst>
                <a:ext uri="{FF2B5EF4-FFF2-40B4-BE49-F238E27FC236}">
                  <a16:creationId xmlns:a16="http://schemas.microsoft.com/office/drawing/2014/main" id="{98987F01-AF9A-960B-BD65-868E181EDDC4}"/>
                </a:ext>
              </a:extLst>
            </p:cNvPr>
            <p:cNvSpPr/>
            <p:nvPr/>
          </p:nvSpPr>
          <p:spPr>
            <a:xfrm>
              <a:off x="6996750" y="1818325"/>
              <a:ext cx="31950" cy="98025"/>
            </a:xfrm>
            <a:custGeom>
              <a:avLst/>
              <a:gdLst/>
              <a:ahLst/>
              <a:cxnLst/>
              <a:rect l="l" t="t" r="r" b="b"/>
              <a:pathLst>
                <a:path w="1278" h="3921" extrusionOk="0">
                  <a:moveTo>
                    <a:pt x="201" y="1"/>
                  </a:moveTo>
                  <a:cubicBezTo>
                    <a:pt x="135" y="1"/>
                    <a:pt x="68" y="11"/>
                    <a:pt x="0" y="30"/>
                  </a:cubicBezTo>
                  <a:cubicBezTo>
                    <a:pt x="24" y="26"/>
                    <a:pt x="48" y="24"/>
                    <a:pt x="71" y="24"/>
                  </a:cubicBezTo>
                  <a:cubicBezTo>
                    <a:pt x="229" y="24"/>
                    <a:pt x="381" y="110"/>
                    <a:pt x="487" y="243"/>
                  </a:cubicBezTo>
                  <a:cubicBezTo>
                    <a:pt x="578" y="364"/>
                    <a:pt x="669" y="547"/>
                    <a:pt x="700" y="699"/>
                  </a:cubicBezTo>
                  <a:cubicBezTo>
                    <a:pt x="821" y="1033"/>
                    <a:pt x="882" y="1398"/>
                    <a:pt x="943" y="1763"/>
                  </a:cubicBezTo>
                  <a:cubicBezTo>
                    <a:pt x="1034" y="2462"/>
                    <a:pt x="1095" y="3191"/>
                    <a:pt x="1186" y="3921"/>
                  </a:cubicBezTo>
                  <a:cubicBezTo>
                    <a:pt x="1277" y="3191"/>
                    <a:pt x="1277" y="2462"/>
                    <a:pt x="1186" y="1702"/>
                  </a:cubicBezTo>
                  <a:cubicBezTo>
                    <a:pt x="1155" y="1337"/>
                    <a:pt x="1034" y="972"/>
                    <a:pt x="912" y="638"/>
                  </a:cubicBezTo>
                  <a:cubicBezTo>
                    <a:pt x="821" y="456"/>
                    <a:pt x="700" y="273"/>
                    <a:pt x="578" y="152"/>
                  </a:cubicBezTo>
                  <a:cubicBezTo>
                    <a:pt x="474" y="48"/>
                    <a:pt x="342" y="1"/>
                    <a:pt x="2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747" name="Google Shape;2747;p101">
              <a:extLst>
                <a:ext uri="{FF2B5EF4-FFF2-40B4-BE49-F238E27FC236}">
                  <a16:creationId xmlns:a16="http://schemas.microsoft.com/office/drawing/2014/main" id="{45E84D8C-B1CE-61F9-70B5-EA14E62E310D}"/>
                </a:ext>
              </a:extLst>
            </p:cNvPr>
            <p:cNvSpPr/>
            <p:nvPr/>
          </p:nvSpPr>
          <p:spPr>
            <a:xfrm>
              <a:off x="7024100" y="1658725"/>
              <a:ext cx="28900" cy="155050"/>
            </a:xfrm>
            <a:custGeom>
              <a:avLst/>
              <a:gdLst/>
              <a:ahLst/>
              <a:cxnLst/>
              <a:rect l="l" t="t" r="r" b="b"/>
              <a:pathLst>
                <a:path w="1156" h="6202" extrusionOk="0">
                  <a:moveTo>
                    <a:pt x="1" y="1"/>
                  </a:moveTo>
                  <a:cubicBezTo>
                    <a:pt x="61" y="517"/>
                    <a:pt x="153" y="1034"/>
                    <a:pt x="244" y="1551"/>
                  </a:cubicBezTo>
                  <a:cubicBezTo>
                    <a:pt x="335" y="2067"/>
                    <a:pt x="426" y="2584"/>
                    <a:pt x="548" y="3101"/>
                  </a:cubicBezTo>
                  <a:lnTo>
                    <a:pt x="852" y="4651"/>
                  </a:lnTo>
                  <a:cubicBezTo>
                    <a:pt x="943" y="5168"/>
                    <a:pt x="1065" y="5684"/>
                    <a:pt x="1156" y="6201"/>
                  </a:cubicBezTo>
                  <a:cubicBezTo>
                    <a:pt x="1156" y="5684"/>
                    <a:pt x="1125" y="5168"/>
                    <a:pt x="1034" y="4621"/>
                  </a:cubicBezTo>
                  <a:cubicBezTo>
                    <a:pt x="973" y="4104"/>
                    <a:pt x="882" y="3587"/>
                    <a:pt x="791" y="3070"/>
                  </a:cubicBezTo>
                  <a:cubicBezTo>
                    <a:pt x="700" y="2554"/>
                    <a:pt x="578" y="2037"/>
                    <a:pt x="426" y="1520"/>
                  </a:cubicBezTo>
                  <a:cubicBezTo>
                    <a:pt x="305" y="1004"/>
                    <a:pt x="153" y="487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748" name="Google Shape;2748;p101">
              <a:extLst>
                <a:ext uri="{FF2B5EF4-FFF2-40B4-BE49-F238E27FC236}">
                  <a16:creationId xmlns:a16="http://schemas.microsoft.com/office/drawing/2014/main" id="{020FB817-B17D-8444-B617-D0B8F55AE41D}"/>
                </a:ext>
              </a:extLst>
            </p:cNvPr>
            <p:cNvSpPr/>
            <p:nvPr/>
          </p:nvSpPr>
          <p:spPr>
            <a:xfrm>
              <a:off x="7058300" y="1645800"/>
              <a:ext cx="29650" cy="141375"/>
            </a:xfrm>
            <a:custGeom>
              <a:avLst/>
              <a:gdLst/>
              <a:ahLst/>
              <a:cxnLst/>
              <a:rect l="l" t="t" r="r" b="b"/>
              <a:pathLst>
                <a:path w="1186" h="5655" extrusionOk="0">
                  <a:moveTo>
                    <a:pt x="0" y="1"/>
                  </a:moveTo>
                  <a:cubicBezTo>
                    <a:pt x="122" y="457"/>
                    <a:pt x="244" y="913"/>
                    <a:pt x="365" y="1399"/>
                  </a:cubicBezTo>
                  <a:cubicBezTo>
                    <a:pt x="456" y="1855"/>
                    <a:pt x="578" y="2341"/>
                    <a:pt x="669" y="2797"/>
                  </a:cubicBezTo>
                  <a:cubicBezTo>
                    <a:pt x="760" y="3284"/>
                    <a:pt x="852" y="3739"/>
                    <a:pt x="912" y="4226"/>
                  </a:cubicBezTo>
                  <a:cubicBezTo>
                    <a:pt x="1004" y="4712"/>
                    <a:pt x="1095" y="5168"/>
                    <a:pt x="1156" y="5654"/>
                  </a:cubicBezTo>
                  <a:cubicBezTo>
                    <a:pt x="1186" y="5168"/>
                    <a:pt x="1186" y="4682"/>
                    <a:pt x="1125" y="4195"/>
                  </a:cubicBezTo>
                  <a:cubicBezTo>
                    <a:pt x="1064" y="3709"/>
                    <a:pt x="1004" y="3223"/>
                    <a:pt x="912" y="2767"/>
                  </a:cubicBezTo>
                  <a:cubicBezTo>
                    <a:pt x="821" y="2280"/>
                    <a:pt x="700" y="1794"/>
                    <a:pt x="548" y="1338"/>
                  </a:cubicBezTo>
                  <a:cubicBezTo>
                    <a:pt x="396" y="882"/>
                    <a:pt x="213" y="426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749" name="Google Shape;2749;p101">
              <a:extLst>
                <a:ext uri="{FF2B5EF4-FFF2-40B4-BE49-F238E27FC236}">
                  <a16:creationId xmlns:a16="http://schemas.microsoft.com/office/drawing/2014/main" id="{912463AD-2EEE-9286-F777-EE910D5F79DB}"/>
                </a:ext>
              </a:extLst>
            </p:cNvPr>
            <p:cNvSpPr/>
            <p:nvPr/>
          </p:nvSpPr>
          <p:spPr>
            <a:xfrm>
              <a:off x="7092500" y="1658725"/>
              <a:ext cx="26625" cy="113250"/>
            </a:xfrm>
            <a:custGeom>
              <a:avLst/>
              <a:gdLst/>
              <a:ahLst/>
              <a:cxnLst/>
              <a:rect l="l" t="t" r="r" b="b"/>
              <a:pathLst>
                <a:path w="1065" h="4530" extrusionOk="0">
                  <a:moveTo>
                    <a:pt x="0" y="1"/>
                  </a:moveTo>
                  <a:cubicBezTo>
                    <a:pt x="213" y="760"/>
                    <a:pt x="395" y="1520"/>
                    <a:pt x="578" y="2280"/>
                  </a:cubicBezTo>
                  <a:cubicBezTo>
                    <a:pt x="730" y="3040"/>
                    <a:pt x="912" y="3770"/>
                    <a:pt x="1064" y="4529"/>
                  </a:cubicBezTo>
                  <a:cubicBezTo>
                    <a:pt x="1064" y="3739"/>
                    <a:pt x="1003" y="2949"/>
                    <a:pt x="821" y="2189"/>
                  </a:cubicBezTo>
                  <a:cubicBezTo>
                    <a:pt x="639" y="1429"/>
                    <a:pt x="365" y="700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750" name="Google Shape;2750;p101">
              <a:extLst>
                <a:ext uri="{FF2B5EF4-FFF2-40B4-BE49-F238E27FC236}">
                  <a16:creationId xmlns:a16="http://schemas.microsoft.com/office/drawing/2014/main" id="{11F97927-7760-17B9-B9DC-CA6C7603BEE2}"/>
                </a:ext>
              </a:extLst>
            </p:cNvPr>
            <p:cNvSpPr/>
            <p:nvPr/>
          </p:nvSpPr>
          <p:spPr>
            <a:xfrm>
              <a:off x="7484600" y="2050450"/>
              <a:ext cx="433925" cy="504975"/>
            </a:xfrm>
            <a:custGeom>
              <a:avLst/>
              <a:gdLst/>
              <a:ahLst/>
              <a:cxnLst/>
              <a:rect l="l" t="t" r="r" b="b"/>
              <a:pathLst>
                <a:path w="17357" h="20199" extrusionOk="0">
                  <a:moveTo>
                    <a:pt x="6868" y="1"/>
                  </a:moveTo>
                  <a:cubicBezTo>
                    <a:pt x="6018" y="1"/>
                    <a:pt x="5236" y="421"/>
                    <a:pt x="4529" y="1079"/>
                  </a:cubicBezTo>
                  <a:cubicBezTo>
                    <a:pt x="4256" y="1353"/>
                    <a:pt x="1095" y="5973"/>
                    <a:pt x="213" y="8344"/>
                  </a:cubicBezTo>
                  <a:cubicBezTo>
                    <a:pt x="213" y="8374"/>
                    <a:pt x="183" y="8405"/>
                    <a:pt x="183" y="8466"/>
                  </a:cubicBezTo>
                  <a:lnTo>
                    <a:pt x="152" y="8587"/>
                  </a:lnTo>
                  <a:cubicBezTo>
                    <a:pt x="122" y="8648"/>
                    <a:pt x="92" y="8739"/>
                    <a:pt x="92" y="8800"/>
                  </a:cubicBezTo>
                  <a:cubicBezTo>
                    <a:pt x="61" y="8922"/>
                    <a:pt x="31" y="9013"/>
                    <a:pt x="31" y="9104"/>
                  </a:cubicBezTo>
                  <a:lnTo>
                    <a:pt x="31" y="9256"/>
                  </a:lnTo>
                  <a:cubicBezTo>
                    <a:pt x="0" y="10016"/>
                    <a:pt x="183" y="10806"/>
                    <a:pt x="578" y="11475"/>
                  </a:cubicBezTo>
                  <a:cubicBezTo>
                    <a:pt x="791" y="11870"/>
                    <a:pt x="1034" y="12265"/>
                    <a:pt x="1338" y="12599"/>
                  </a:cubicBezTo>
                  <a:lnTo>
                    <a:pt x="1338" y="12843"/>
                  </a:lnTo>
                  <a:cubicBezTo>
                    <a:pt x="1338" y="12873"/>
                    <a:pt x="1338" y="12903"/>
                    <a:pt x="1338" y="12934"/>
                  </a:cubicBezTo>
                  <a:lnTo>
                    <a:pt x="1247" y="19894"/>
                  </a:lnTo>
                  <a:lnTo>
                    <a:pt x="4438" y="19894"/>
                  </a:lnTo>
                  <a:lnTo>
                    <a:pt x="17356" y="20198"/>
                  </a:lnTo>
                  <a:cubicBezTo>
                    <a:pt x="17356" y="20198"/>
                    <a:pt x="17144" y="19438"/>
                    <a:pt x="16779" y="18253"/>
                  </a:cubicBezTo>
                  <a:cubicBezTo>
                    <a:pt x="16748" y="18162"/>
                    <a:pt x="16718" y="18040"/>
                    <a:pt x="16688" y="17949"/>
                  </a:cubicBezTo>
                  <a:cubicBezTo>
                    <a:pt x="15381" y="13542"/>
                    <a:pt x="12341" y="3967"/>
                    <a:pt x="9302" y="1140"/>
                  </a:cubicBezTo>
                  <a:cubicBezTo>
                    <a:pt x="8441" y="337"/>
                    <a:pt x="7627" y="1"/>
                    <a:pt x="68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751" name="Google Shape;2751;p101">
              <a:extLst>
                <a:ext uri="{FF2B5EF4-FFF2-40B4-BE49-F238E27FC236}">
                  <a16:creationId xmlns:a16="http://schemas.microsoft.com/office/drawing/2014/main" id="{BC348D45-7518-0610-7590-DE23BB1AA781}"/>
                </a:ext>
              </a:extLst>
            </p:cNvPr>
            <p:cNvSpPr/>
            <p:nvPr/>
          </p:nvSpPr>
          <p:spPr>
            <a:xfrm>
              <a:off x="7585800" y="2346975"/>
              <a:ext cx="119950" cy="39750"/>
            </a:xfrm>
            <a:custGeom>
              <a:avLst/>
              <a:gdLst/>
              <a:ahLst/>
              <a:cxnLst/>
              <a:rect l="l" t="t" r="r" b="b"/>
              <a:pathLst>
                <a:path w="4798" h="1590" extrusionOk="0">
                  <a:moveTo>
                    <a:pt x="39" y="1"/>
                  </a:moveTo>
                  <a:cubicBezTo>
                    <a:pt x="16" y="1"/>
                    <a:pt x="1" y="45"/>
                    <a:pt x="25" y="70"/>
                  </a:cubicBezTo>
                  <a:cubicBezTo>
                    <a:pt x="846" y="282"/>
                    <a:pt x="1636" y="586"/>
                    <a:pt x="2427" y="890"/>
                  </a:cubicBezTo>
                  <a:cubicBezTo>
                    <a:pt x="2822" y="1042"/>
                    <a:pt x="3247" y="1194"/>
                    <a:pt x="3612" y="1346"/>
                  </a:cubicBezTo>
                  <a:cubicBezTo>
                    <a:pt x="3795" y="1407"/>
                    <a:pt x="4007" y="1468"/>
                    <a:pt x="4190" y="1498"/>
                  </a:cubicBezTo>
                  <a:cubicBezTo>
                    <a:pt x="4402" y="1529"/>
                    <a:pt x="4585" y="1559"/>
                    <a:pt x="4798" y="1589"/>
                  </a:cubicBezTo>
                  <a:lnTo>
                    <a:pt x="4798" y="1559"/>
                  </a:lnTo>
                  <a:cubicBezTo>
                    <a:pt x="4585" y="1498"/>
                    <a:pt x="4372" y="1437"/>
                    <a:pt x="4190" y="1377"/>
                  </a:cubicBezTo>
                  <a:cubicBezTo>
                    <a:pt x="3977" y="1286"/>
                    <a:pt x="3795" y="1194"/>
                    <a:pt x="3612" y="1134"/>
                  </a:cubicBezTo>
                  <a:cubicBezTo>
                    <a:pt x="3217" y="951"/>
                    <a:pt x="2852" y="799"/>
                    <a:pt x="2457" y="647"/>
                  </a:cubicBezTo>
                  <a:cubicBezTo>
                    <a:pt x="1667" y="374"/>
                    <a:pt x="877" y="161"/>
                    <a:pt x="56" y="9"/>
                  </a:cubicBezTo>
                  <a:cubicBezTo>
                    <a:pt x="50" y="3"/>
                    <a:pt x="44" y="1"/>
                    <a:pt x="3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752" name="Google Shape;2752;p101">
              <a:extLst>
                <a:ext uri="{FF2B5EF4-FFF2-40B4-BE49-F238E27FC236}">
                  <a16:creationId xmlns:a16="http://schemas.microsoft.com/office/drawing/2014/main" id="{591EF4A4-3F46-5479-6438-9EB5F3BF1FC5}"/>
                </a:ext>
              </a:extLst>
            </p:cNvPr>
            <p:cNvSpPr/>
            <p:nvPr/>
          </p:nvSpPr>
          <p:spPr>
            <a:xfrm>
              <a:off x="7533225" y="2360100"/>
              <a:ext cx="103375" cy="13700"/>
            </a:xfrm>
            <a:custGeom>
              <a:avLst/>
              <a:gdLst/>
              <a:ahLst/>
              <a:cxnLst/>
              <a:rect l="l" t="t" r="r" b="b"/>
              <a:pathLst>
                <a:path w="4135" h="548" extrusionOk="0">
                  <a:moveTo>
                    <a:pt x="31" y="1"/>
                  </a:moveTo>
                  <a:cubicBezTo>
                    <a:pt x="1" y="1"/>
                    <a:pt x="1" y="61"/>
                    <a:pt x="31" y="61"/>
                  </a:cubicBezTo>
                  <a:cubicBezTo>
                    <a:pt x="700" y="122"/>
                    <a:pt x="1399" y="213"/>
                    <a:pt x="2068" y="305"/>
                  </a:cubicBezTo>
                  <a:lnTo>
                    <a:pt x="3101" y="426"/>
                  </a:lnTo>
                  <a:lnTo>
                    <a:pt x="3618" y="487"/>
                  </a:lnTo>
                  <a:cubicBezTo>
                    <a:pt x="3770" y="517"/>
                    <a:pt x="3952" y="517"/>
                    <a:pt x="4135" y="548"/>
                  </a:cubicBezTo>
                  <a:cubicBezTo>
                    <a:pt x="4135" y="548"/>
                    <a:pt x="4135" y="517"/>
                    <a:pt x="4135" y="517"/>
                  </a:cubicBezTo>
                  <a:cubicBezTo>
                    <a:pt x="3952" y="487"/>
                    <a:pt x="3770" y="426"/>
                    <a:pt x="3587" y="365"/>
                  </a:cubicBezTo>
                  <a:lnTo>
                    <a:pt x="3101" y="274"/>
                  </a:lnTo>
                  <a:cubicBezTo>
                    <a:pt x="2767" y="213"/>
                    <a:pt x="2432" y="153"/>
                    <a:pt x="2098" y="92"/>
                  </a:cubicBezTo>
                  <a:cubicBezTo>
                    <a:pt x="1399" y="31"/>
                    <a:pt x="730" y="1"/>
                    <a:pt x="3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753" name="Google Shape;2753;p101">
              <a:extLst>
                <a:ext uri="{FF2B5EF4-FFF2-40B4-BE49-F238E27FC236}">
                  <a16:creationId xmlns:a16="http://schemas.microsoft.com/office/drawing/2014/main" id="{97B8FA1F-C91E-B85A-46F8-F08E80A3F8D7}"/>
                </a:ext>
              </a:extLst>
            </p:cNvPr>
            <p:cNvSpPr/>
            <p:nvPr/>
          </p:nvSpPr>
          <p:spPr>
            <a:xfrm>
              <a:off x="7569700" y="1934575"/>
              <a:ext cx="109450" cy="198350"/>
            </a:xfrm>
            <a:custGeom>
              <a:avLst/>
              <a:gdLst/>
              <a:ahLst/>
              <a:cxnLst/>
              <a:rect l="l" t="t" r="r" b="b"/>
              <a:pathLst>
                <a:path w="4378" h="7934" extrusionOk="0">
                  <a:moveTo>
                    <a:pt x="3405" y="0"/>
                  </a:moveTo>
                  <a:lnTo>
                    <a:pt x="2980" y="304"/>
                  </a:lnTo>
                  <a:lnTo>
                    <a:pt x="1" y="2553"/>
                  </a:lnTo>
                  <a:lnTo>
                    <a:pt x="821" y="5198"/>
                  </a:lnTo>
                  <a:lnTo>
                    <a:pt x="852" y="5380"/>
                  </a:lnTo>
                  <a:cubicBezTo>
                    <a:pt x="852" y="5380"/>
                    <a:pt x="1034" y="7933"/>
                    <a:pt x="1521" y="7933"/>
                  </a:cubicBezTo>
                  <a:cubicBezTo>
                    <a:pt x="2980" y="7903"/>
                    <a:pt x="4317" y="5714"/>
                    <a:pt x="4378" y="5411"/>
                  </a:cubicBezTo>
                  <a:cubicBezTo>
                    <a:pt x="4317" y="4590"/>
                    <a:pt x="4226" y="3800"/>
                    <a:pt x="4074" y="2979"/>
                  </a:cubicBezTo>
                  <a:cubicBezTo>
                    <a:pt x="4043" y="2888"/>
                    <a:pt x="4043" y="2766"/>
                    <a:pt x="4013" y="2675"/>
                  </a:cubicBezTo>
                  <a:cubicBezTo>
                    <a:pt x="3983" y="2553"/>
                    <a:pt x="3983" y="2462"/>
                    <a:pt x="3952" y="2341"/>
                  </a:cubicBezTo>
                  <a:cubicBezTo>
                    <a:pt x="3922" y="2189"/>
                    <a:pt x="3891" y="2067"/>
                    <a:pt x="3861" y="1915"/>
                  </a:cubicBezTo>
                  <a:cubicBezTo>
                    <a:pt x="3831" y="1885"/>
                    <a:pt x="3831" y="1824"/>
                    <a:pt x="3831" y="1763"/>
                  </a:cubicBezTo>
                  <a:cubicBezTo>
                    <a:pt x="3800" y="1733"/>
                    <a:pt x="3800" y="1702"/>
                    <a:pt x="3800" y="1641"/>
                  </a:cubicBezTo>
                  <a:cubicBezTo>
                    <a:pt x="3587" y="730"/>
                    <a:pt x="3405" y="0"/>
                    <a:pt x="3405" y="0"/>
                  </a:cubicBezTo>
                  <a:close/>
                </a:path>
              </a:pathLst>
            </a:custGeom>
            <a:solidFill>
              <a:srgbClr val="EBB6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754" name="Google Shape;2754;p101">
              <a:extLst>
                <a:ext uri="{FF2B5EF4-FFF2-40B4-BE49-F238E27FC236}">
                  <a16:creationId xmlns:a16="http://schemas.microsoft.com/office/drawing/2014/main" id="{66CEB671-B356-3896-A5DF-7699BCB6906B}"/>
                </a:ext>
              </a:extLst>
            </p:cNvPr>
            <p:cNvSpPr/>
            <p:nvPr/>
          </p:nvSpPr>
          <p:spPr>
            <a:xfrm>
              <a:off x="7447375" y="1757050"/>
              <a:ext cx="265975" cy="280700"/>
            </a:xfrm>
            <a:custGeom>
              <a:avLst/>
              <a:gdLst/>
              <a:ahLst/>
              <a:cxnLst/>
              <a:rect l="l" t="t" r="r" b="b"/>
              <a:pathLst>
                <a:path w="10639" h="11228" extrusionOk="0">
                  <a:moveTo>
                    <a:pt x="5537" y="1"/>
                  </a:moveTo>
                  <a:cubicBezTo>
                    <a:pt x="3684" y="1"/>
                    <a:pt x="1693" y="1196"/>
                    <a:pt x="912" y="5125"/>
                  </a:cubicBezTo>
                  <a:cubicBezTo>
                    <a:pt x="0" y="9837"/>
                    <a:pt x="2736" y="10931"/>
                    <a:pt x="3739" y="11113"/>
                  </a:cubicBezTo>
                  <a:cubicBezTo>
                    <a:pt x="3970" y="11160"/>
                    <a:pt x="4348" y="11227"/>
                    <a:pt x="4806" y="11227"/>
                  </a:cubicBezTo>
                  <a:cubicBezTo>
                    <a:pt x="6154" y="11227"/>
                    <a:pt x="8197" y="10641"/>
                    <a:pt x="9240" y="7192"/>
                  </a:cubicBezTo>
                  <a:cubicBezTo>
                    <a:pt x="10639" y="2603"/>
                    <a:pt x="8754" y="657"/>
                    <a:pt x="6657" y="141"/>
                  </a:cubicBezTo>
                  <a:cubicBezTo>
                    <a:pt x="6297" y="52"/>
                    <a:pt x="5920" y="1"/>
                    <a:pt x="5537" y="1"/>
                  </a:cubicBezTo>
                  <a:close/>
                </a:path>
              </a:pathLst>
            </a:custGeom>
            <a:solidFill>
              <a:srgbClr val="EBB6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755" name="Google Shape;2755;p101">
              <a:extLst>
                <a:ext uri="{FF2B5EF4-FFF2-40B4-BE49-F238E27FC236}">
                  <a16:creationId xmlns:a16="http://schemas.microsoft.com/office/drawing/2014/main" id="{88CCBFDD-BF7E-E392-D28B-C4C4BA0DF4AB}"/>
                </a:ext>
              </a:extLst>
            </p:cNvPr>
            <p:cNvSpPr/>
            <p:nvPr/>
          </p:nvSpPr>
          <p:spPr>
            <a:xfrm>
              <a:off x="7486125" y="1856300"/>
              <a:ext cx="23575" cy="11725"/>
            </a:xfrm>
            <a:custGeom>
              <a:avLst/>
              <a:gdLst/>
              <a:ahLst/>
              <a:cxnLst/>
              <a:rect l="l" t="t" r="r" b="b"/>
              <a:pathLst>
                <a:path w="943" h="469" extrusionOk="0">
                  <a:moveTo>
                    <a:pt x="517" y="0"/>
                  </a:moveTo>
                  <a:cubicBezTo>
                    <a:pt x="365" y="0"/>
                    <a:pt x="213" y="61"/>
                    <a:pt x="91" y="152"/>
                  </a:cubicBezTo>
                  <a:cubicBezTo>
                    <a:pt x="0" y="274"/>
                    <a:pt x="61" y="426"/>
                    <a:pt x="213" y="456"/>
                  </a:cubicBezTo>
                  <a:lnTo>
                    <a:pt x="547" y="456"/>
                  </a:lnTo>
                  <a:cubicBezTo>
                    <a:pt x="572" y="464"/>
                    <a:pt x="598" y="468"/>
                    <a:pt x="627" y="468"/>
                  </a:cubicBezTo>
                  <a:cubicBezTo>
                    <a:pt x="704" y="468"/>
                    <a:pt x="793" y="440"/>
                    <a:pt x="882" y="395"/>
                  </a:cubicBezTo>
                  <a:cubicBezTo>
                    <a:pt x="912" y="335"/>
                    <a:pt x="943" y="244"/>
                    <a:pt x="912" y="183"/>
                  </a:cubicBezTo>
                  <a:cubicBezTo>
                    <a:pt x="821" y="61"/>
                    <a:pt x="669" y="0"/>
                    <a:pt x="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756" name="Google Shape;2756;p101">
              <a:extLst>
                <a:ext uri="{FF2B5EF4-FFF2-40B4-BE49-F238E27FC236}">
                  <a16:creationId xmlns:a16="http://schemas.microsoft.com/office/drawing/2014/main" id="{25C11928-1FD6-B5E9-F590-327881398B26}"/>
                </a:ext>
              </a:extLst>
            </p:cNvPr>
            <p:cNvSpPr/>
            <p:nvPr/>
          </p:nvSpPr>
          <p:spPr>
            <a:xfrm>
              <a:off x="7556800" y="1867075"/>
              <a:ext cx="22575" cy="14675"/>
            </a:xfrm>
            <a:custGeom>
              <a:avLst/>
              <a:gdLst/>
              <a:ahLst/>
              <a:cxnLst/>
              <a:rect l="l" t="t" r="r" b="b"/>
              <a:pathLst>
                <a:path w="903" h="587" extrusionOk="0">
                  <a:moveTo>
                    <a:pt x="311" y="1"/>
                  </a:moveTo>
                  <a:cubicBezTo>
                    <a:pt x="223" y="1"/>
                    <a:pt x="131" y="33"/>
                    <a:pt x="61" y="86"/>
                  </a:cubicBezTo>
                  <a:cubicBezTo>
                    <a:pt x="0" y="116"/>
                    <a:pt x="0" y="208"/>
                    <a:pt x="30" y="268"/>
                  </a:cubicBezTo>
                  <a:cubicBezTo>
                    <a:pt x="91" y="360"/>
                    <a:pt x="213" y="420"/>
                    <a:pt x="304" y="451"/>
                  </a:cubicBezTo>
                  <a:cubicBezTo>
                    <a:pt x="426" y="512"/>
                    <a:pt x="517" y="542"/>
                    <a:pt x="638" y="572"/>
                  </a:cubicBezTo>
                  <a:cubicBezTo>
                    <a:pt x="662" y="582"/>
                    <a:pt x="685" y="586"/>
                    <a:pt x="706" y="586"/>
                  </a:cubicBezTo>
                  <a:cubicBezTo>
                    <a:pt x="824" y="586"/>
                    <a:pt x="903" y="458"/>
                    <a:pt x="851" y="329"/>
                  </a:cubicBezTo>
                  <a:cubicBezTo>
                    <a:pt x="760" y="208"/>
                    <a:pt x="638" y="86"/>
                    <a:pt x="486" y="56"/>
                  </a:cubicBezTo>
                  <a:cubicBezTo>
                    <a:pt x="435" y="17"/>
                    <a:pt x="374" y="1"/>
                    <a:pt x="3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757" name="Google Shape;2757;p101">
              <a:extLst>
                <a:ext uri="{FF2B5EF4-FFF2-40B4-BE49-F238E27FC236}">
                  <a16:creationId xmlns:a16="http://schemas.microsoft.com/office/drawing/2014/main" id="{81627522-DC88-6E2D-CBDC-176B53832BAA}"/>
                </a:ext>
              </a:extLst>
            </p:cNvPr>
            <p:cNvSpPr/>
            <p:nvPr/>
          </p:nvSpPr>
          <p:spPr>
            <a:xfrm>
              <a:off x="7544625" y="1907200"/>
              <a:ext cx="8400" cy="22825"/>
            </a:xfrm>
            <a:custGeom>
              <a:avLst/>
              <a:gdLst/>
              <a:ahLst/>
              <a:cxnLst/>
              <a:rect l="l" t="t" r="r" b="b"/>
              <a:pathLst>
                <a:path w="336" h="913" extrusionOk="0">
                  <a:moveTo>
                    <a:pt x="153" y="1"/>
                  </a:moveTo>
                  <a:lnTo>
                    <a:pt x="153" y="1"/>
                  </a:lnTo>
                  <a:cubicBezTo>
                    <a:pt x="31" y="305"/>
                    <a:pt x="1" y="822"/>
                    <a:pt x="335" y="913"/>
                  </a:cubicBezTo>
                  <a:cubicBezTo>
                    <a:pt x="62" y="761"/>
                    <a:pt x="92" y="366"/>
                    <a:pt x="183" y="62"/>
                  </a:cubicBezTo>
                  <a:cubicBezTo>
                    <a:pt x="183" y="31"/>
                    <a:pt x="153" y="1"/>
                    <a:pt x="1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758" name="Google Shape;2758;p101">
              <a:extLst>
                <a:ext uri="{FF2B5EF4-FFF2-40B4-BE49-F238E27FC236}">
                  <a16:creationId xmlns:a16="http://schemas.microsoft.com/office/drawing/2014/main" id="{63E93F7B-F993-EA84-C472-C412CC14D3BA}"/>
                </a:ext>
              </a:extLst>
            </p:cNvPr>
            <p:cNvSpPr/>
            <p:nvPr/>
          </p:nvSpPr>
          <p:spPr>
            <a:xfrm>
              <a:off x="7542700" y="1900300"/>
              <a:ext cx="27425" cy="26750"/>
            </a:xfrm>
            <a:custGeom>
              <a:avLst/>
              <a:gdLst/>
              <a:ahLst/>
              <a:cxnLst/>
              <a:rect l="l" t="t" r="r" b="b"/>
              <a:pathLst>
                <a:path w="1097" h="1070" extrusionOk="0">
                  <a:moveTo>
                    <a:pt x="557" y="1"/>
                  </a:moveTo>
                  <a:cubicBezTo>
                    <a:pt x="131" y="1"/>
                    <a:pt x="0" y="1008"/>
                    <a:pt x="473" y="1067"/>
                  </a:cubicBezTo>
                  <a:cubicBezTo>
                    <a:pt x="486" y="1069"/>
                    <a:pt x="500" y="1070"/>
                    <a:pt x="513" y="1070"/>
                  </a:cubicBezTo>
                  <a:cubicBezTo>
                    <a:pt x="967" y="1070"/>
                    <a:pt x="1097" y="62"/>
                    <a:pt x="594" y="3"/>
                  </a:cubicBezTo>
                  <a:cubicBezTo>
                    <a:pt x="582" y="2"/>
                    <a:pt x="569" y="1"/>
                    <a:pt x="5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759" name="Google Shape;2759;p101">
              <a:extLst>
                <a:ext uri="{FF2B5EF4-FFF2-40B4-BE49-F238E27FC236}">
                  <a16:creationId xmlns:a16="http://schemas.microsoft.com/office/drawing/2014/main" id="{A9EBA0AE-3ECE-48DF-D9F0-3CFBF2856F13}"/>
                </a:ext>
              </a:extLst>
            </p:cNvPr>
            <p:cNvSpPr/>
            <p:nvPr/>
          </p:nvSpPr>
          <p:spPr>
            <a:xfrm>
              <a:off x="7560600" y="1902425"/>
              <a:ext cx="16725" cy="11650"/>
            </a:xfrm>
            <a:custGeom>
              <a:avLst/>
              <a:gdLst/>
              <a:ahLst/>
              <a:cxnLst/>
              <a:rect l="l" t="t" r="r" b="b"/>
              <a:pathLst>
                <a:path w="669" h="466" extrusionOk="0">
                  <a:moveTo>
                    <a:pt x="43" y="1"/>
                  </a:moveTo>
                  <a:cubicBezTo>
                    <a:pt x="19" y="1"/>
                    <a:pt x="0" y="40"/>
                    <a:pt x="0" y="40"/>
                  </a:cubicBezTo>
                  <a:cubicBezTo>
                    <a:pt x="0" y="253"/>
                    <a:pt x="91" y="465"/>
                    <a:pt x="304" y="465"/>
                  </a:cubicBezTo>
                  <a:cubicBezTo>
                    <a:pt x="547" y="465"/>
                    <a:pt x="638" y="283"/>
                    <a:pt x="669" y="70"/>
                  </a:cubicBezTo>
                  <a:lnTo>
                    <a:pt x="669" y="70"/>
                  </a:lnTo>
                  <a:cubicBezTo>
                    <a:pt x="590" y="149"/>
                    <a:pt x="488" y="228"/>
                    <a:pt x="383" y="228"/>
                  </a:cubicBezTo>
                  <a:cubicBezTo>
                    <a:pt x="367" y="228"/>
                    <a:pt x="351" y="226"/>
                    <a:pt x="334" y="222"/>
                  </a:cubicBezTo>
                  <a:cubicBezTo>
                    <a:pt x="213" y="192"/>
                    <a:pt x="152" y="70"/>
                    <a:pt x="61" y="9"/>
                  </a:cubicBezTo>
                  <a:cubicBezTo>
                    <a:pt x="55" y="3"/>
                    <a:pt x="49" y="1"/>
                    <a:pt x="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760" name="Google Shape;2760;p101">
              <a:extLst>
                <a:ext uri="{FF2B5EF4-FFF2-40B4-BE49-F238E27FC236}">
                  <a16:creationId xmlns:a16="http://schemas.microsoft.com/office/drawing/2014/main" id="{92C3D13C-A051-A040-FDD8-9D0CD8C67692}"/>
                </a:ext>
              </a:extLst>
            </p:cNvPr>
            <p:cNvSpPr/>
            <p:nvPr/>
          </p:nvSpPr>
          <p:spPr>
            <a:xfrm>
              <a:off x="7492200" y="1898850"/>
              <a:ext cx="12175" cy="19775"/>
            </a:xfrm>
            <a:custGeom>
              <a:avLst/>
              <a:gdLst/>
              <a:ahLst/>
              <a:cxnLst/>
              <a:rect l="l" t="t" r="r" b="b"/>
              <a:pathLst>
                <a:path w="487" h="791" extrusionOk="0">
                  <a:moveTo>
                    <a:pt x="487" y="1"/>
                  </a:moveTo>
                  <a:cubicBezTo>
                    <a:pt x="487" y="1"/>
                    <a:pt x="456" y="1"/>
                    <a:pt x="456" y="31"/>
                  </a:cubicBezTo>
                  <a:cubicBezTo>
                    <a:pt x="426" y="335"/>
                    <a:pt x="304" y="700"/>
                    <a:pt x="0" y="791"/>
                  </a:cubicBezTo>
                  <a:cubicBezTo>
                    <a:pt x="365" y="791"/>
                    <a:pt x="487" y="304"/>
                    <a:pt x="4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761" name="Google Shape;2761;p101">
              <a:extLst>
                <a:ext uri="{FF2B5EF4-FFF2-40B4-BE49-F238E27FC236}">
                  <a16:creationId xmlns:a16="http://schemas.microsoft.com/office/drawing/2014/main" id="{F92BC06F-BAC5-4179-0438-90DCEA1CA3A6}"/>
                </a:ext>
              </a:extLst>
            </p:cNvPr>
            <p:cNvSpPr/>
            <p:nvPr/>
          </p:nvSpPr>
          <p:spPr>
            <a:xfrm>
              <a:off x="7480550" y="1888825"/>
              <a:ext cx="27800" cy="26250"/>
            </a:xfrm>
            <a:custGeom>
              <a:avLst/>
              <a:gdLst/>
              <a:ahLst/>
              <a:cxnLst/>
              <a:rect l="l" t="t" r="r" b="b"/>
              <a:pathLst>
                <a:path w="1112" h="1050" extrusionOk="0">
                  <a:moveTo>
                    <a:pt x="646" y="1"/>
                  </a:moveTo>
                  <a:cubicBezTo>
                    <a:pt x="176" y="1"/>
                    <a:pt x="1" y="952"/>
                    <a:pt x="466" y="1040"/>
                  </a:cubicBezTo>
                  <a:cubicBezTo>
                    <a:pt x="492" y="1047"/>
                    <a:pt x="516" y="1050"/>
                    <a:pt x="540" y="1050"/>
                  </a:cubicBezTo>
                  <a:cubicBezTo>
                    <a:pt x="944" y="1050"/>
                    <a:pt x="1112" y="121"/>
                    <a:pt x="710" y="6"/>
                  </a:cubicBezTo>
                  <a:cubicBezTo>
                    <a:pt x="688" y="3"/>
                    <a:pt x="667" y="1"/>
                    <a:pt x="6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762" name="Google Shape;2762;p101">
              <a:extLst>
                <a:ext uri="{FF2B5EF4-FFF2-40B4-BE49-F238E27FC236}">
                  <a16:creationId xmlns:a16="http://schemas.microsoft.com/office/drawing/2014/main" id="{E2994229-28F6-1F11-FD4E-7A82D7765B44}"/>
                </a:ext>
              </a:extLst>
            </p:cNvPr>
            <p:cNvSpPr/>
            <p:nvPr/>
          </p:nvSpPr>
          <p:spPr>
            <a:xfrm>
              <a:off x="7477750" y="1885925"/>
              <a:ext cx="16000" cy="12875"/>
            </a:xfrm>
            <a:custGeom>
              <a:avLst/>
              <a:gdLst/>
              <a:ahLst/>
              <a:cxnLst/>
              <a:rect l="l" t="t" r="r" b="b"/>
              <a:pathLst>
                <a:path w="640" h="515" extrusionOk="0">
                  <a:moveTo>
                    <a:pt x="31" y="1"/>
                  </a:moveTo>
                  <a:cubicBezTo>
                    <a:pt x="1" y="214"/>
                    <a:pt x="31" y="426"/>
                    <a:pt x="214" y="487"/>
                  </a:cubicBezTo>
                  <a:cubicBezTo>
                    <a:pt x="245" y="506"/>
                    <a:pt x="278" y="514"/>
                    <a:pt x="310" y="514"/>
                  </a:cubicBezTo>
                  <a:cubicBezTo>
                    <a:pt x="436" y="514"/>
                    <a:pt x="561" y="389"/>
                    <a:pt x="609" y="244"/>
                  </a:cubicBezTo>
                  <a:cubicBezTo>
                    <a:pt x="639" y="214"/>
                    <a:pt x="609" y="153"/>
                    <a:pt x="578" y="153"/>
                  </a:cubicBezTo>
                  <a:cubicBezTo>
                    <a:pt x="487" y="214"/>
                    <a:pt x="396" y="274"/>
                    <a:pt x="274" y="274"/>
                  </a:cubicBezTo>
                  <a:cubicBezTo>
                    <a:pt x="183" y="244"/>
                    <a:pt x="122" y="122"/>
                    <a:pt x="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763" name="Google Shape;2763;p101">
              <a:extLst>
                <a:ext uri="{FF2B5EF4-FFF2-40B4-BE49-F238E27FC236}">
                  <a16:creationId xmlns:a16="http://schemas.microsoft.com/office/drawing/2014/main" id="{7F6B9030-F698-3E55-8299-7DF925910E57}"/>
                </a:ext>
              </a:extLst>
            </p:cNvPr>
            <p:cNvSpPr/>
            <p:nvPr/>
          </p:nvSpPr>
          <p:spPr>
            <a:xfrm>
              <a:off x="7523350" y="1974075"/>
              <a:ext cx="16750" cy="6875"/>
            </a:xfrm>
            <a:custGeom>
              <a:avLst/>
              <a:gdLst/>
              <a:ahLst/>
              <a:cxnLst/>
              <a:rect l="l" t="t" r="r" b="b"/>
              <a:pathLst>
                <a:path w="670" h="275" extrusionOk="0">
                  <a:moveTo>
                    <a:pt x="639" y="1"/>
                  </a:moveTo>
                  <a:cubicBezTo>
                    <a:pt x="548" y="61"/>
                    <a:pt x="457" y="153"/>
                    <a:pt x="335" y="153"/>
                  </a:cubicBezTo>
                  <a:cubicBezTo>
                    <a:pt x="213" y="153"/>
                    <a:pt x="92" y="92"/>
                    <a:pt x="1" y="31"/>
                  </a:cubicBezTo>
                  <a:lnTo>
                    <a:pt x="1" y="31"/>
                  </a:lnTo>
                  <a:cubicBezTo>
                    <a:pt x="61" y="183"/>
                    <a:pt x="213" y="274"/>
                    <a:pt x="365" y="274"/>
                  </a:cubicBezTo>
                  <a:cubicBezTo>
                    <a:pt x="517" y="244"/>
                    <a:pt x="639" y="153"/>
                    <a:pt x="6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764" name="Google Shape;2764;p101">
              <a:extLst>
                <a:ext uri="{FF2B5EF4-FFF2-40B4-BE49-F238E27FC236}">
                  <a16:creationId xmlns:a16="http://schemas.microsoft.com/office/drawing/2014/main" id="{788F710C-B411-2DD2-4C15-53C306DF81B1}"/>
                </a:ext>
              </a:extLst>
            </p:cNvPr>
            <p:cNvSpPr/>
            <p:nvPr/>
          </p:nvSpPr>
          <p:spPr>
            <a:xfrm>
              <a:off x="7495700" y="1861125"/>
              <a:ext cx="41350" cy="98850"/>
            </a:xfrm>
            <a:custGeom>
              <a:avLst/>
              <a:gdLst/>
              <a:ahLst/>
              <a:cxnLst/>
              <a:rect l="l" t="t" r="r" b="b"/>
              <a:pathLst>
                <a:path w="1654" h="3954" extrusionOk="0">
                  <a:moveTo>
                    <a:pt x="1240" y="0"/>
                  </a:moveTo>
                  <a:cubicBezTo>
                    <a:pt x="1233" y="0"/>
                    <a:pt x="1228" y="8"/>
                    <a:pt x="1228" y="20"/>
                  </a:cubicBezTo>
                  <a:cubicBezTo>
                    <a:pt x="711" y="993"/>
                    <a:pt x="316" y="2026"/>
                    <a:pt x="12" y="3120"/>
                  </a:cubicBezTo>
                  <a:cubicBezTo>
                    <a:pt x="1" y="3166"/>
                    <a:pt x="67" y="3182"/>
                    <a:pt x="159" y="3182"/>
                  </a:cubicBezTo>
                  <a:cubicBezTo>
                    <a:pt x="311" y="3182"/>
                    <a:pt x="533" y="3139"/>
                    <a:pt x="590" y="3120"/>
                  </a:cubicBezTo>
                  <a:lnTo>
                    <a:pt x="590" y="3120"/>
                  </a:lnTo>
                  <a:cubicBezTo>
                    <a:pt x="590" y="3121"/>
                    <a:pt x="438" y="3607"/>
                    <a:pt x="408" y="3820"/>
                  </a:cubicBezTo>
                  <a:cubicBezTo>
                    <a:pt x="408" y="3850"/>
                    <a:pt x="438" y="3880"/>
                    <a:pt x="529" y="3880"/>
                  </a:cubicBezTo>
                  <a:cubicBezTo>
                    <a:pt x="658" y="3930"/>
                    <a:pt x="790" y="3954"/>
                    <a:pt x="920" y="3954"/>
                  </a:cubicBezTo>
                  <a:cubicBezTo>
                    <a:pt x="1189" y="3954"/>
                    <a:pt x="1449" y="3852"/>
                    <a:pt x="1654" y="3668"/>
                  </a:cubicBezTo>
                  <a:cubicBezTo>
                    <a:pt x="1654" y="3637"/>
                    <a:pt x="1654" y="3607"/>
                    <a:pt x="1623" y="3607"/>
                  </a:cubicBezTo>
                  <a:cubicBezTo>
                    <a:pt x="1396" y="3710"/>
                    <a:pt x="1155" y="3771"/>
                    <a:pt x="919" y="3771"/>
                  </a:cubicBezTo>
                  <a:cubicBezTo>
                    <a:pt x="807" y="3771"/>
                    <a:pt x="697" y="3758"/>
                    <a:pt x="590" y="3728"/>
                  </a:cubicBezTo>
                  <a:cubicBezTo>
                    <a:pt x="590" y="3668"/>
                    <a:pt x="863" y="2938"/>
                    <a:pt x="833" y="2938"/>
                  </a:cubicBezTo>
                  <a:cubicBezTo>
                    <a:pt x="758" y="2926"/>
                    <a:pt x="682" y="2918"/>
                    <a:pt x="606" y="2918"/>
                  </a:cubicBezTo>
                  <a:cubicBezTo>
                    <a:pt x="500" y="2918"/>
                    <a:pt x="393" y="2933"/>
                    <a:pt x="286" y="2968"/>
                  </a:cubicBezTo>
                  <a:cubicBezTo>
                    <a:pt x="560" y="1965"/>
                    <a:pt x="1015" y="1023"/>
                    <a:pt x="1259" y="51"/>
                  </a:cubicBezTo>
                  <a:cubicBezTo>
                    <a:pt x="1259" y="15"/>
                    <a:pt x="1248" y="0"/>
                    <a:pt x="12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765" name="Google Shape;2765;p101">
              <a:extLst>
                <a:ext uri="{FF2B5EF4-FFF2-40B4-BE49-F238E27FC236}">
                  <a16:creationId xmlns:a16="http://schemas.microsoft.com/office/drawing/2014/main" id="{BFB1CBD9-6E13-A80A-D038-B0AF989705E0}"/>
                </a:ext>
              </a:extLst>
            </p:cNvPr>
            <p:cNvSpPr/>
            <p:nvPr/>
          </p:nvSpPr>
          <p:spPr>
            <a:xfrm>
              <a:off x="7482325" y="1750300"/>
              <a:ext cx="230275" cy="188850"/>
            </a:xfrm>
            <a:custGeom>
              <a:avLst/>
              <a:gdLst/>
              <a:ahLst/>
              <a:cxnLst/>
              <a:rect l="l" t="t" r="r" b="b"/>
              <a:pathLst>
                <a:path w="9211" h="7554" extrusionOk="0">
                  <a:moveTo>
                    <a:pt x="3855" y="0"/>
                  </a:moveTo>
                  <a:cubicBezTo>
                    <a:pt x="728" y="0"/>
                    <a:pt x="0" y="3663"/>
                    <a:pt x="0" y="3663"/>
                  </a:cubicBezTo>
                  <a:cubicBezTo>
                    <a:pt x="426" y="3389"/>
                    <a:pt x="1125" y="2143"/>
                    <a:pt x="1125" y="2143"/>
                  </a:cubicBezTo>
                  <a:cubicBezTo>
                    <a:pt x="1429" y="2812"/>
                    <a:pt x="1946" y="3359"/>
                    <a:pt x="2614" y="3693"/>
                  </a:cubicBezTo>
                  <a:cubicBezTo>
                    <a:pt x="2310" y="3146"/>
                    <a:pt x="2128" y="2569"/>
                    <a:pt x="2006" y="1961"/>
                  </a:cubicBezTo>
                  <a:lnTo>
                    <a:pt x="2006" y="1961"/>
                  </a:lnTo>
                  <a:cubicBezTo>
                    <a:pt x="2766" y="4484"/>
                    <a:pt x="5411" y="5243"/>
                    <a:pt x="5411" y="5243"/>
                  </a:cubicBezTo>
                  <a:cubicBezTo>
                    <a:pt x="5107" y="4635"/>
                    <a:pt x="4985" y="3936"/>
                    <a:pt x="5076" y="3268"/>
                  </a:cubicBezTo>
                  <a:lnTo>
                    <a:pt x="5076" y="3268"/>
                  </a:lnTo>
                  <a:cubicBezTo>
                    <a:pt x="5168" y="5578"/>
                    <a:pt x="6718" y="5851"/>
                    <a:pt x="6718" y="5851"/>
                  </a:cubicBezTo>
                  <a:cubicBezTo>
                    <a:pt x="6718" y="5851"/>
                    <a:pt x="6627" y="7493"/>
                    <a:pt x="7386" y="7553"/>
                  </a:cubicBezTo>
                  <a:cubicBezTo>
                    <a:pt x="7386" y="7553"/>
                    <a:pt x="9210" y="5608"/>
                    <a:pt x="8633" y="3268"/>
                  </a:cubicBezTo>
                  <a:cubicBezTo>
                    <a:pt x="8025" y="897"/>
                    <a:pt x="5289" y="228"/>
                    <a:pt x="5289" y="228"/>
                  </a:cubicBezTo>
                  <a:cubicBezTo>
                    <a:pt x="4763" y="70"/>
                    <a:pt x="4286" y="0"/>
                    <a:pt x="38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766" name="Google Shape;2766;p101">
              <a:extLst>
                <a:ext uri="{FF2B5EF4-FFF2-40B4-BE49-F238E27FC236}">
                  <a16:creationId xmlns:a16="http://schemas.microsoft.com/office/drawing/2014/main" id="{5C2BB157-4948-D2A4-A705-42631150CCA5}"/>
                </a:ext>
              </a:extLst>
            </p:cNvPr>
            <p:cNvSpPr/>
            <p:nvPr/>
          </p:nvSpPr>
          <p:spPr>
            <a:xfrm>
              <a:off x="7644175" y="1910200"/>
              <a:ext cx="71450" cy="71500"/>
            </a:xfrm>
            <a:custGeom>
              <a:avLst/>
              <a:gdLst/>
              <a:ahLst/>
              <a:cxnLst/>
              <a:rect l="l" t="t" r="r" b="b"/>
              <a:pathLst>
                <a:path w="2858" h="2860" extrusionOk="0">
                  <a:moveTo>
                    <a:pt x="1917" y="1"/>
                  </a:moveTo>
                  <a:cubicBezTo>
                    <a:pt x="1267" y="1"/>
                    <a:pt x="396" y="1005"/>
                    <a:pt x="396" y="1005"/>
                  </a:cubicBezTo>
                  <a:lnTo>
                    <a:pt x="1" y="2252"/>
                  </a:lnTo>
                  <a:cubicBezTo>
                    <a:pt x="31" y="2373"/>
                    <a:pt x="92" y="2464"/>
                    <a:pt x="153" y="2556"/>
                  </a:cubicBezTo>
                  <a:cubicBezTo>
                    <a:pt x="213" y="2616"/>
                    <a:pt x="274" y="2677"/>
                    <a:pt x="335" y="2708"/>
                  </a:cubicBezTo>
                  <a:cubicBezTo>
                    <a:pt x="456" y="2799"/>
                    <a:pt x="639" y="2860"/>
                    <a:pt x="821" y="2860"/>
                  </a:cubicBezTo>
                  <a:cubicBezTo>
                    <a:pt x="882" y="2860"/>
                    <a:pt x="973" y="2829"/>
                    <a:pt x="1034" y="2799"/>
                  </a:cubicBezTo>
                  <a:cubicBezTo>
                    <a:pt x="1885" y="2616"/>
                    <a:pt x="2858" y="519"/>
                    <a:pt x="2219" y="94"/>
                  </a:cubicBezTo>
                  <a:cubicBezTo>
                    <a:pt x="2128" y="28"/>
                    <a:pt x="2026" y="1"/>
                    <a:pt x="1917" y="1"/>
                  </a:cubicBezTo>
                  <a:close/>
                </a:path>
              </a:pathLst>
            </a:custGeom>
            <a:solidFill>
              <a:srgbClr val="EBB6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767" name="Google Shape;2767;p101">
              <a:extLst>
                <a:ext uri="{FF2B5EF4-FFF2-40B4-BE49-F238E27FC236}">
                  <a16:creationId xmlns:a16="http://schemas.microsoft.com/office/drawing/2014/main" id="{C70B6D4D-3BC8-E736-70A1-D7FDB18B77BD}"/>
                </a:ext>
              </a:extLst>
            </p:cNvPr>
            <p:cNvSpPr/>
            <p:nvPr/>
          </p:nvSpPr>
          <p:spPr>
            <a:xfrm>
              <a:off x="7655025" y="1926975"/>
              <a:ext cx="37800" cy="42875"/>
            </a:xfrm>
            <a:custGeom>
              <a:avLst/>
              <a:gdLst/>
              <a:ahLst/>
              <a:cxnLst/>
              <a:rect l="l" t="t" r="r" b="b"/>
              <a:pathLst>
                <a:path w="1512" h="1715" extrusionOk="0">
                  <a:moveTo>
                    <a:pt x="1512" y="0"/>
                  </a:moveTo>
                  <a:cubicBezTo>
                    <a:pt x="722" y="0"/>
                    <a:pt x="83" y="942"/>
                    <a:pt x="22" y="1642"/>
                  </a:cubicBezTo>
                  <a:cubicBezTo>
                    <a:pt x="0" y="1686"/>
                    <a:pt x="43" y="1714"/>
                    <a:pt x="80" y="1714"/>
                  </a:cubicBezTo>
                  <a:cubicBezTo>
                    <a:pt x="93" y="1714"/>
                    <a:pt x="106" y="1710"/>
                    <a:pt x="114" y="1702"/>
                  </a:cubicBezTo>
                  <a:cubicBezTo>
                    <a:pt x="205" y="1550"/>
                    <a:pt x="326" y="1398"/>
                    <a:pt x="448" y="1277"/>
                  </a:cubicBezTo>
                  <a:cubicBezTo>
                    <a:pt x="531" y="1173"/>
                    <a:pt x="669" y="1112"/>
                    <a:pt x="807" y="1112"/>
                  </a:cubicBezTo>
                  <a:cubicBezTo>
                    <a:pt x="872" y="1112"/>
                    <a:pt x="937" y="1126"/>
                    <a:pt x="995" y="1155"/>
                  </a:cubicBezTo>
                  <a:lnTo>
                    <a:pt x="995" y="1125"/>
                  </a:lnTo>
                  <a:cubicBezTo>
                    <a:pt x="914" y="1044"/>
                    <a:pt x="804" y="1005"/>
                    <a:pt x="693" y="1005"/>
                  </a:cubicBezTo>
                  <a:cubicBezTo>
                    <a:pt x="553" y="1005"/>
                    <a:pt x="411" y="1067"/>
                    <a:pt x="326" y="1186"/>
                  </a:cubicBezTo>
                  <a:cubicBezTo>
                    <a:pt x="539" y="638"/>
                    <a:pt x="965" y="213"/>
                    <a:pt x="1512" y="31"/>
                  </a:cubicBezTo>
                  <a:lnTo>
                    <a:pt x="151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768" name="Google Shape;2768;p101">
              <a:extLst>
                <a:ext uri="{FF2B5EF4-FFF2-40B4-BE49-F238E27FC236}">
                  <a16:creationId xmlns:a16="http://schemas.microsoft.com/office/drawing/2014/main" id="{14D89896-2A74-0CE3-650B-F757B3C0D888}"/>
                </a:ext>
              </a:extLst>
            </p:cNvPr>
            <p:cNvSpPr/>
            <p:nvPr/>
          </p:nvSpPr>
          <p:spPr>
            <a:xfrm>
              <a:off x="7123025" y="2094400"/>
              <a:ext cx="603000" cy="469275"/>
            </a:xfrm>
            <a:custGeom>
              <a:avLst/>
              <a:gdLst/>
              <a:ahLst/>
              <a:cxnLst/>
              <a:rect l="l" t="t" r="r" b="b"/>
              <a:pathLst>
                <a:path w="24120" h="18771" extrusionOk="0">
                  <a:moveTo>
                    <a:pt x="23262" y="1"/>
                  </a:moveTo>
                  <a:cubicBezTo>
                    <a:pt x="22788" y="1"/>
                    <a:pt x="22006" y="531"/>
                    <a:pt x="20816" y="1905"/>
                  </a:cubicBezTo>
                  <a:cubicBezTo>
                    <a:pt x="16530" y="6920"/>
                    <a:pt x="15223" y="9109"/>
                    <a:pt x="14220" y="9778"/>
                  </a:cubicBezTo>
                  <a:cubicBezTo>
                    <a:pt x="14005" y="9918"/>
                    <a:pt x="12676" y="9966"/>
                    <a:pt x="10989" y="9966"/>
                  </a:cubicBezTo>
                  <a:cubicBezTo>
                    <a:pt x="7920" y="9966"/>
                    <a:pt x="3663" y="9806"/>
                    <a:pt x="2761" y="9747"/>
                  </a:cubicBezTo>
                  <a:cubicBezTo>
                    <a:pt x="2755" y="9747"/>
                    <a:pt x="2748" y="9746"/>
                    <a:pt x="2742" y="9746"/>
                  </a:cubicBezTo>
                  <a:cubicBezTo>
                    <a:pt x="1588" y="9746"/>
                    <a:pt x="1" y="17926"/>
                    <a:pt x="1029" y="18319"/>
                  </a:cubicBezTo>
                  <a:cubicBezTo>
                    <a:pt x="1814" y="18615"/>
                    <a:pt x="3440" y="18770"/>
                    <a:pt x="5400" y="18770"/>
                  </a:cubicBezTo>
                  <a:cubicBezTo>
                    <a:pt x="9277" y="18770"/>
                    <a:pt x="14463" y="18162"/>
                    <a:pt x="17047" y="16829"/>
                  </a:cubicBezTo>
                  <a:cubicBezTo>
                    <a:pt x="19661" y="15462"/>
                    <a:pt x="21151" y="9838"/>
                    <a:pt x="23400" y="3364"/>
                  </a:cubicBezTo>
                  <a:cubicBezTo>
                    <a:pt x="23968" y="1739"/>
                    <a:pt x="24119" y="1"/>
                    <a:pt x="23262" y="1"/>
                  </a:cubicBezTo>
                  <a:close/>
                </a:path>
              </a:pathLst>
            </a:custGeom>
            <a:solidFill>
              <a:srgbClr val="EBB6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769" name="Google Shape;2769;p101">
              <a:extLst>
                <a:ext uri="{FF2B5EF4-FFF2-40B4-BE49-F238E27FC236}">
                  <a16:creationId xmlns:a16="http://schemas.microsoft.com/office/drawing/2014/main" id="{C049E1B4-95FA-78A0-75D9-693B380F807A}"/>
                </a:ext>
              </a:extLst>
            </p:cNvPr>
            <p:cNvSpPr/>
            <p:nvPr/>
          </p:nvSpPr>
          <p:spPr>
            <a:xfrm>
              <a:off x="6927800" y="2133800"/>
              <a:ext cx="337975" cy="422400"/>
            </a:xfrm>
            <a:custGeom>
              <a:avLst/>
              <a:gdLst/>
              <a:ahLst/>
              <a:cxnLst/>
              <a:rect l="l" t="t" r="r" b="b"/>
              <a:pathLst>
                <a:path w="13519" h="16896" extrusionOk="0">
                  <a:moveTo>
                    <a:pt x="2062" y="0"/>
                  </a:moveTo>
                  <a:cubicBezTo>
                    <a:pt x="1646" y="0"/>
                    <a:pt x="1341" y="106"/>
                    <a:pt x="1208" y="359"/>
                  </a:cubicBezTo>
                  <a:cubicBezTo>
                    <a:pt x="799" y="1119"/>
                    <a:pt x="2722" y="2127"/>
                    <a:pt x="4157" y="2754"/>
                  </a:cubicBezTo>
                  <a:lnTo>
                    <a:pt x="4157" y="2754"/>
                  </a:lnTo>
                  <a:cubicBezTo>
                    <a:pt x="3268" y="2436"/>
                    <a:pt x="2147" y="2107"/>
                    <a:pt x="1320" y="2107"/>
                  </a:cubicBezTo>
                  <a:cubicBezTo>
                    <a:pt x="758" y="2107"/>
                    <a:pt x="332" y="2259"/>
                    <a:pt x="205" y="2670"/>
                  </a:cubicBezTo>
                  <a:cubicBezTo>
                    <a:pt x="0" y="3336"/>
                    <a:pt x="941" y="3943"/>
                    <a:pt x="2097" y="4422"/>
                  </a:cubicBezTo>
                  <a:lnTo>
                    <a:pt x="2097" y="4422"/>
                  </a:lnTo>
                  <a:cubicBezTo>
                    <a:pt x="1871" y="4391"/>
                    <a:pt x="1655" y="4373"/>
                    <a:pt x="1455" y="4373"/>
                  </a:cubicBezTo>
                  <a:cubicBezTo>
                    <a:pt x="828" y="4373"/>
                    <a:pt x="365" y="4549"/>
                    <a:pt x="296" y="5040"/>
                  </a:cubicBezTo>
                  <a:cubicBezTo>
                    <a:pt x="203" y="5695"/>
                    <a:pt x="1556" y="6389"/>
                    <a:pt x="2896" y="6911"/>
                  </a:cubicBezTo>
                  <a:lnTo>
                    <a:pt x="2896" y="6911"/>
                  </a:lnTo>
                  <a:cubicBezTo>
                    <a:pt x="2466" y="6811"/>
                    <a:pt x="2046" y="6744"/>
                    <a:pt x="1694" y="6744"/>
                  </a:cubicBezTo>
                  <a:cubicBezTo>
                    <a:pt x="1204" y="6744"/>
                    <a:pt x="847" y="6874"/>
                    <a:pt x="783" y="7229"/>
                  </a:cubicBezTo>
                  <a:cubicBezTo>
                    <a:pt x="479" y="8688"/>
                    <a:pt x="5342" y="10329"/>
                    <a:pt x="5342" y="10329"/>
                  </a:cubicBezTo>
                  <a:cubicBezTo>
                    <a:pt x="5251" y="13794"/>
                    <a:pt x="7044" y="16469"/>
                    <a:pt x="9354" y="16895"/>
                  </a:cubicBezTo>
                  <a:cubicBezTo>
                    <a:pt x="9357" y="16895"/>
                    <a:pt x="9359" y="16895"/>
                    <a:pt x="9362" y="16895"/>
                  </a:cubicBezTo>
                  <a:cubicBezTo>
                    <a:pt x="9824" y="16895"/>
                    <a:pt x="13518" y="9417"/>
                    <a:pt x="13518" y="9417"/>
                  </a:cubicBezTo>
                  <a:cubicBezTo>
                    <a:pt x="13518" y="9417"/>
                    <a:pt x="12333" y="7806"/>
                    <a:pt x="11239" y="5952"/>
                  </a:cubicBezTo>
                  <a:cubicBezTo>
                    <a:pt x="10631" y="4888"/>
                    <a:pt x="9415" y="3217"/>
                    <a:pt x="8625" y="2639"/>
                  </a:cubicBezTo>
                  <a:cubicBezTo>
                    <a:pt x="7664" y="1949"/>
                    <a:pt x="3845" y="0"/>
                    <a:pt x="2062" y="0"/>
                  </a:cubicBezTo>
                  <a:close/>
                </a:path>
              </a:pathLst>
            </a:custGeom>
            <a:solidFill>
              <a:srgbClr val="EBB6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770" name="Google Shape;2770;p101">
              <a:extLst>
                <a:ext uri="{FF2B5EF4-FFF2-40B4-BE49-F238E27FC236}">
                  <a16:creationId xmlns:a16="http://schemas.microsoft.com/office/drawing/2014/main" id="{5956C970-0419-F1E4-379B-E18091DE65DC}"/>
                </a:ext>
              </a:extLst>
            </p:cNvPr>
            <p:cNvSpPr/>
            <p:nvPr/>
          </p:nvSpPr>
          <p:spPr>
            <a:xfrm>
              <a:off x="6962550" y="2186100"/>
              <a:ext cx="150475" cy="47875"/>
            </a:xfrm>
            <a:custGeom>
              <a:avLst/>
              <a:gdLst/>
              <a:ahLst/>
              <a:cxnLst/>
              <a:rect l="l" t="t" r="r" b="b"/>
              <a:pathLst>
                <a:path w="6019" h="1915" extrusionOk="0">
                  <a:moveTo>
                    <a:pt x="1" y="0"/>
                  </a:moveTo>
                  <a:cubicBezTo>
                    <a:pt x="1429" y="304"/>
                    <a:pt x="2827" y="699"/>
                    <a:pt x="4195" y="1246"/>
                  </a:cubicBezTo>
                  <a:cubicBezTo>
                    <a:pt x="4773" y="1489"/>
                    <a:pt x="5381" y="1702"/>
                    <a:pt x="5989" y="1915"/>
                  </a:cubicBezTo>
                  <a:lnTo>
                    <a:pt x="6019" y="1915"/>
                  </a:lnTo>
                  <a:cubicBezTo>
                    <a:pt x="5441" y="1611"/>
                    <a:pt x="4864" y="1337"/>
                    <a:pt x="4256" y="1094"/>
                  </a:cubicBezTo>
                  <a:cubicBezTo>
                    <a:pt x="3678" y="851"/>
                    <a:pt x="3071" y="638"/>
                    <a:pt x="2463" y="456"/>
                  </a:cubicBezTo>
                  <a:cubicBezTo>
                    <a:pt x="1672" y="213"/>
                    <a:pt x="852" y="61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771" name="Google Shape;2771;p101">
              <a:extLst>
                <a:ext uri="{FF2B5EF4-FFF2-40B4-BE49-F238E27FC236}">
                  <a16:creationId xmlns:a16="http://schemas.microsoft.com/office/drawing/2014/main" id="{5082F2D8-CD9D-056E-6355-F79EC9492484}"/>
                </a:ext>
              </a:extLst>
            </p:cNvPr>
            <p:cNvSpPr/>
            <p:nvPr/>
          </p:nvSpPr>
          <p:spPr>
            <a:xfrm>
              <a:off x="6978650" y="2243525"/>
              <a:ext cx="113875" cy="44425"/>
            </a:xfrm>
            <a:custGeom>
              <a:avLst/>
              <a:gdLst/>
              <a:ahLst/>
              <a:cxnLst/>
              <a:rect l="l" t="t" r="r" b="b"/>
              <a:pathLst>
                <a:path w="4555" h="1777" extrusionOk="0">
                  <a:moveTo>
                    <a:pt x="18" y="1"/>
                  </a:moveTo>
                  <a:cubicBezTo>
                    <a:pt x="0" y="1"/>
                    <a:pt x="13" y="22"/>
                    <a:pt x="56" y="43"/>
                  </a:cubicBezTo>
                  <a:cubicBezTo>
                    <a:pt x="816" y="317"/>
                    <a:pt x="1484" y="651"/>
                    <a:pt x="2244" y="925"/>
                  </a:cubicBezTo>
                  <a:cubicBezTo>
                    <a:pt x="3004" y="1199"/>
                    <a:pt x="3764" y="1472"/>
                    <a:pt x="4524" y="1776"/>
                  </a:cubicBezTo>
                  <a:lnTo>
                    <a:pt x="4554" y="1776"/>
                  </a:lnTo>
                  <a:cubicBezTo>
                    <a:pt x="3794" y="1442"/>
                    <a:pt x="3095" y="1077"/>
                    <a:pt x="2335" y="773"/>
                  </a:cubicBezTo>
                  <a:cubicBezTo>
                    <a:pt x="1575" y="469"/>
                    <a:pt x="846" y="256"/>
                    <a:pt x="56" y="13"/>
                  </a:cubicBezTo>
                  <a:cubicBezTo>
                    <a:pt x="38" y="4"/>
                    <a:pt x="25" y="1"/>
                    <a:pt x="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772" name="Google Shape;2772;p101">
              <a:extLst>
                <a:ext uri="{FF2B5EF4-FFF2-40B4-BE49-F238E27FC236}">
                  <a16:creationId xmlns:a16="http://schemas.microsoft.com/office/drawing/2014/main" id="{B223D7E6-7695-AB0D-3DA4-F1DF20F22AA3}"/>
                </a:ext>
              </a:extLst>
            </p:cNvPr>
            <p:cNvSpPr/>
            <p:nvPr/>
          </p:nvSpPr>
          <p:spPr>
            <a:xfrm>
              <a:off x="6994475" y="2305400"/>
              <a:ext cx="89675" cy="32700"/>
            </a:xfrm>
            <a:custGeom>
              <a:avLst/>
              <a:gdLst/>
              <a:ahLst/>
              <a:cxnLst/>
              <a:rect l="l" t="t" r="r" b="b"/>
              <a:pathLst>
                <a:path w="3587" h="1308" extrusionOk="0">
                  <a:moveTo>
                    <a:pt x="61" y="0"/>
                  </a:moveTo>
                  <a:cubicBezTo>
                    <a:pt x="0" y="0"/>
                    <a:pt x="0" y="61"/>
                    <a:pt x="61" y="61"/>
                  </a:cubicBezTo>
                  <a:cubicBezTo>
                    <a:pt x="1216" y="456"/>
                    <a:pt x="2158" y="760"/>
                    <a:pt x="3526" y="1307"/>
                  </a:cubicBezTo>
                  <a:cubicBezTo>
                    <a:pt x="3587" y="1307"/>
                    <a:pt x="3587" y="1277"/>
                    <a:pt x="3587" y="1277"/>
                  </a:cubicBezTo>
                  <a:cubicBezTo>
                    <a:pt x="2432" y="730"/>
                    <a:pt x="1277" y="304"/>
                    <a:pt x="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773" name="Google Shape;2773;p101">
              <a:extLst>
                <a:ext uri="{FF2B5EF4-FFF2-40B4-BE49-F238E27FC236}">
                  <a16:creationId xmlns:a16="http://schemas.microsoft.com/office/drawing/2014/main" id="{3E6AB0E7-083A-1BC1-3DC1-D39BCFF1377E}"/>
                </a:ext>
              </a:extLst>
            </p:cNvPr>
            <p:cNvSpPr/>
            <p:nvPr/>
          </p:nvSpPr>
          <p:spPr>
            <a:xfrm>
              <a:off x="7492950" y="2083925"/>
              <a:ext cx="239625" cy="444900"/>
            </a:xfrm>
            <a:custGeom>
              <a:avLst/>
              <a:gdLst/>
              <a:ahLst/>
              <a:cxnLst/>
              <a:rect l="l" t="t" r="r" b="b"/>
              <a:pathLst>
                <a:path w="9585" h="17796" extrusionOk="0">
                  <a:moveTo>
                    <a:pt x="8582" y="1"/>
                  </a:moveTo>
                  <a:cubicBezTo>
                    <a:pt x="7954" y="1"/>
                    <a:pt x="6948" y="740"/>
                    <a:pt x="5685" y="2081"/>
                  </a:cubicBezTo>
                  <a:cubicBezTo>
                    <a:pt x="3679" y="4300"/>
                    <a:pt x="1764" y="6610"/>
                    <a:pt x="1" y="9042"/>
                  </a:cubicBezTo>
                  <a:lnTo>
                    <a:pt x="2919" y="17795"/>
                  </a:lnTo>
                  <a:cubicBezTo>
                    <a:pt x="5138" y="15485"/>
                    <a:pt x="7357" y="9437"/>
                    <a:pt x="8785" y="4269"/>
                  </a:cubicBezTo>
                  <a:cubicBezTo>
                    <a:pt x="9584" y="1316"/>
                    <a:pt x="9420" y="1"/>
                    <a:pt x="85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774" name="Google Shape;2774;p101">
              <a:extLst>
                <a:ext uri="{FF2B5EF4-FFF2-40B4-BE49-F238E27FC236}">
                  <a16:creationId xmlns:a16="http://schemas.microsoft.com/office/drawing/2014/main" id="{830831DD-45D1-B8C2-A214-CB5F3D4EA30C}"/>
                </a:ext>
              </a:extLst>
            </p:cNvPr>
            <p:cNvSpPr/>
            <p:nvPr/>
          </p:nvSpPr>
          <p:spPr>
            <a:xfrm>
              <a:off x="7489925" y="2175900"/>
              <a:ext cx="109450" cy="145800"/>
            </a:xfrm>
            <a:custGeom>
              <a:avLst/>
              <a:gdLst/>
              <a:ahLst/>
              <a:cxnLst/>
              <a:rect l="l" t="t" r="r" b="b"/>
              <a:pathLst>
                <a:path w="4378" h="5832" extrusionOk="0">
                  <a:moveTo>
                    <a:pt x="4342" y="0"/>
                  </a:moveTo>
                  <a:cubicBezTo>
                    <a:pt x="4334" y="0"/>
                    <a:pt x="4325" y="4"/>
                    <a:pt x="4316" y="13"/>
                  </a:cubicBezTo>
                  <a:cubicBezTo>
                    <a:pt x="3982" y="408"/>
                    <a:pt x="3678" y="773"/>
                    <a:pt x="3344" y="1168"/>
                  </a:cubicBezTo>
                  <a:cubicBezTo>
                    <a:pt x="3374" y="1077"/>
                    <a:pt x="3435" y="1016"/>
                    <a:pt x="3496" y="925"/>
                  </a:cubicBezTo>
                  <a:cubicBezTo>
                    <a:pt x="3617" y="682"/>
                    <a:pt x="3769" y="438"/>
                    <a:pt x="3860" y="195"/>
                  </a:cubicBezTo>
                  <a:cubicBezTo>
                    <a:pt x="3860" y="165"/>
                    <a:pt x="3830" y="134"/>
                    <a:pt x="3830" y="134"/>
                  </a:cubicBezTo>
                  <a:cubicBezTo>
                    <a:pt x="3678" y="378"/>
                    <a:pt x="3526" y="621"/>
                    <a:pt x="3374" y="864"/>
                  </a:cubicBezTo>
                  <a:lnTo>
                    <a:pt x="3192" y="1229"/>
                  </a:lnTo>
                  <a:lnTo>
                    <a:pt x="3070" y="1411"/>
                  </a:lnTo>
                  <a:cubicBezTo>
                    <a:pt x="3040" y="1441"/>
                    <a:pt x="3040" y="1472"/>
                    <a:pt x="3040" y="1472"/>
                  </a:cubicBezTo>
                  <a:cubicBezTo>
                    <a:pt x="2736" y="1867"/>
                    <a:pt x="122" y="4967"/>
                    <a:pt x="0" y="5211"/>
                  </a:cubicBezTo>
                  <a:cubicBezTo>
                    <a:pt x="0" y="5211"/>
                    <a:pt x="243" y="5788"/>
                    <a:pt x="243" y="5818"/>
                  </a:cubicBezTo>
                  <a:cubicBezTo>
                    <a:pt x="243" y="5829"/>
                    <a:pt x="250" y="5832"/>
                    <a:pt x="259" y="5832"/>
                  </a:cubicBezTo>
                  <a:cubicBezTo>
                    <a:pt x="277" y="5832"/>
                    <a:pt x="304" y="5818"/>
                    <a:pt x="304" y="5818"/>
                  </a:cubicBezTo>
                  <a:cubicBezTo>
                    <a:pt x="274" y="5788"/>
                    <a:pt x="152" y="5332"/>
                    <a:pt x="152" y="5332"/>
                  </a:cubicBezTo>
                  <a:cubicBezTo>
                    <a:pt x="335" y="5119"/>
                    <a:pt x="3648" y="955"/>
                    <a:pt x="4377" y="43"/>
                  </a:cubicBezTo>
                  <a:cubicBezTo>
                    <a:pt x="4377" y="22"/>
                    <a:pt x="4362" y="0"/>
                    <a:pt x="434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  <p:sp>
          <p:nvSpPr>
            <p:cNvPr id="2775" name="Google Shape;2775;p101">
              <a:extLst>
                <a:ext uri="{FF2B5EF4-FFF2-40B4-BE49-F238E27FC236}">
                  <a16:creationId xmlns:a16="http://schemas.microsoft.com/office/drawing/2014/main" id="{98B2D1AC-8302-4CD1-460A-24602D545FE8}"/>
                </a:ext>
              </a:extLst>
            </p:cNvPr>
            <p:cNvSpPr/>
            <p:nvPr/>
          </p:nvSpPr>
          <p:spPr>
            <a:xfrm>
              <a:off x="7512725" y="2297025"/>
              <a:ext cx="71450" cy="191850"/>
            </a:xfrm>
            <a:custGeom>
              <a:avLst/>
              <a:gdLst/>
              <a:ahLst/>
              <a:cxnLst/>
              <a:rect l="l" t="t" r="r" b="b"/>
              <a:pathLst>
                <a:path w="2858" h="7674" extrusionOk="0">
                  <a:moveTo>
                    <a:pt x="0" y="1"/>
                  </a:moveTo>
                  <a:cubicBezTo>
                    <a:pt x="91" y="305"/>
                    <a:pt x="243" y="639"/>
                    <a:pt x="365" y="943"/>
                  </a:cubicBezTo>
                  <a:cubicBezTo>
                    <a:pt x="486" y="1247"/>
                    <a:pt x="578" y="1581"/>
                    <a:pt x="699" y="1885"/>
                  </a:cubicBezTo>
                  <a:lnTo>
                    <a:pt x="1398" y="3800"/>
                  </a:lnTo>
                  <a:cubicBezTo>
                    <a:pt x="1854" y="5077"/>
                    <a:pt x="2310" y="6384"/>
                    <a:pt x="2797" y="7660"/>
                  </a:cubicBezTo>
                  <a:cubicBezTo>
                    <a:pt x="2807" y="7671"/>
                    <a:pt x="2817" y="7674"/>
                    <a:pt x="2826" y="7674"/>
                  </a:cubicBezTo>
                  <a:cubicBezTo>
                    <a:pt x="2844" y="7674"/>
                    <a:pt x="2857" y="7660"/>
                    <a:pt x="2857" y="7660"/>
                  </a:cubicBezTo>
                  <a:cubicBezTo>
                    <a:pt x="2493" y="6353"/>
                    <a:pt x="2097" y="5046"/>
                    <a:pt x="1611" y="3800"/>
                  </a:cubicBezTo>
                  <a:cubicBezTo>
                    <a:pt x="1368" y="3162"/>
                    <a:pt x="1155" y="2554"/>
                    <a:pt x="882" y="1916"/>
                  </a:cubicBezTo>
                  <a:cubicBezTo>
                    <a:pt x="760" y="1612"/>
                    <a:pt x="608" y="1277"/>
                    <a:pt x="486" y="973"/>
                  </a:cubicBezTo>
                  <a:cubicBezTo>
                    <a:pt x="334" y="639"/>
                    <a:pt x="213" y="335"/>
                    <a:pt x="6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M Sans" pitchFamily="2" charset="0"/>
              </a:endParaRPr>
            </a:p>
          </p:txBody>
        </p:sp>
      </p:grpSp>
      <p:sp>
        <p:nvSpPr>
          <p:cNvPr id="2778" name="Google Shape;2778;p101">
            <a:extLst>
              <a:ext uri="{FF2B5EF4-FFF2-40B4-BE49-F238E27FC236}">
                <a16:creationId xmlns:a16="http://schemas.microsoft.com/office/drawing/2014/main" id="{C56433F2-D318-E1DA-32A5-1FE2B8D567B9}"/>
              </a:ext>
            </a:extLst>
          </p:cNvPr>
          <p:cNvSpPr/>
          <p:nvPr/>
        </p:nvSpPr>
        <p:spPr>
          <a:xfrm rot="-5400000">
            <a:off x="3191917" y="-489658"/>
            <a:ext cx="1171200" cy="6702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 pitchFamily="2" charset="0"/>
            </a:endParaRPr>
          </a:p>
        </p:txBody>
      </p:sp>
      <p:sp>
        <p:nvSpPr>
          <p:cNvPr id="2779" name="Google Shape;2779;p101">
            <a:extLst>
              <a:ext uri="{FF2B5EF4-FFF2-40B4-BE49-F238E27FC236}">
                <a16:creationId xmlns:a16="http://schemas.microsoft.com/office/drawing/2014/main" id="{38234919-1C3F-816D-659D-3DF2309FDD3B}"/>
              </a:ext>
            </a:extLst>
          </p:cNvPr>
          <p:cNvSpPr/>
          <p:nvPr/>
        </p:nvSpPr>
        <p:spPr>
          <a:xfrm rot="-5400000">
            <a:off x="3986400" y="-489658"/>
            <a:ext cx="1171200" cy="6702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 pitchFamily="2" charset="0"/>
            </a:endParaRPr>
          </a:p>
        </p:txBody>
      </p:sp>
      <p:sp>
        <p:nvSpPr>
          <p:cNvPr id="2780" name="Google Shape;2780;p101">
            <a:extLst>
              <a:ext uri="{FF2B5EF4-FFF2-40B4-BE49-F238E27FC236}">
                <a16:creationId xmlns:a16="http://schemas.microsoft.com/office/drawing/2014/main" id="{15BC7635-2D4B-3358-3FC4-11B13E30B0FE}"/>
              </a:ext>
            </a:extLst>
          </p:cNvPr>
          <p:cNvSpPr/>
          <p:nvPr/>
        </p:nvSpPr>
        <p:spPr>
          <a:xfrm rot="-5400000">
            <a:off x="4780883" y="-489658"/>
            <a:ext cx="1171200" cy="6702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216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6">
          <a:extLst>
            <a:ext uri="{FF2B5EF4-FFF2-40B4-BE49-F238E27FC236}">
              <a16:creationId xmlns:a16="http://schemas.microsoft.com/office/drawing/2014/main" id="{E3C3075D-B03D-797D-62C8-7EEFE967A9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7" name="Google Shape;1917;p87">
            <a:extLst>
              <a:ext uri="{FF2B5EF4-FFF2-40B4-BE49-F238E27FC236}">
                <a16:creationId xmlns:a16="http://schemas.microsoft.com/office/drawing/2014/main" id="{F90F3E33-50EE-F630-F1BB-B7450B41A4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flipH="1">
            <a:off x="387323" y="719142"/>
            <a:ext cx="5414469" cy="110838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/>
            <a:r>
              <a:rPr lang="en-US" sz="2800" dirty="0">
                <a:latin typeface="DM Sans" pitchFamily="2" charset="0"/>
              </a:rPr>
              <a:t>PERPRES NO. 8 TAHUN 2012 </a:t>
            </a:r>
            <a:br>
              <a:rPr lang="en-US" sz="2800" dirty="0">
                <a:latin typeface="DM Sans" pitchFamily="2" charset="0"/>
              </a:rPr>
            </a:br>
            <a:r>
              <a:rPr lang="en-US" sz="2800" dirty="0">
                <a:solidFill>
                  <a:schemeClr val="accent1"/>
                </a:solidFill>
                <a:latin typeface="DM Sans" pitchFamily="2" charset="0"/>
              </a:rPr>
              <a:t>Pasal 1</a:t>
            </a:r>
            <a:endParaRPr sz="2800" dirty="0">
              <a:solidFill>
                <a:schemeClr val="accent1"/>
              </a:solidFill>
              <a:latin typeface="DM Sans" pitchFamily="2" charset="0"/>
            </a:endParaRPr>
          </a:p>
        </p:txBody>
      </p:sp>
      <p:sp>
        <p:nvSpPr>
          <p:cNvPr id="1918" name="Google Shape;1918;p87">
            <a:extLst>
              <a:ext uri="{FF2B5EF4-FFF2-40B4-BE49-F238E27FC236}">
                <a16:creationId xmlns:a16="http://schemas.microsoft.com/office/drawing/2014/main" id="{35036BCB-F11F-0F48-7953-19BE7BC6E26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 flipH="1">
            <a:off x="387323" y="1959250"/>
            <a:ext cx="4748348" cy="213498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/>
            <a:r>
              <a:rPr lang="en-US" sz="1400" dirty="0" err="1">
                <a:latin typeface="DM Sans" pitchFamily="2" charset="0"/>
              </a:rPr>
              <a:t>Kerangka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dirty="0" err="1">
                <a:latin typeface="DM Sans" pitchFamily="2" charset="0"/>
              </a:rPr>
              <a:t>Kualifikasi</a:t>
            </a:r>
            <a:r>
              <a:rPr lang="en-US" sz="1400" dirty="0">
                <a:latin typeface="DM Sans" pitchFamily="2" charset="0"/>
              </a:rPr>
              <a:t> Nasional Indonesia, yang </a:t>
            </a:r>
            <a:r>
              <a:rPr lang="en-US" sz="1400" dirty="0" err="1">
                <a:latin typeface="DM Sans" pitchFamily="2" charset="0"/>
              </a:rPr>
              <a:t>selanjutnya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dirty="0" err="1">
                <a:latin typeface="DM Sans" pitchFamily="2" charset="0"/>
              </a:rPr>
              <a:t>disingkat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b="1" dirty="0">
                <a:latin typeface="DM Sans" pitchFamily="2" charset="0"/>
              </a:rPr>
              <a:t>KKNI</a:t>
            </a:r>
            <a:r>
              <a:rPr lang="en-US" sz="1400" dirty="0">
                <a:latin typeface="DM Sans" pitchFamily="2" charset="0"/>
              </a:rPr>
              <a:t>, adalah …..</a:t>
            </a:r>
          </a:p>
          <a:p>
            <a:pPr marL="0" lvl="0" indent="0" algn="l"/>
            <a:endParaRPr lang="en-US" sz="1400" i="1" dirty="0">
              <a:latin typeface="DM Sans" pitchFamily="2" charset="0"/>
            </a:endParaRPr>
          </a:p>
          <a:p>
            <a:pPr marL="0" lvl="0" indent="0" algn="l"/>
            <a:r>
              <a:rPr lang="en-US" sz="1400" i="1" dirty="0">
                <a:latin typeface="DM Sans" pitchFamily="2" charset="0"/>
              </a:rPr>
              <a:t>“</a:t>
            </a:r>
            <a:r>
              <a:rPr lang="en-US" sz="1400" i="1" dirty="0" err="1">
                <a:latin typeface="DM Sans" pitchFamily="2" charset="0"/>
              </a:rPr>
              <a:t>kerangka</a:t>
            </a:r>
            <a:r>
              <a:rPr lang="en-US" sz="1400" i="1" dirty="0">
                <a:latin typeface="DM Sans" pitchFamily="2" charset="0"/>
              </a:rPr>
              <a:t> </a:t>
            </a:r>
            <a:r>
              <a:rPr lang="en-US" sz="1400" b="1" i="1" dirty="0" err="1">
                <a:latin typeface="DM Sans" pitchFamily="2" charset="0"/>
              </a:rPr>
              <a:t>penjenjangan</a:t>
            </a:r>
            <a:r>
              <a:rPr lang="en-US" sz="1400" i="1" dirty="0">
                <a:latin typeface="DM Sans" pitchFamily="2" charset="0"/>
              </a:rPr>
              <a:t> </a:t>
            </a:r>
            <a:r>
              <a:rPr lang="en-US" sz="1400" i="1" dirty="0" err="1">
                <a:latin typeface="DM Sans" pitchFamily="2" charset="0"/>
              </a:rPr>
              <a:t>kualifikasi</a:t>
            </a:r>
            <a:r>
              <a:rPr lang="en-US" sz="1400" i="1" dirty="0">
                <a:latin typeface="DM Sans" pitchFamily="2" charset="0"/>
              </a:rPr>
              <a:t> </a:t>
            </a:r>
            <a:r>
              <a:rPr lang="en-US" sz="1400" i="1" dirty="0" err="1">
                <a:latin typeface="DM Sans" pitchFamily="2" charset="0"/>
              </a:rPr>
              <a:t>kompetensi</a:t>
            </a:r>
            <a:r>
              <a:rPr lang="en-US" sz="1400" i="1" dirty="0">
                <a:latin typeface="DM Sans" pitchFamily="2" charset="0"/>
              </a:rPr>
              <a:t> yang </a:t>
            </a:r>
            <a:r>
              <a:rPr lang="en-US" sz="1400" i="1" dirty="0" err="1">
                <a:latin typeface="DM Sans" pitchFamily="2" charset="0"/>
              </a:rPr>
              <a:t>dapat</a:t>
            </a:r>
            <a:r>
              <a:rPr lang="en-US" sz="1400" i="1" dirty="0">
                <a:latin typeface="DM Sans" pitchFamily="2" charset="0"/>
              </a:rPr>
              <a:t> </a:t>
            </a:r>
            <a:r>
              <a:rPr lang="en-US" sz="1400" i="1" dirty="0" err="1">
                <a:latin typeface="DM Sans" pitchFamily="2" charset="0"/>
              </a:rPr>
              <a:t>menyandingkan</a:t>
            </a:r>
            <a:r>
              <a:rPr lang="en-US" sz="1400" i="1" dirty="0">
                <a:latin typeface="DM Sans" pitchFamily="2" charset="0"/>
              </a:rPr>
              <a:t>, </a:t>
            </a:r>
            <a:r>
              <a:rPr lang="en-US" sz="1400" i="1" dirty="0" err="1">
                <a:latin typeface="DM Sans" pitchFamily="2" charset="0"/>
              </a:rPr>
              <a:t>menyetarakan</a:t>
            </a:r>
            <a:r>
              <a:rPr lang="en-US" sz="1400" i="1" dirty="0">
                <a:latin typeface="DM Sans" pitchFamily="2" charset="0"/>
              </a:rPr>
              <a:t>, dan </a:t>
            </a:r>
            <a:r>
              <a:rPr lang="en-US" sz="1400" i="1" dirty="0" err="1">
                <a:latin typeface="DM Sans" pitchFamily="2" charset="0"/>
              </a:rPr>
              <a:t>mengintegrasikan</a:t>
            </a:r>
            <a:r>
              <a:rPr lang="en-US" sz="1400" i="1" dirty="0">
                <a:latin typeface="DM Sans" pitchFamily="2" charset="0"/>
              </a:rPr>
              <a:t> </a:t>
            </a:r>
            <a:r>
              <a:rPr lang="en-US" sz="1400" i="1" dirty="0" err="1">
                <a:latin typeface="DM Sans" pitchFamily="2" charset="0"/>
              </a:rPr>
              <a:t>antara</a:t>
            </a:r>
            <a:r>
              <a:rPr lang="en-US" sz="1400" i="1" dirty="0">
                <a:latin typeface="DM Sans" pitchFamily="2" charset="0"/>
              </a:rPr>
              <a:t> </a:t>
            </a:r>
            <a:r>
              <a:rPr lang="en-US" sz="1400" i="1" dirty="0" err="1">
                <a:latin typeface="DM Sans" pitchFamily="2" charset="0"/>
              </a:rPr>
              <a:t>bidang</a:t>
            </a:r>
            <a:r>
              <a:rPr lang="en-US" sz="1400" i="1" dirty="0">
                <a:latin typeface="DM Sans" pitchFamily="2" charset="0"/>
              </a:rPr>
              <a:t> </a:t>
            </a:r>
            <a:r>
              <a:rPr lang="en-US" sz="1400" b="1" i="1" dirty="0" err="1">
                <a:latin typeface="DM Sans" pitchFamily="2" charset="0"/>
              </a:rPr>
              <a:t>pendidikan</a:t>
            </a:r>
            <a:r>
              <a:rPr lang="en-US" sz="1400" i="1" dirty="0">
                <a:latin typeface="DM Sans" pitchFamily="2" charset="0"/>
              </a:rPr>
              <a:t> dan </a:t>
            </a:r>
            <a:r>
              <a:rPr lang="en-US" sz="1400" i="1" dirty="0" err="1">
                <a:latin typeface="DM Sans" pitchFamily="2" charset="0"/>
              </a:rPr>
              <a:t>bidang</a:t>
            </a:r>
            <a:r>
              <a:rPr lang="en-US" sz="1400" i="1" dirty="0">
                <a:latin typeface="DM Sans" pitchFamily="2" charset="0"/>
              </a:rPr>
              <a:t> </a:t>
            </a:r>
            <a:r>
              <a:rPr lang="en-US" sz="1400" b="1" i="1" dirty="0" err="1">
                <a:latin typeface="DM Sans" pitchFamily="2" charset="0"/>
              </a:rPr>
              <a:t>pelatihan</a:t>
            </a:r>
            <a:r>
              <a:rPr lang="en-US" sz="1400" i="1" dirty="0">
                <a:latin typeface="DM Sans" pitchFamily="2" charset="0"/>
              </a:rPr>
              <a:t> </a:t>
            </a:r>
            <a:r>
              <a:rPr lang="en-US" sz="1400" i="1" dirty="0" err="1">
                <a:latin typeface="DM Sans" pitchFamily="2" charset="0"/>
              </a:rPr>
              <a:t>kerja</a:t>
            </a:r>
            <a:r>
              <a:rPr lang="en-US" sz="1400" i="1" dirty="0">
                <a:latin typeface="DM Sans" pitchFamily="2" charset="0"/>
              </a:rPr>
              <a:t> </a:t>
            </a:r>
            <a:r>
              <a:rPr lang="en-US" sz="1400" i="1" dirty="0" err="1">
                <a:latin typeface="DM Sans" pitchFamily="2" charset="0"/>
              </a:rPr>
              <a:t>serta</a:t>
            </a:r>
            <a:r>
              <a:rPr lang="en-US" sz="1400" i="1" dirty="0">
                <a:latin typeface="DM Sans" pitchFamily="2" charset="0"/>
              </a:rPr>
              <a:t> </a:t>
            </a:r>
            <a:r>
              <a:rPr lang="en-US" sz="1400" b="1" i="1" dirty="0" err="1">
                <a:latin typeface="DM Sans" pitchFamily="2" charset="0"/>
              </a:rPr>
              <a:t>pengalaman</a:t>
            </a:r>
            <a:r>
              <a:rPr lang="en-US" sz="1400" i="1" dirty="0">
                <a:latin typeface="DM Sans" pitchFamily="2" charset="0"/>
              </a:rPr>
              <a:t> </a:t>
            </a:r>
            <a:r>
              <a:rPr lang="en-US" sz="1400" i="1" dirty="0" err="1">
                <a:latin typeface="DM Sans" pitchFamily="2" charset="0"/>
              </a:rPr>
              <a:t>kerja</a:t>
            </a:r>
            <a:r>
              <a:rPr lang="en-US" sz="1400" i="1" dirty="0">
                <a:latin typeface="DM Sans" pitchFamily="2" charset="0"/>
              </a:rPr>
              <a:t> </a:t>
            </a:r>
            <a:r>
              <a:rPr lang="en-US" sz="1400" i="1" dirty="0" err="1">
                <a:latin typeface="DM Sans" pitchFamily="2" charset="0"/>
              </a:rPr>
              <a:t>dalam</a:t>
            </a:r>
            <a:r>
              <a:rPr lang="en-US" sz="1400" i="1" dirty="0">
                <a:latin typeface="DM Sans" pitchFamily="2" charset="0"/>
              </a:rPr>
              <a:t> </a:t>
            </a:r>
            <a:r>
              <a:rPr lang="en-US" sz="1400" i="1" dirty="0" err="1">
                <a:latin typeface="DM Sans" pitchFamily="2" charset="0"/>
              </a:rPr>
              <a:t>rangka</a:t>
            </a:r>
            <a:r>
              <a:rPr lang="en-US" sz="1400" i="1" dirty="0">
                <a:latin typeface="DM Sans" pitchFamily="2" charset="0"/>
              </a:rPr>
              <a:t> </a:t>
            </a:r>
            <a:r>
              <a:rPr lang="en-US" sz="1400" i="1" dirty="0" err="1">
                <a:latin typeface="DM Sans" pitchFamily="2" charset="0"/>
              </a:rPr>
              <a:t>pemberian</a:t>
            </a:r>
            <a:r>
              <a:rPr lang="en-US" sz="1400" i="1" dirty="0">
                <a:latin typeface="DM Sans" pitchFamily="2" charset="0"/>
              </a:rPr>
              <a:t> </a:t>
            </a:r>
            <a:r>
              <a:rPr lang="en-US" sz="1400" b="1" i="1" dirty="0" err="1">
                <a:latin typeface="DM Sans" pitchFamily="2" charset="0"/>
              </a:rPr>
              <a:t>pengakuan</a:t>
            </a:r>
            <a:r>
              <a:rPr lang="en-US" sz="1400" i="1" dirty="0">
                <a:latin typeface="DM Sans" pitchFamily="2" charset="0"/>
              </a:rPr>
              <a:t> </a:t>
            </a:r>
            <a:r>
              <a:rPr lang="en-US" sz="1400" i="1" dirty="0" err="1">
                <a:latin typeface="DM Sans" pitchFamily="2" charset="0"/>
              </a:rPr>
              <a:t>kompetensi</a:t>
            </a:r>
            <a:r>
              <a:rPr lang="en-US" sz="1400" i="1" dirty="0">
                <a:latin typeface="DM Sans" pitchFamily="2" charset="0"/>
              </a:rPr>
              <a:t> </a:t>
            </a:r>
            <a:r>
              <a:rPr lang="en-US" sz="1400" i="1" dirty="0" err="1">
                <a:latin typeface="DM Sans" pitchFamily="2" charset="0"/>
              </a:rPr>
              <a:t>kerja</a:t>
            </a:r>
            <a:r>
              <a:rPr lang="en-US" sz="1400" i="1" dirty="0">
                <a:latin typeface="DM Sans" pitchFamily="2" charset="0"/>
              </a:rPr>
              <a:t> </a:t>
            </a:r>
            <a:r>
              <a:rPr lang="en-US" sz="1400" i="1" dirty="0" err="1">
                <a:latin typeface="DM Sans" pitchFamily="2" charset="0"/>
              </a:rPr>
              <a:t>sesuai</a:t>
            </a:r>
            <a:r>
              <a:rPr lang="en-US" sz="1400" i="1" dirty="0">
                <a:latin typeface="DM Sans" pitchFamily="2" charset="0"/>
              </a:rPr>
              <a:t> </a:t>
            </a:r>
            <a:r>
              <a:rPr lang="en-US" sz="1400" i="1" dirty="0" err="1">
                <a:latin typeface="DM Sans" pitchFamily="2" charset="0"/>
              </a:rPr>
              <a:t>dengan</a:t>
            </a:r>
            <a:r>
              <a:rPr lang="en-US" sz="1400" i="1" dirty="0">
                <a:latin typeface="DM Sans" pitchFamily="2" charset="0"/>
              </a:rPr>
              <a:t> </a:t>
            </a:r>
            <a:r>
              <a:rPr lang="en-US" sz="1400" i="1" dirty="0" err="1">
                <a:latin typeface="DM Sans" pitchFamily="2" charset="0"/>
              </a:rPr>
              <a:t>struktur</a:t>
            </a:r>
            <a:r>
              <a:rPr lang="en-US" sz="1400" i="1" dirty="0">
                <a:latin typeface="DM Sans" pitchFamily="2" charset="0"/>
              </a:rPr>
              <a:t> </a:t>
            </a:r>
            <a:r>
              <a:rPr lang="en-US" sz="1400" i="1" dirty="0" err="1">
                <a:latin typeface="DM Sans" pitchFamily="2" charset="0"/>
              </a:rPr>
              <a:t>pekerjaan</a:t>
            </a:r>
            <a:r>
              <a:rPr lang="en-US" sz="1400" i="1" dirty="0">
                <a:latin typeface="DM Sans" pitchFamily="2" charset="0"/>
              </a:rPr>
              <a:t> di </a:t>
            </a:r>
            <a:r>
              <a:rPr lang="en-US" sz="1400" i="1" dirty="0" err="1">
                <a:latin typeface="DM Sans" pitchFamily="2" charset="0"/>
              </a:rPr>
              <a:t>berbagai</a:t>
            </a:r>
            <a:r>
              <a:rPr lang="en-US" sz="1400" i="1" dirty="0">
                <a:latin typeface="DM Sans" pitchFamily="2" charset="0"/>
              </a:rPr>
              <a:t> </a:t>
            </a:r>
            <a:r>
              <a:rPr lang="en-US" sz="1400" i="1" dirty="0" err="1">
                <a:latin typeface="DM Sans" pitchFamily="2" charset="0"/>
              </a:rPr>
              <a:t>sektor</a:t>
            </a:r>
            <a:r>
              <a:rPr lang="en-US" sz="1400" i="1" dirty="0">
                <a:latin typeface="DM Sans" pitchFamily="2" charset="0"/>
              </a:rPr>
              <a:t>.”</a:t>
            </a:r>
            <a:endParaRPr sz="1400" i="1" dirty="0">
              <a:latin typeface="DM Sans" pitchFamily="2" charset="0"/>
            </a:endParaRPr>
          </a:p>
        </p:txBody>
      </p:sp>
      <p:sp>
        <p:nvSpPr>
          <p:cNvPr id="1919" name="Google Shape;1919;p87">
            <a:extLst>
              <a:ext uri="{FF2B5EF4-FFF2-40B4-BE49-F238E27FC236}">
                <a16:creationId xmlns:a16="http://schemas.microsoft.com/office/drawing/2014/main" id="{069FD518-9C7D-33FC-C1FB-3D96AE44BEC4}"/>
              </a:ext>
            </a:extLst>
          </p:cNvPr>
          <p:cNvSpPr/>
          <p:nvPr/>
        </p:nvSpPr>
        <p:spPr>
          <a:xfrm>
            <a:off x="5462900" y="1539424"/>
            <a:ext cx="2969700" cy="54795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 pitchFamily="2" charset="0"/>
            </a:endParaRPr>
          </a:p>
        </p:txBody>
      </p:sp>
      <p:pic>
        <p:nvPicPr>
          <p:cNvPr id="1920" name="Google Shape;1920;p87">
            <a:extLst>
              <a:ext uri="{FF2B5EF4-FFF2-40B4-BE49-F238E27FC236}">
                <a16:creationId xmlns:a16="http://schemas.microsoft.com/office/drawing/2014/main" id="{76BF63AC-A4AF-9CB3-7E6D-BB4144AB326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8035" t="4520" r="45842" b="-4519"/>
          <a:stretch/>
        </p:blipFill>
        <p:spPr>
          <a:xfrm>
            <a:off x="5462900" y="1539424"/>
            <a:ext cx="2969700" cy="54795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921" name="Google Shape;1921;p87">
            <a:extLst>
              <a:ext uri="{FF2B5EF4-FFF2-40B4-BE49-F238E27FC236}">
                <a16:creationId xmlns:a16="http://schemas.microsoft.com/office/drawing/2014/main" id="{F1021D1B-74B9-1238-62FF-4C6D0115E2FD}"/>
              </a:ext>
            </a:extLst>
          </p:cNvPr>
          <p:cNvSpPr/>
          <p:nvPr/>
        </p:nvSpPr>
        <p:spPr>
          <a:xfrm rot="-5400000">
            <a:off x="3191917" y="-489658"/>
            <a:ext cx="1171200" cy="6702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 pitchFamily="2" charset="0"/>
            </a:endParaRPr>
          </a:p>
        </p:txBody>
      </p:sp>
      <p:sp>
        <p:nvSpPr>
          <p:cNvPr id="1922" name="Google Shape;1922;p87">
            <a:extLst>
              <a:ext uri="{FF2B5EF4-FFF2-40B4-BE49-F238E27FC236}">
                <a16:creationId xmlns:a16="http://schemas.microsoft.com/office/drawing/2014/main" id="{87851732-67E5-0A28-3498-D48E36F1CFBC}"/>
              </a:ext>
            </a:extLst>
          </p:cNvPr>
          <p:cNvSpPr/>
          <p:nvPr/>
        </p:nvSpPr>
        <p:spPr>
          <a:xfrm rot="-5400000">
            <a:off x="3986400" y="-489658"/>
            <a:ext cx="1171200" cy="6702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 pitchFamily="2" charset="0"/>
            </a:endParaRPr>
          </a:p>
        </p:txBody>
      </p:sp>
      <p:sp>
        <p:nvSpPr>
          <p:cNvPr id="1923" name="Google Shape;1923;p87">
            <a:extLst>
              <a:ext uri="{FF2B5EF4-FFF2-40B4-BE49-F238E27FC236}">
                <a16:creationId xmlns:a16="http://schemas.microsoft.com/office/drawing/2014/main" id="{B6B28439-3B55-5AF8-1824-0FC3D277CC4B}"/>
              </a:ext>
            </a:extLst>
          </p:cNvPr>
          <p:cNvSpPr/>
          <p:nvPr/>
        </p:nvSpPr>
        <p:spPr>
          <a:xfrm rot="-5400000">
            <a:off x="4780883" y="-489658"/>
            <a:ext cx="1171200" cy="6702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705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6">
          <a:extLst>
            <a:ext uri="{FF2B5EF4-FFF2-40B4-BE49-F238E27FC236}">
              <a16:creationId xmlns:a16="http://schemas.microsoft.com/office/drawing/2014/main" id="{6DFF8D3F-DD14-C2E1-1E8F-40512ECD90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7" name="Google Shape;1917;p87">
            <a:extLst>
              <a:ext uri="{FF2B5EF4-FFF2-40B4-BE49-F238E27FC236}">
                <a16:creationId xmlns:a16="http://schemas.microsoft.com/office/drawing/2014/main" id="{F397A3E6-C591-37D7-86D7-1ADBF0CD8D9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flipH="1">
            <a:off x="387323" y="719142"/>
            <a:ext cx="5414469" cy="110838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/>
            <a:r>
              <a:rPr lang="en-US" sz="2800" dirty="0">
                <a:latin typeface="DM Sans" pitchFamily="2" charset="0"/>
              </a:rPr>
              <a:t>PERPRES NO. 8 TAHUN 2012</a:t>
            </a:r>
            <a:br>
              <a:rPr lang="en-US" sz="2800" dirty="0">
                <a:latin typeface="DM Sans" pitchFamily="2" charset="0"/>
              </a:rPr>
            </a:br>
            <a:r>
              <a:rPr lang="en-US" sz="2800" dirty="0">
                <a:solidFill>
                  <a:schemeClr val="accent1"/>
                </a:solidFill>
                <a:latin typeface="DM Sans" pitchFamily="2" charset="0"/>
              </a:rPr>
              <a:t>Pasal 1</a:t>
            </a:r>
            <a:endParaRPr sz="2800" dirty="0">
              <a:solidFill>
                <a:schemeClr val="accent1"/>
              </a:solidFill>
              <a:latin typeface="DM Sans" pitchFamily="2" charset="0"/>
            </a:endParaRPr>
          </a:p>
        </p:txBody>
      </p:sp>
      <p:sp>
        <p:nvSpPr>
          <p:cNvPr id="1918" name="Google Shape;1918;p87">
            <a:extLst>
              <a:ext uri="{FF2B5EF4-FFF2-40B4-BE49-F238E27FC236}">
                <a16:creationId xmlns:a16="http://schemas.microsoft.com/office/drawing/2014/main" id="{86DA83D3-0FB7-589C-8F58-42EFC9FBB6E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 flipH="1">
            <a:off x="387323" y="1959250"/>
            <a:ext cx="4277274" cy="213498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/>
            <a:r>
              <a:rPr lang="en-US" sz="1400" dirty="0" err="1">
                <a:latin typeface="DM Sans" pitchFamily="2" charset="0"/>
              </a:rPr>
              <a:t>Sertifikasi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dirty="0" err="1">
                <a:latin typeface="DM Sans" pitchFamily="2" charset="0"/>
              </a:rPr>
              <a:t>kompetensi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dirty="0" err="1">
                <a:latin typeface="DM Sans" pitchFamily="2" charset="0"/>
              </a:rPr>
              <a:t>kerja</a:t>
            </a:r>
            <a:r>
              <a:rPr lang="en-US" sz="1400" dirty="0">
                <a:latin typeface="DM Sans" pitchFamily="2" charset="0"/>
              </a:rPr>
              <a:t> adalah ….</a:t>
            </a:r>
          </a:p>
          <a:p>
            <a:pPr marL="0" lvl="0" indent="0" algn="l"/>
            <a:endParaRPr lang="en-US" sz="1400" i="1" dirty="0">
              <a:latin typeface="DM Sans" pitchFamily="2" charset="0"/>
            </a:endParaRPr>
          </a:p>
          <a:p>
            <a:pPr marL="0" lvl="0" indent="0" algn="l"/>
            <a:r>
              <a:rPr lang="en-US" sz="1400" i="1" dirty="0">
                <a:latin typeface="DM Sans" pitchFamily="2" charset="0"/>
              </a:rPr>
              <a:t>“proses </a:t>
            </a:r>
            <a:r>
              <a:rPr lang="en-US" sz="1400" i="1" dirty="0" err="1">
                <a:latin typeface="DM Sans" pitchFamily="2" charset="0"/>
              </a:rPr>
              <a:t>pemberian</a:t>
            </a:r>
            <a:r>
              <a:rPr lang="en-US" sz="1400" i="1" dirty="0">
                <a:latin typeface="DM Sans" pitchFamily="2" charset="0"/>
              </a:rPr>
              <a:t> </a:t>
            </a:r>
            <a:r>
              <a:rPr lang="en-US" sz="1400" i="1" dirty="0" err="1">
                <a:latin typeface="DM Sans" pitchFamily="2" charset="0"/>
              </a:rPr>
              <a:t>sertifikat</a:t>
            </a:r>
            <a:r>
              <a:rPr lang="en-US" sz="1400" i="1" dirty="0">
                <a:latin typeface="DM Sans" pitchFamily="2" charset="0"/>
              </a:rPr>
              <a:t> </a:t>
            </a:r>
            <a:r>
              <a:rPr lang="en-US" sz="1400" i="1" dirty="0" err="1">
                <a:latin typeface="DM Sans" pitchFamily="2" charset="0"/>
              </a:rPr>
              <a:t>kompetensi</a:t>
            </a:r>
            <a:r>
              <a:rPr lang="en-US" sz="1400" i="1" dirty="0">
                <a:latin typeface="DM Sans" pitchFamily="2" charset="0"/>
              </a:rPr>
              <a:t> yang </a:t>
            </a:r>
            <a:r>
              <a:rPr lang="en-US" sz="1400" i="1" dirty="0" err="1">
                <a:latin typeface="DM Sans" pitchFamily="2" charset="0"/>
              </a:rPr>
              <a:t>dilakukan</a:t>
            </a:r>
            <a:r>
              <a:rPr lang="en-US" sz="1400" i="1" dirty="0">
                <a:latin typeface="DM Sans" pitchFamily="2" charset="0"/>
              </a:rPr>
              <a:t> secara </a:t>
            </a:r>
            <a:r>
              <a:rPr lang="en-US" sz="1400" i="1" dirty="0" err="1">
                <a:latin typeface="DM Sans" pitchFamily="2" charset="0"/>
              </a:rPr>
              <a:t>sistematis</a:t>
            </a:r>
            <a:r>
              <a:rPr lang="en-US" sz="1400" i="1" dirty="0">
                <a:latin typeface="DM Sans" pitchFamily="2" charset="0"/>
              </a:rPr>
              <a:t> dan </a:t>
            </a:r>
            <a:r>
              <a:rPr lang="en-US" sz="1400" i="1" dirty="0" err="1">
                <a:latin typeface="DM Sans" pitchFamily="2" charset="0"/>
              </a:rPr>
              <a:t>objektif</a:t>
            </a:r>
            <a:r>
              <a:rPr lang="en-US" sz="1400" i="1" dirty="0">
                <a:latin typeface="DM Sans" pitchFamily="2" charset="0"/>
              </a:rPr>
              <a:t> </a:t>
            </a:r>
            <a:r>
              <a:rPr lang="en-US" sz="1400" i="1" dirty="0" err="1">
                <a:latin typeface="DM Sans" pitchFamily="2" charset="0"/>
              </a:rPr>
              <a:t>melalui</a:t>
            </a:r>
            <a:r>
              <a:rPr lang="en-US" sz="1400" i="1" dirty="0">
                <a:latin typeface="DM Sans" pitchFamily="2" charset="0"/>
              </a:rPr>
              <a:t> </a:t>
            </a:r>
            <a:r>
              <a:rPr lang="en-US" sz="1400" b="1" i="1" dirty="0">
                <a:latin typeface="DM Sans" pitchFamily="2" charset="0"/>
              </a:rPr>
              <a:t>uji </a:t>
            </a:r>
            <a:r>
              <a:rPr lang="en-US" sz="1400" b="1" i="1" dirty="0" err="1">
                <a:latin typeface="DM Sans" pitchFamily="2" charset="0"/>
              </a:rPr>
              <a:t>kompetensi</a:t>
            </a:r>
            <a:r>
              <a:rPr lang="en-US" sz="1400" b="1" i="1" dirty="0">
                <a:latin typeface="DM Sans" pitchFamily="2" charset="0"/>
              </a:rPr>
              <a:t> </a:t>
            </a:r>
            <a:r>
              <a:rPr lang="en-US" sz="1400" i="1" dirty="0" err="1">
                <a:latin typeface="DM Sans" pitchFamily="2" charset="0"/>
              </a:rPr>
              <a:t>sesuai</a:t>
            </a:r>
            <a:r>
              <a:rPr lang="en-US" sz="1400" i="1" dirty="0">
                <a:latin typeface="DM Sans" pitchFamily="2" charset="0"/>
              </a:rPr>
              <a:t> </a:t>
            </a:r>
            <a:r>
              <a:rPr lang="en-US" sz="1400" i="1" dirty="0" err="1">
                <a:latin typeface="DM Sans" pitchFamily="2" charset="0"/>
              </a:rPr>
              <a:t>Standar</a:t>
            </a:r>
            <a:r>
              <a:rPr lang="en-US" sz="1400" i="1" dirty="0">
                <a:latin typeface="DM Sans" pitchFamily="2" charset="0"/>
              </a:rPr>
              <a:t> </a:t>
            </a:r>
            <a:r>
              <a:rPr lang="en-US" sz="1400" i="1" dirty="0" err="1">
                <a:latin typeface="DM Sans" pitchFamily="2" charset="0"/>
              </a:rPr>
              <a:t>Kompetensi</a:t>
            </a:r>
            <a:r>
              <a:rPr lang="en-US" sz="1400" i="1" dirty="0">
                <a:latin typeface="DM Sans" pitchFamily="2" charset="0"/>
              </a:rPr>
              <a:t> </a:t>
            </a:r>
            <a:r>
              <a:rPr lang="en-US" sz="1400" i="1" dirty="0" err="1">
                <a:latin typeface="DM Sans" pitchFamily="2" charset="0"/>
              </a:rPr>
              <a:t>Kerja</a:t>
            </a:r>
            <a:r>
              <a:rPr lang="en-US" sz="1400" i="1" dirty="0">
                <a:latin typeface="DM Sans" pitchFamily="2" charset="0"/>
              </a:rPr>
              <a:t> Nasional Indonesia, </a:t>
            </a:r>
            <a:r>
              <a:rPr lang="en-US" sz="1400" i="1" dirty="0" err="1">
                <a:latin typeface="DM Sans" pitchFamily="2" charset="0"/>
              </a:rPr>
              <a:t>Standar</a:t>
            </a:r>
            <a:r>
              <a:rPr lang="en-US" sz="1400" i="1" dirty="0">
                <a:latin typeface="DM Sans" pitchFamily="2" charset="0"/>
              </a:rPr>
              <a:t> </a:t>
            </a:r>
            <a:r>
              <a:rPr lang="en-US" sz="1400" i="1" dirty="0" err="1">
                <a:latin typeface="DM Sans" pitchFamily="2" charset="0"/>
              </a:rPr>
              <a:t>Internasional</a:t>
            </a:r>
            <a:r>
              <a:rPr lang="en-US" sz="1400" i="1" dirty="0">
                <a:latin typeface="DM Sans" pitchFamily="2" charset="0"/>
              </a:rPr>
              <a:t>, dan/atau </a:t>
            </a:r>
            <a:r>
              <a:rPr lang="en-US" sz="1400" i="1" dirty="0" err="1">
                <a:latin typeface="DM Sans" pitchFamily="2" charset="0"/>
              </a:rPr>
              <a:t>Standar</a:t>
            </a:r>
            <a:r>
              <a:rPr lang="en-US" sz="1400" i="1" dirty="0">
                <a:latin typeface="DM Sans" pitchFamily="2" charset="0"/>
              </a:rPr>
              <a:t> </a:t>
            </a:r>
            <a:r>
              <a:rPr lang="en-US" sz="1400" i="1" dirty="0" err="1">
                <a:latin typeface="DM Sans" pitchFamily="2" charset="0"/>
              </a:rPr>
              <a:t>Khusus</a:t>
            </a:r>
            <a:r>
              <a:rPr lang="en-US" sz="1400" i="1" dirty="0">
                <a:latin typeface="DM Sans" pitchFamily="2" charset="0"/>
              </a:rPr>
              <a:t>.</a:t>
            </a:r>
            <a:endParaRPr sz="1400" i="1" dirty="0">
              <a:latin typeface="DM Sans" pitchFamily="2" charset="0"/>
            </a:endParaRPr>
          </a:p>
        </p:txBody>
      </p:sp>
      <p:sp>
        <p:nvSpPr>
          <p:cNvPr id="1919" name="Google Shape;1919;p87">
            <a:extLst>
              <a:ext uri="{FF2B5EF4-FFF2-40B4-BE49-F238E27FC236}">
                <a16:creationId xmlns:a16="http://schemas.microsoft.com/office/drawing/2014/main" id="{43016C5E-0C73-CC55-56B8-D9838B0CA5F9}"/>
              </a:ext>
            </a:extLst>
          </p:cNvPr>
          <p:cNvSpPr/>
          <p:nvPr/>
        </p:nvSpPr>
        <p:spPr>
          <a:xfrm>
            <a:off x="5462900" y="1539424"/>
            <a:ext cx="2969700" cy="54795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 pitchFamily="2" charset="0"/>
            </a:endParaRPr>
          </a:p>
        </p:txBody>
      </p:sp>
      <p:pic>
        <p:nvPicPr>
          <p:cNvPr id="1920" name="Google Shape;1920;p87">
            <a:extLst>
              <a:ext uri="{FF2B5EF4-FFF2-40B4-BE49-F238E27FC236}">
                <a16:creationId xmlns:a16="http://schemas.microsoft.com/office/drawing/2014/main" id="{2EA34FAF-8CA2-22F5-36D3-E7CF25566F3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8035" t="4520" r="45842" b="-4519"/>
          <a:stretch/>
        </p:blipFill>
        <p:spPr>
          <a:xfrm>
            <a:off x="5462900" y="1539424"/>
            <a:ext cx="2969700" cy="54795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921" name="Google Shape;1921;p87">
            <a:extLst>
              <a:ext uri="{FF2B5EF4-FFF2-40B4-BE49-F238E27FC236}">
                <a16:creationId xmlns:a16="http://schemas.microsoft.com/office/drawing/2014/main" id="{F0A5DEA7-F272-E0C3-1B14-A52D58C79015}"/>
              </a:ext>
            </a:extLst>
          </p:cNvPr>
          <p:cNvSpPr/>
          <p:nvPr/>
        </p:nvSpPr>
        <p:spPr>
          <a:xfrm rot="-5400000">
            <a:off x="3191917" y="-489658"/>
            <a:ext cx="1171200" cy="6702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 pitchFamily="2" charset="0"/>
            </a:endParaRPr>
          </a:p>
        </p:txBody>
      </p:sp>
      <p:sp>
        <p:nvSpPr>
          <p:cNvPr id="1922" name="Google Shape;1922;p87">
            <a:extLst>
              <a:ext uri="{FF2B5EF4-FFF2-40B4-BE49-F238E27FC236}">
                <a16:creationId xmlns:a16="http://schemas.microsoft.com/office/drawing/2014/main" id="{2EDCA5BD-33AC-DAF7-BD6F-3F5E8691261B}"/>
              </a:ext>
            </a:extLst>
          </p:cNvPr>
          <p:cNvSpPr/>
          <p:nvPr/>
        </p:nvSpPr>
        <p:spPr>
          <a:xfrm rot="-5400000">
            <a:off x="3986400" y="-489658"/>
            <a:ext cx="1171200" cy="6702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 pitchFamily="2" charset="0"/>
            </a:endParaRPr>
          </a:p>
        </p:txBody>
      </p:sp>
      <p:sp>
        <p:nvSpPr>
          <p:cNvPr id="1923" name="Google Shape;1923;p87">
            <a:extLst>
              <a:ext uri="{FF2B5EF4-FFF2-40B4-BE49-F238E27FC236}">
                <a16:creationId xmlns:a16="http://schemas.microsoft.com/office/drawing/2014/main" id="{FE9E398A-522A-DB6B-DE1D-C339EC153227}"/>
              </a:ext>
            </a:extLst>
          </p:cNvPr>
          <p:cNvSpPr/>
          <p:nvPr/>
        </p:nvSpPr>
        <p:spPr>
          <a:xfrm rot="-5400000">
            <a:off x="4780883" y="-489658"/>
            <a:ext cx="1171200" cy="6702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01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6">
          <a:extLst>
            <a:ext uri="{FF2B5EF4-FFF2-40B4-BE49-F238E27FC236}">
              <a16:creationId xmlns:a16="http://schemas.microsoft.com/office/drawing/2014/main" id="{719BC565-A542-55E6-2AFE-F7F5259B51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7" name="Google Shape;1917;p87">
            <a:extLst>
              <a:ext uri="{FF2B5EF4-FFF2-40B4-BE49-F238E27FC236}">
                <a16:creationId xmlns:a16="http://schemas.microsoft.com/office/drawing/2014/main" id="{DE1D17F2-5BE2-2627-B5BE-6055F5D7EA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flipH="1">
            <a:off x="387323" y="719142"/>
            <a:ext cx="5414469" cy="110838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/>
            <a:r>
              <a:rPr lang="en-US" sz="2800" dirty="0">
                <a:latin typeface="DM Sans" pitchFamily="2" charset="0"/>
              </a:rPr>
              <a:t>PERPRES NO. 8 TAHUN 2012</a:t>
            </a:r>
            <a:br>
              <a:rPr lang="en-US" sz="2800" dirty="0">
                <a:latin typeface="DM Sans" pitchFamily="2" charset="0"/>
              </a:rPr>
            </a:br>
            <a:r>
              <a:rPr lang="en-US" sz="2800" dirty="0">
                <a:solidFill>
                  <a:schemeClr val="accent1"/>
                </a:solidFill>
                <a:latin typeface="DM Sans" pitchFamily="2" charset="0"/>
              </a:rPr>
              <a:t>Pasal 1</a:t>
            </a:r>
            <a:endParaRPr sz="2800" dirty="0">
              <a:solidFill>
                <a:schemeClr val="accent1"/>
              </a:solidFill>
              <a:latin typeface="DM Sans" pitchFamily="2" charset="0"/>
            </a:endParaRPr>
          </a:p>
        </p:txBody>
      </p:sp>
      <p:sp>
        <p:nvSpPr>
          <p:cNvPr id="1918" name="Google Shape;1918;p87">
            <a:extLst>
              <a:ext uri="{FF2B5EF4-FFF2-40B4-BE49-F238E27FC236}">
                <a16:creationId xmlns:a16="http://schemas.microsoft.com/office/drawing/2014/main" id="{B8E9FCF9-7619-1DF9-2659-8AECDEEB1BE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 flipH="1">
            <a:off x="387322" y="1959250"/>
            <a:ext cx="4763411" cy="213498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/>
            <a:r>
              <a:rPr lang="en-US" sz="1400" b="1" dirty="0" err="1">
                <a:latin typeface="DM Sans" pitchFamily="2" charset="0"/>
              </a:rPr>
              <a:t>Sertifikat</a:t>
            </a:r>
            <a:r>
              <a:rPr lang="en-US" sz="1400" b="1" dirty="0">
                <a:latin typeface="DM Sans" pitchFamily="2" charset="0"/>
              </a:rPr>
              <a:t> </a:t>
            </a:r>
            <a:r>
              <a:rPr lang="en-US" sz="1400" b="1" dirty="0" err="1">
                <a:latin typeface="DM Sans" pitchFamily="2" charset="0"/>
              </a:rPr>
              <a:t>kompetensi</a:t>
            </a:r>
            <a:r>
              <a:rPr lang="en-US" sz="1400" b="1" dirty="0">
                <a:latin typeface="DM Sans" pitchFamily="2" charset="0"/>
              </a:rPr>
              <a:t> </a:t>
            </a:r>
            <a:r>
              <a:rPr lang="en-US" sz="1400" b="1" dirty="0" err="1">
                <a:latin typeface="DM Sans" pitchFamily="2" charset="0"/>
              </a:rPr>
              <a:t>kerja</a:t>
            </a:r>
            <a:r>
              <a:rPr lang="en-US" sz="1400" b="1" dirty="0">
                <a:latin typeface="DM Sans" pitchFamily="2" charset="0"/>
              </a:rPr>
              <a:t> </a:t>
            </a:r>
            <a:r>
              <a:rPr lang="en-US" sz="1400" dirty="0">
                <a:latin typeface="DM Sans" pitchFamily="2" charset="0"/>
              </a:rPr>
              <a:t>adalah </a:t>
            </a:r>
            <a:br>
              <a:rPr lang="en-US" sz="1400" dirty="0">
                <a:latin typeface="DM Sans" pitchFamily="2" charset="0"/>
              </a:rPr>
            </a:br>
            <a:r>
              <a:rPr lang="en-US" sz="1400" i="1" dirty="0" err="1">
                <a:latin typeface="DM Sans" pitchFamily="2" charset="0"/>
              </a:rPr>
              <a:t>bukti</a:t>
            </a:r>
            <a:r>
              <a:rPr lang="en-US" sz="1400" i="1" dirty="0">
                <a:latin typeface="DM Sans" pitchFamily="2" charset="0"/>
              </a:rPr>
              <a:t> </a:t>
            </a:r>
            <a:r>
              <a:rPr lang="en-US" sz="1400" i="1" dirty="0" err="1">
                <a:latin typeface="DM Sans" pitchFamily="2" charset="0"/>
              </a:rPr>
              <a:t>tertulis</a:t>
            </a:r>
            <a:r>
              <a:rPr lang="en-US" sz="1400" i="1" dirty="0">
                <a:latin typeface="DM Sans" pitchFamily="2" charset="0"/>
              </a:rPr>
              <a:t> yang </a:t>
            </a:r>
            <a:r>
              <a:rPr lang="en-US" sz="1400" i="1" dirty="0" err="1">
                <a:latin typeface="DM Sans" pitchFamily="2" charset="0"/>
              </a:rPr>
              <a:t>diterbitkan</a:t>
            </a:r>
            <a:r>
              <a:rPr lang="en-US" sz="1400" i="1" dirty="0">
                <a:latin typeface="DM Sans" pitchFamily="2" charset="0"/>
              </a:rPr>
              <a:t> oleh </a:t>
            </a:r>
            <a:r>
              <a:rPr lang="en-US" sz="1400" i="1" dirty="0" err="1">
                <a:latin typeface="DM Sans" pitchFamily="2" charset="0"/>
              </a:rPr>
              <a:t>lembaga</a:t>
            </a:r>
            <a:r>
              <a:rPr lang="en-US" sz="1400" i="1" dirty="0">
                <a:latin typeface="DM Sans" pitchFamily="2" charset="0"/>
              </a:rPr>
              <a:t> </a:t>
            </a:r>
            <a:r>
              <a:rPr lang="en-US" sz="1400" i="1" dirty="0" err="1">
                <a:latin typeface="DM Sans" pitchFamily="2" charset="0"/>
              </a:rPr>
              <a:t>sertifikasi</a:t>
            </a:r>
            <a:r>
              <a:rPr lang="en-US" sz="1400" i="1" dirty="0">
                <a:latin typeface="DM Sans" pitchFamily="2" charset="0"/>
              </a:rPr>
              <a:t> </a:t>
            </a:r>
            <a:r>
              <a:rPr lang="en-US" sz="1400" i="1" dirty="0" err="1">
                <a:latin typeface="DM Sans" pitchFamily="2" charset="0"/>
              </a:rPr>
              <a:t>profesi</a:t>
            </a:r>
            <a:r>
              <a:rPr lang="en-US" sz="1400" i="1" dirty="0">
                <a:latin typeface="DM Sans" pitchFamily="2" charset="0"/>
              </a:rPr>
              <a:t> </a:t>
            </a:r>
            <a:r>
              <a:rPr lang="en-US" sz="1400" i="1" dirty="0" err="1">
                <a:latin typeface="DM Sans" pitchFamily="2" charset="0"/>
              </a:rPr>
              <a:t>terakreditasi</a:t>
            </a:r>
            <a:r>
              <a:rPr lang="en-US" sz="1400" i="1" dirty="0">
                <a:latin typeface="DM Sans" pitchFamily="2" charset="0"/>
              </a:rPr>
              <a:t> yang </a:t>
            </a:r>
            <a:r>
              <a:rPr lang="en-US" sz="1400" i="1" dirty="0" err="1">
                <a:latin typeface="DM Sans" pitchFamily="2" charset="0"/>
              </a:rPr>
              <a:t>menerangkan</a:t>
            </a:r>
            <a:r>
              <a:rPr lang="en-US" sz="1400" i="1" dirty="0">
                <a:latin typeface="DM Sans" pitchFamily="2" charset="0"/>
              </a:rPr>
              <a:t> </a:t>
            </a:r>
            <a:r>
              <a:rPr lang="en-US" sz="1400" i="1" dirty="0" err="1">
                <a:latin typeface="DM Sans" pitchFamily="2" charset="0"/>
              </a:rPr>
              <a:t>bahwa</a:t>
            </a:r>
            <a:r>
              <a:rPr lang="en-US" sz="1400" i="1" dirty="0">
                <a:latin typeface="DM Sans" pitchFamily="2" charset="0"/>
              </a:rPr>
              <a:t> </a:t>
            </a:r>
            <a:r>
              <a:rPr lang="en-US" sz="1400" i="1" dirty="0" err="1">
                <a:latin typeface="DM Sans" pitchFamily="2" charset="0"/>
              </a:rPr>
              <a:t>seseorang</a:t>
            </a:r>
            <a:r>
              <a:rPr lang="en-US" sz="1400" i="1" dirty="0">
                <a:latin typeface="DM Sans" pitchFamily="2" charset="0"/>
              </a:rPr>
              <a:t> </a:t>
            </a:r>
            <a:r>
              <a:rPr lang="en-US" sz="1400" b="1" i="1" dirty="0" err="1">
                <a:latin typeface="DM Sans" pitchFamily="2" charset="0"/>
              </a:rPr>
              <a:t>telah</a:t>
            </a:r>
            <a:r>
              <a:rPr lang="en-US" sz="1400" b="1" i="1" dirty="0">
                <a:latin typeface="DM Sans" pitchFamily="2" charset="0"/>
              </a:rPr>
              <a:t> </a:t>
            </a:r>
            <a:r>
              <a:rPr lang="en-US" sz="1400" b="1" i="1" dirty="0" err="1">
                <a:latin typeface="DM Sans" pitchFamily="2" charset="0"/>
              </a:rPr>
              <a:t>menguasai</a:t>
            </a:r>
            <a:r>
              <a:rPr lang="en-US" sz="1400" b="1" i="1" dirty="0">
                <a:latin typeface="DM Sans" pitchFamily="2" charset="0"/>
              </a:rPr>
              <a:t> </a:t>
            </a:r>
            <a:r>
              <a:rPr lang="en-US" sz="1400" b="1" i="1" dirty="0" err="1">
                <a:latin typeface="DM Sans" pitchFamily="2" charset="0"/>
              </a:rPr>
              <a:t>kompetensi</a:t>
            </a:r>
            <a:r>
              <a:rPr lang="en-US" sz="1400" b="1" i="1" dirty="0">
                <a:latin typeface="DM Sans" pitchFamily="2" charset="0"/>
              </a:rPr>
              <a:t> </a:t>
            </a:r>
            <a:r>
              <a:rPr lang="en-US" sz="1400" b="1" i="1" dirty="0" err="1">
                <a:latin typeface="DM Sans" pitchFamily="2" charset="0"/>
              </a:rPr>
              <a:t>kerja</a:t>
            </a:r>
            <a:r>
              <a:rPr lang="en-US" sz="1400" b="1" i="1" dirty="0">
                <a:latin typeface="DM Sans" pitchFamily="2" charset="0"/>
              </a:rPr>
              <a:t> </a:t>
            </a:r>
            <a:r>
              <a:rPr lang="en-US" sz="1400" i="1" dirty="0" err="1">
                <a:latin typeface="DM Sans" pitchFamily="2" charset="0"/>
              </a:rPr>
              <a:t>tertentu</a:t>
            </a:r>
            <a:r>
              <a:rPr lang="en-US" sz="1400" i="1" dirty="0">
                <a:latin typeface="DM Sans" pitchFamily="2" charset="0"/>
              </a:rPr>
              <a:t> </a:t>
            </a:r>
            <a:r>
              <a:rPr lang="en-US" sz="1400" i="1" dirty="0" err="1">
                <a:latin typeface="DM Sans" pitchFamily="2" charset="0"/>
              </a:rPr>
              <a:t>sesuai</a:t>
            </a:r>
            <a:r>
              <a:rPr lang="en-US" sz="1400" i="1" dirty="0">
                <a:latin typeface="DM Sans" pitchFamily="2" charset="0"/>
              </a:rPr>
              <a:t> </a:t>
            </a:r>
            <a:r>
              <a:rPr lang="en-US" sz="1400" i="1" dirty="0" err="1">
                <a:latin typeface="DM Sans" pitchFamily="2" charset="0"/>
              </a:rPr>
              <a:t>dengan</a:t>
            </a:r>
            <a:r>
              <a:rPr lang="en-US" sz="1400" i="1" dirty="0">
                <a:latin typeface="DM Sans" pitchFamily="2" charset="0"/>
              </a:rPr>
              <a:t> </a:t>
            </a:r>
            <a:r>
              <a:rPr lang="en-US" sz="1400" i="1" dirty="0" err="1">
                <a:latin typeface="DM Sans" pitchFamily="2" charset="0"/>
              </a:rPr>
              <a:t>Standar</a:t>
            </a:r>
            <a:r>
              <a:rPr lang="en-US" sz="1400" i="1" dirty="0">
                <a:latin typeface="DM Sans" pitchFamily="2" charset="0"/>
              </a:rPr>
              <a:t> </a:t>
            </a:r>
            <a:r>
              <a:rPr lang="en-US" sz="1400" i="1" dirty="0" err="1">
                <a:latin typeface="DM Sans" pitchFamily="2" charset="0"/>
              </a:rPr>
              <a:t>Kompetensi</a:t>
            </a:r>
            <a:r>
              <a:rPr lang="en-US" sz="1400" i="1" dirty="0">
                <a:latin typeface="DM Sans" pitchFamily="2" charset="0"/>
              </a:rPr>
              <a:t> </a:t>
            </a:r>
            <a:r>
              <a:rPr lang="en-US" sz="1400" i="1" dirty="0" err="1">
                <a:latin typeface="DM Sans" pitchFamily="2" charset="0"/>
              </a:rPr>
              <a:t>Kerja</a:t>
            </a:r>
            <a:r>
              <a:rPr lang="en-US" sz="1400" i="1" dirty="0">
                <a:latin typeface="DM Sans" pitchFamily="2" charset="0"/>
              </a:rPr>
              <a:t> Nasional Indonesia.</a:t>
            </a:r>
          </a:p>
          <a:p>
            <a:pPr marL="0" lvl="0" indent="0" algn="l"/>
            <a:endParaRPr lang="en-US" sz="1400" dirty="0">
              <a:latin typeface="DM Sans" pitchFamily="2" charset="0"/>
            </a:endParaRPr>
          </a:p>
          <a:p>
            <a:pPr marL="0" lvl="0" indent="0" algn="l"/>
            <a:r>
              <a:rPr lang="en-US" sz="1400" dirty="0" err="1">
                <a:latin typeface="DM Sans" pitchFamily="2" charset="0"/>
              </a:rPr>
              <a:t>Profesi</a:t>
            </a:r>
            <a:r>
              <a:rPr lang="en-US" sz="1400" dirty="0">
                <a:latin typeface="DM Sans" pitchFamily="2" charset="0"/>
              </a:rPr>
              <a:t> adalah </a:t>
            </a:r>
            <a:r>
              <a:rPr lang="en-US" sz="1400" dirty="0" err="1">
                <a:latin typeface="DM Sans" pitchFamily="2" charset="0"/>
              </a:rPr>
              <a:t>bidang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dirty="0" err="1">
                <a:latin typeface="DM Sans" pitchFamily="2" charset="0"/>
              </a:rPr>
              <a:t>pekerjaan</a:t>
            </a:r>
            <a:r>
              <a:rPr lang="en-US" sz="1400" dirty="0">
                <a:latin typeface="DM Sans" pitchFamily="2" charset="0"/>
              </a:rPr>
              <a:t> yang </a:t>
            </a:r>
            <a:r>
              <a:rPr lang="en-US" sz="1400" dirty="0" err="1">
                <a:latin typeface="DM Sans" pitchFamily="2" charset="0"/>
              </a:rPr>
              <a:t>memiliki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dirty="0" err="1">
                <a:latin typeface="DM Sans" pitchFamily="2" charset="0"/>
              </a:rPr>
              <a:t>kompetensi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dirty="0" err="1">
                <a:latin typeface="DM Sans" pitchFamily="2" charset="0"/>
              </a:rPr>
              <a:t>tertentu</a:t>
            </a:r>
            <a:r>
              <a:rPr lang="en-US" sz="1400" dirty="0">
                <a:latin typeface="DM Sans" pitchFamily="2" charset="0"/>
              </a:rPr>
              <a:t> yang </a:t>
            </a:r>
            <a:r>
              <a:rPr lang="en-US" sz="1400" dirty="0" err="1">
                <a:latin typeface="DM Sans" pitchFamily="2" charset="0"/>
              </a:rPr>
              <a:t>diakui</a:t>
            </a:r>
            <a:r>
              <a:rPr lang="en-US" sz="1400" dirty="0">
                <a:latin typeface="DM Sans" pitchFamily="2" charset="0"/>
              </a:rPr>
              <a:t> oleh </a:t>
            </a:r>
            <a:r>
              <a:rPr lang="en-US" sz="1400" dirty="0" err="1">
                <a:latin typeface="DM Sans" pitchFamily="2" charset="0"/>
              </a:rPr>
              <a:t>masyarakat</a:t>
            </a:r>
            <a:r>
              <a:rPr lang="en-US" sz="1400" dirty="0">
                <a:latin typeface="DM Sans" pitchFamily="2" charset="0"/>
              </a:rPr>
              <a:t>.</a:t>
            </a:r>
            <a:endParaRPr sz="1400" i="1" dirty="0">
              <a:latin typeface="DM Sans" pitchFamily="2" charset="0"/>
            </a:endParaRPr>
          </a:p>
        </p:txBody>
      </p:sp>
      <p:sp>
        <p:nvSpPr>
          <p:cNvPr id="1919" name="Google Shape;1919;p87">
            <a:extLst>
              <a:ext uri="{FF2B5EF4-FFF2-40B4-BE49-F238E27FC236}">
                <a16:creationId xmlns:a16="http://schemas.microsoft.com/office/drawing/2014/main" id="{ECA397D3-3F5A-DD18-E8AA-9714108954AB}"/>
              </a:ext>
            </a:extLst>
          </p:cNvPr>
          <p:cNvSpPr/>
          <p:nvPr/>
        </p:nvSpPr>
        <p:spPr>
          <a:xfrm>
            <a:off x="5462900" y="1539424"/>
            <a:ext cx="2969700" cy="54795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 pitchFamily="2" charset="0"/>
            </a:endParaRPr>
          </a:p>
        </p:txBody>
      </p:sp>
      <p:pic>
        <p:nvPicPr>
          <p:cNvPr id="1920" name="Google Shape;1920;p87">
            <a:extLst>
              <a:ext uri="{FF2B5EF4-FFF2-40B4-BE49-F238E27FC236}">
                <a16:creationId xmlns:a16="http://schemas.microsoft.com/office/drawing/2014/main" id="{AB803CB8-EFBE-1017-8CAB-58951FD8125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8035" t="4520" r="45842" b="-4519"/>
          <a:stretch/>
        </p:blipFill>
        <p:spPr>
          <a:xfrm>
            <a:off x="5462900" y="1539424"/>
            <a:ext cx="2969700" cy="54795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921" name="Google Shape;1921;p87">
            <a:extLst>
              <a:ext uri="{FF2B5EF4-FFF2-40B4-BE49-F238E27FC236}">
                <a16:creationId xmlns:a16="http://schemas.microsoft.com/office/drawing/2014/main" id="{99F6BADB-4250-F6A5-91D9-744291546BBC}"/>
              </a:ext>
            </a:extLst>
          </p:cNvPr>
          <p:cNvSpPr/>
          <p:nvPr/>
        </p:nvSpPr>
        <p:spPr>
          <a:xfrm rot="-5400000">
            <a:off x="3191917" y="-489658"/>
            <a:ext cx="1171200" cy="6702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 pitchFamily="2" charset="0"/>
            </a:endParaRPr>
          </a:p>
        </p:txBody>
      </p:sp>
      <p:sp>
        <p:nvSpPr>
          <p:cNvPr id="1922" name="Google Shape;1922;p87">
            <a:extLst>
              <a:ext uri="{FF2B5EF4-FFF2-40B4-BE49-F238E27FC236}">
                <a16:creationId xmlns:a16="http://schemas.microsoft.com/office/drawing/2014/main" id="{570CC495-63FD-42C0-7D84-DDFE6390FE42}"/>
              </a:ext>
            </a:extLst>
          </p:cNvPr>
          <p:cNvSpPr/>
          <p:nvPr/>
        </p:nvSpPr>
        <p:spPr>
          <a:xfrm rot="-5400000">
            <a:off x="3986400" y="-489658"/>
            <a:ext cx="1171200" cy="6702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 pitchFamily="2" charset="0"/>
            </a:endParaRPr>
          </a:p>
        </p:txBody>
      </p:sp>
      <p:sp>
        <p:nvSpPr>
          <p:cNvPr id="1923" name="Google Shape;1923;p87">
            <a:extLst>
              <a:ext uri="{FF2B5EF4-FFF2-40B4-BE49-F238E27FC236}">
                <a16:creationId xmlns:a16="http://schemas.microsoft.com/office/drawing/2014/main" id="{E7711FBB-92B7-CA09-A161-86305CB6221F}"/>
              </a:ext>
            </a:extLst>
          </p:cNvPr>
          <p:cNvSpPr/>
          <p:nvPr/>
        </p:nvSpPr>
        <p:spPr>
          <a:xfrm rot="-5400000">
            <a:off x="4780883" y="-489658"/>
            <a:ext cx="1171200" cy="6702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787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6">
          <a:extLst>
            <a:ext uri="{FF2B5EF4-FFF2-40B4-BE49-F238E27FC236}">
              <a16:creationId xmlns:a16="http://schemas.microsoft.com/office/drawing/2014/main" id="{AD192AF5-9E6D-A804-84DC-6858E589C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7" name="Google Shape;1917;p87">
            <a:extLst>
              <a:ext uri="{FF2B5EF4-FFF2-40B4-BE49-F238E27FC236}">
                <a16:creationId xmlns:a16="http://schemas.microsoft.com/office/drawing/2014/main" id="{14F05B3B-1497-1320-6B3D-7097C4E8868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flipH="1">
            <a:off x="387323" y="719142"/>
            <a:ext cx="5414469" cy="110838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/>
            <a:r>
              <a:rPr lang="en-US" sz="2800" dirty="0">
                <a:latin typeface="DM Sans" pitchFamily="2" charset="0"/>
              </a:rPr>
              <a:t>PERPRES NO. 8 TAHUN 2012</a:t>
            </a:r>
            <a:br>
              <a:rPr lang="en-US" sz="2800" dirty="0">
                <a:latin typeface="DM Sans" pitchFamily="2" charset="0"/>
              </a:rPr>
            </a:br>
            <a:r>
              <a:rPr lang="en-US" sz="2800" dirty="0">
                <a:solidFill>
                  <a:schemeClr val="accent1"/>
                </a:solidFill>
                <a:latin typeface="DM Sans" pitchFamily="2" charset="0"/>
              </a:rPr>
              <a:t>Pasal 2, 5</a:t>
            </a:r>
            <a:endParaRPr sz="2800" dirty="0">
              <a:solidFill>
                <a:schemeClr val="accent1"/>
              </a:solidFill>
              <a:latin typeface="DM Sans" pitchFamily="2" charset="0"/>
            </a:endParaRPr>
          </a:p>
        </p:txBody>
      </p:sp>
      <p:sp>
        <p:nvSpPr>
          <p:cNvPr id="1918" name="Google Shape;1918;p87">
            <a:extLst>
              <a:ext uri="{FF2B5EF4-FFF2-40B4-BE49-F238E27FC236}">
                <a16:creationId xmlns:a16="http://schemas.microsoft.com/office/drawing/2014/main" id="{980591C0-F4CF-57E1-4431-07BA4485A49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 flipH="1">
            <a:off x="387322" y="1959250"/>
            <a:ext cx="4763411" cy="213498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/>
            <a:r>
              <a:rPr lang="en-US" sz="1400" dirty="0">
                <a:latin typeface="DM Sans" pitchFamily="2" charset="0"/>
              </a:rPr>
              <a:t>KKNI </a:t>
            </a:r>
            <a:r>
              <a:rPr lang="en-US" sz="1400" dirty="0" err="1">
                <a:latin typeface="DM Sans" pitchFamily="2" charset="0"/>
              </a:rPr>
              <a:t>terdiri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dirty="0" err="1">
                <a:latin typeface="DM Sans" pitchFamily="2" charset="0"/>
              </a:rPr>
              <a:t>atas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b="1" dirty="0">
                <a:latin typeface="DM Sans" pitchFamily="2" charset="0"/>
              </a:rPr>
              <a:t>9 </a:t>
            </a:r>
            <a:r>
              <a:rPr lang="en-US" sz="1400" b="1" dirty="0" err="1">
                <a:latin typeface="DM Sans" pitchFamily="2" charset="0"/>
              </a:rPr>
              <a:t>jenjang</a:t>
            </a:r>
            <a:r>
              <a:rPr lang="en-US" sz="1400" b="1" dirty="0">
                <a:latin typeface="DM Sans" pitchFamily="2" charset="0"/>
              </a:rPr>
              <a:t> </a:t>
            </a:r>
            <a:r>
              <a:rPr lang="en-US" sz="1400" b="1" dirty="0" err="1">
                <a:latin typeface="DM Sans" pitchFamily="2" charset="0"/>
              </a:rPr>
              <a:t>kualifikasi</a:t>
            </a:r>
            <a:r>
              <a:rPr lang="en-US" sz="1400" dirty="0">
                <a:latin typeface="DM Sans" pitchFamily="2" charset="0"/>
              </a:rPr>
              <a:t>, </a:t>
            </a:r>
            <a:r>
              <a:rPr lang="en-US" sz="1400" dirty="0" err="1">
                <a:latin typeface="DM Sans" pitchFamily="2" charset="0"/>
              </a:rPr>
              <a:t>dimulai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dirty="0" err="1">
                <a:latin typeface="DM Sans" pitchFamily="2" charset="0"/>
              </a:rPr>
              <a:t>dari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dirty="0" err="1">
                <a:latin typeface="DM Sans" pitchFamily="2" charset="0"/>
              </a:rPr>
              <a:t>jenjang</a:t>
            </a:r>
            <a:r>
              <a:rPr lang="en-US" sz="1400" dirty="0">
                <a:latin typeface="DM Sans" pitchFamily="2" charset="0"/>
              </a:rPr>
              <a:t> 1 (</a:t>
            </a:r>
            <a:r>
              <a:rPr lang="en-US" sz="1400" dirty="0" err="1">
                <a:latin typeface="DM Sans" pitchFamily="2" charset="0"/>
              </a:rPr>
              <a:t>terendah</a:t>
            </a:r>
            <a:r>
              <a:rPr lang="en-US" sz="1400" dirty="0">
                <a:latin typeface="DM Sans" pitchFamily="2" charset="0"/>
              </a:rPr>
              <a:t>) </a:t>
            </a:r>
            <a:r>
              <a:rPr lang="en-US" sz="1400" dirty="0" err="1">
                <a:latin typeface="DM Sans" pitchFamily="2" charset="0"/>
              </a:rPr>
              <a:t>s.d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dirty="0" err="1">
                <a:latin typeface="DM Sans" pitchFamily="2" charset="0"/>
              </a:rPr>
              <a:t>jenjang</a:t>
            </a:r>
            <a:r>
              <a:rPr lang="en-US" sz="1400" dirty="0">
                <a:latin typeface="DM Sans" pitchFamily="2" charset="0"/>
              </a:rPr>
              <a:t> 9 (</a:t>
            </a:r>
            <a:r>
              <a:rPr lang="en-US" sz="1400" dirty="0" err="1">
                <a:latin typeface="DM Sans" pitchFamily="2" charset="0"/>
              </a:rPr>
              <a:t>tertinggi</a:t>
            </a:r>
            <a:r>
              <a:rPr lang="en-US" sz="1400" dirty="0">
                <a:latin typeface="DM Sans" pitchFamily="2" charset="0"/>
              </a:rPr>
              <a:t>).</a:t>
            </a:r>
          </a:p>
          <a:p>
            <a:pPr marL="0" lvl="0" indent="0" algn="l"/>
            <a:endParaRPr lang="en-US" sz="1400" dirty="0">
              <a:latin typeface="DM Sans" pitchFamily="2" charset="0"/>
            </a:endParaRP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1400" b="1" dirty="0" err="1">
                <a:latin typeface="DM Sans" pitchFamily="2" charset="0"/>
              </a:rPr>
              <a:t>Jenjang</a:t>
            </a:r>
            <a:r>
              <a:rPr lang="en-US" sz="1400" b="1" dirty="0">
                <a:latin typeface="DM Sans" pitchFamily="2" charset="0"/>
              </a:rPr>
              <a:t> 1 </a:t>
            </a:r>
            <a:r>
              <a:rPr lang="en-US" sz="1400" b="1" dirty="0" err="1">
                <a:latin typeface="DM Sans" pitchFamily="2" charset="0"/>
              </a:rPr>
              <a:t>s.d</a:t>
            </a:r>
            <a:r>
              <a:rPr lang="en-US" sz="1400" b="1" dirty="0">
                <a:latin typeface="DM Sans" pitchFamily="2" charset="0"/>
              </a:rPr>
              <a:t> 3 </a:t>
            </a:r>
            <a:r>
              <a:rPr lang="en-US" sz="1400" dirty="0" err="1">
                <a:latin typeface="DM Sans" pitchFamily="2" charset="0"/>
              </a:rPr>
              <a:t>dikelompokkan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dirty="0" err="1">
                <a:latin typeface="DM Sans" pitchFamily="2" charset="0"/>
              </a:rPr>
              <a:t>dalam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dirty="0" err="1">
                <a:latin typeface="DM Sans" pitchFamily="2" charset="0"/>
              </a:rPr>
              <a:t>jabatan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b="1" dirty="0">
                <a:solidFill>
                  <a:schemeClr val="accent1"/>
                </a:solidFill>
                <a:latin typeface="DM Sans" pitchFamily="2" charset="0"/>
              </a:rPr>
              <a:t>operator</a:t>
            </a:r>
            <a:r>
              <a:rPr lang="en-US" sz="1400" dirty="0">
                <a:latin typeface="DM Sans" pitchFamily="2" charset="0"/>
              </a:rPr>
              <a:t>; </a:t>
            </a:r>
            <a:r>
              <a:rPr lang="en-US" sz="1400" dirty="0">
                <a:latin typeface="DM Sans" pitchFamily="2" charset="0"/>
                <a:sym typeface="Wingdings" panose="05000000000000000000" pitchFamily="2" charset="2"/>
              </a:rPr>
              <a:t></a:t>
            </a:r>
            <a:r>
              <a:rPr lang="en-US" sz="1400" dirty="0">
                <a:latin typeface="DM Sans" pitchFamily="2" charset="0"/>
              </a:rPr>
              <a:t> SD, SMP, SMA, D1.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1400" b="1" dirty="0" err="1">
                <a:latin typeface="DM Sans" pitchFamily="2" charset="0"/>
              </a:rPr>
              <a:t>Jenjang</a:t>
            </a:r>
            <a:r>
              <a:rPr lang="en-US" sz="1400" b="1" dirty="0">
                <a:latin typeface="DM Sans" pitchFamily="2" charset="0"/>
              </a:rPr>
              <a:t> 4 </a:t>
            </a:r>
            <a:r>
              <a:rPr lang="en-US" sz="1400" b="1" dirty="0" err="1">
                <a:latin typeface="DM Sans" pitchFamily="2" charset="0"/>
              </a:rPr>
              <a:t>s.d</a:t>
            </a:r>
            <a:r>
              <a:rPr lang="en-US" sz="1400" b="1" dirty="0">
                <a:latin typeface="DM Sans" pitchFamily="2" charset="0"/>
              </a:rPr>
              <a:t> 6 </a:t>
            </a:r>
            <a:r>
              <a:rPr lang="en-US" sz="1400" dirty="0" err="1">
                <a:latin typeface="DM Sans" pitchFamily="2" charset="0"/>
              </a:rPr>
              <a:t>dikelompokkan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dirty="0" err="1">
                <a:latin typeface="DM Sans" pitchFamily="2" charset="0"/>
              </a:rPr>
              <a:t>dalam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dirty="0" err="1">
                <a:latin typeface="DM Sans" pitchFamily="2" charset="0"/>
              </a:rPr>
              <a:t>jabatan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b="1" dirty="0" err="1">
                <a:solidFill>
                  <a:schemeClr val="accent1"/>
                </a:solidFill>
                <a:latin typeface="DM Sans" pitchFamily="2" charset="0"/>
              </a:rPr>
              <a:t>teknisi</a:t>
            </a:r>
            <a:r>
              <a:rPr lang="en-US" sz="1400" b="1" dirty="0">
                <a:solidFill>
                  <a:schemeClr val="accent1"/>
                </a:solidFill>
                <a:latin typeface="DM Sans" pitchFamily="2" charset="0"/>
              </a:rPr>
              <a:t> atau </a:t>
            </a:r>
            <a:r>
              <a:rPr lang="en-US" sz="1400" b="1" dirty="0" err="1">
                <a:solidFill>
                  <a:schemeClr val="accent1"/>
                </a:solidFill>
                <a:latin typeface="DM Sans" pitchFamily="2" charset="0"/>
              </a:rPr>
              <a:t>analis</a:t>
            </a:r>
            <a:r>
              <a:rPr lang="en-US" sz="1400" dirty="0">
                <a:latin typeface="DM Sans" pitchFamily="2" charset="0"/>
              </a:rPr>
              <a:t>; </a:t>
            </a:r>
            <a:r>
              <a:rPr lang="en-US" sz="1400" dirty="0">
                <a:latin typeface="DM Sans" pitchFamily="2" charset="0"/>
                <a:sym typeface="Wingdings" panose="05000000000000000000" pitchFamily="2" charset="2"/>
              </a:rPr>
              <a:t> </a:t>
            </a:r>
            <a:r>
              <a:rPr lang="en-US" sz="1400" dirty="0">
                <a:latin typeface="DM Sans" pitchFamily="2" charset="0"/>
              </a:rPr>
              <a:t> D2, D3, D4/</a:t>
            </a:r>
            <a:r>
              <a:rPr lang="en-US" sz="1400" dirty="0" err="1">
                <a:latin typeface="DM Sans" pitchFamily="2" charset="0"/>
              </a:rPr>
              <a:t>Sarjana</a:t>
            </a:r>
            <a:r>
              <a:rPr lang="en-US" sz="1400" dirty="0">
                <a:latin typeface="DM Sans" pitchFamily="2" charset="0"/>
              </a:rPr>
              <a:t>.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1400" b="1" dirty="0" err="1">
                <a:latin typeface="DM Sans" pitchFamily="2" charset="0"/>
              </a:rPr>
              <a:t>Jenjang</a:t>
            </a:r>
            <a:r>
              <a:rPr lang="en-US" sz="1400" b="1" dirty="0">
                <a:latin typeface="DM Sans" pitchFamily="2" charset="0"/>
              </a:rPr>
              <a:t> 7 </a:t>
            </a:r>
            <a:r>
              <a:rPr lang="en-US" sz="1400" b="1" dirty="0" err="1">
                <a:latin typeface="DM Sans" pitchFamily="2" charset="0"/>
              </a:rPr>
              <a:t>s.d</a:t>
            </a:r>
            <a:r>
              <a:rPr lang="en-US" sz="1400" b="1" dirty="0">
                <a:latin typeface="DM Sans" pitchFamily="2" charset="0"/>
              </a:rPr>
              <a:t> 9 </a:t>
            </a:r>
            <a:r>
              <a:rPr lang="en-US" sz="1400" dirty="0" err="1">
                <a:latin typeface="DM Sans" pitchFamily="2" charset="0"/>
              </a:rPr>
              <a:t>dikelompokkan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dirty="0" err="1">
                <a:latin typeface="DM Sans" pitchFamily="2" charset="0"/>
              </a:rPr>
              <a:t>dalam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dirty="0" err="1">
                <a:latin typeface="DM Sans" pitchFamily="2" charset="0"/>
              </a:rPr>
              <a:t>jabatan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b="1" dirty="0" err="1">
                <a:solidFill>
                  <a:schemeClr val="accent1"/>
                </a:solidFill>
                <a:latin typeface="DM Sans" pitchFamily="2" charset="0"/>
              </a:rPr>
              <a:t>ahli</a:t>
            </a:r>
            <a:r>
              <a:rPr lang="en-US" sz="1400" dirty="0">
                <a:latin typeface="DM Sans" pitchFamily="2" charset="0"/>
              </a:rPr>
              <a:t>.</a:t>
            </a:r>
            <a:br>
              <a:rPr lang="en-US" sz="1400" dirty="0">
                <a:latin typeface="DM Sans" pitchFamily="2" charset="0"/>
              </a:rPr>
            </a:br>
            <a:r>
              <a:rPr lang="en-US" sz="1400" dirty="0">
                <a:latin typeface="DM Sans" pitchFamily="2" charset="0"/>
                <a:sym typeface="Wingdings" panose="05000000000000000000" pitchFamily="2" charset="2"/>
              </a:rPr>
              <a:t> </a:t>
            </a:r>
            <a:r>
              <a:rPr lang="en-US" sz="1400" dirty="0" err="1">
                <a:latin typeface="DM Sans" pitchFamily="2" charset="0"/>
              </a:rPr>
              <a:t>Profesi</a:t>
            </a:r>
            <a:r>
              <a:rPr lang="en-US" sz="1400" dirty="0">
                <a:latin typeface="DM Sans" pitchFamily="2" charset="0"/>
              </a:rPr>
              <a:t>, S2, S3/</a:t>
            </a:r>
            <a:r>
              <a:rPr lang="en-US" sz="1400" dirty="0" err="1">
                <a:latin typeface="DM Sans" pitchFamily="2" charset="0"/>
              </a:rPr>
              <a:t>Spesialis</a:t>
            </a:r>
            <a:r>
              <a:rPr lang="en-US" sz="1400" dirty="0">
                <a:latin typeface="DM Sans" pitchFamily="2" charset="0"/>
              </a:rPr>
              <a:t>.</a:t>
            </a:r>
            <a:endParaRPr sz="1400" i="1" dirty="0">
              <a:latin typeface="DM Sans" pitchFamily="2" charset="0"/>
            </a:endParaRPr>
          </a:p>
        </p:txBody>
      </p:sp>
      <p:sp>
        <p:nvSpPr>
          <p:cNvPr id="1919" name="Google Shape;1919;p87">
            <a:extLst>
              <a:ext uri="{FF2B5EF4-FFF2-40B4-BE49-F238E27FC236}">
                <a16:creationId xmlns:a16="http://schemas.microsoft.com/office/drawing/2014/main" id="{FAB2A704-B3B3-3645-1F09-257FC54FE1E6}"/>
              </a:ext>
            </a:extLst>
          </p:cNvPr>
          <p:cNvSpPr/>
          <p:nvPr/>
        </p:nvSpPr>
        <p:spPr>
          <a:xfrm>
            <a:off x="5462900" y="1539424"/>
            <a:ext cx="2969700" cy="54795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 pitchFamily="2" charset="0"/>
            </a:endParaRPr>
          </a:p>
        </p:txBody>
      </p:sp>
      <p:pic>
        <p:nvPicPr>
          <p:cNvPr id="1920" name="Google Shape;1920;p87">
            <a:extLst>
              <a:ext uri="{FF2B5EF4-FFF2-40B4-BE49-F238E27FC236}">
                <a16:creationId xmlns:a16="http://schemas.microsoft.com/office/drawing/2014/main" id="{5E7BC3CB-93D6-C3A6-72B4-FF122D0C82E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8035" t="4520" r="45842" b="-4519"/>
          <a:stretch/>
        </p:blipFill>
        <p:spPr>
          <a:xfrm>
            <a:off x="5462900" y="1539424"/>
            <a:ext cx="2969700" cy="54795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921" name="Google Shape;1921;p87">
            <a:extLst>
              <a:ext uri="{FF2B5EF4-FFF2-40B4-BE49-F238E27FC236}">
                <a16:creationId xmlns:a16="http://schemas.microsoft.com/office/drawing/2014/main" id="{C2965D88-0D96-4223-8D9B-E33CAEB20E6C}"/>
              </a:ext>
            </a:extLst>
          </p:cNvPr>
          <p:cNvSpPr/>
          <p:nvPr/>
        </p:nvSpPr>
        <p:spPr>
          <a:xfrm rot="-5400000">
            <a:off x="3191917" y="-489658"/>
            <a:ext cx="1171200" cy="6702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 pitchFamily="2" charset="0"/>
            </a:endParaRPr>
          </a:p>
        </p:txBody>
      </p:sp>
      <p:sp>
        <p:nvSpPr>
          <p:cNvPr id="1922" name="Google Shape;1922;p87">
            <a:extLst>
              <a:ext uri="{FF2B5EF4-FFF2-40B4-BE49-F238E27FC236}">
                <a16:creationId xmlns:a16="http://schemas.microsoft.com/office/drawing/2014/main" id="{C3E99DDD-94CA-1204-00F4-07B9AFF13EA0}"/>
              </a:ext>
            </a:extLst>
          </p:cNvPr>
          <p:cNvSpPr/>
          <p:nvPr/>
        </p:nvSpPr>
        <p:spPr>
          <a:xfrm rot="-5400000">
            <a:off x="3986400" y="-489658"/>
            <a:ext cx="1171200" cy="6702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 pitchFamily="2" charset="0"/>
            </a:endParaRPr>
          </a:p>
        </p:txBody>
      </p:sp>
      <p:sp>
        <p:nvSpPr>
          <p:cNvPr id="1923" name="Google Shape;1923;p87">
            <a:extLst>
              <a:ext uri="{FF2B5EF4-FFF2-40B4-BE49-F238E27FC236}">
                <a16:creationId xmlns:a16="http://schemas.microsoft.com/office/drawing/2014/main" id="{89E05888-0377-EB16-1C6B-940A72D2981B}"/>
              </a:ext>
            </a:extLst>
          </p:cNvPr>
          <p:cNvSpPr/>
          <p:nvPr/>
        </p:nvSpPr>
        <p:spPr>
          <a:xfrm rot="-5400000">
            <a:off x="4780883" y="-489658"/>
            <a:ext cx="1171200" cy="6702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331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E0D2C3C-B627-A604-8654-EFBB3ACDF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593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6">
          <a:extLst>
            <a:ext uri="{FF2B5EF4-FFF2-40B4-BE49-F238E27FC236}">
              <a16:creationId xmlns:a16="http://schemas.microsoft.com/office/drawing/2014/main" id="{619F65CA-6D72-0CC6-B0F4-948C8612E8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7" name="Google Shape;1917;p87">
            <a:extLst>
              <a:ext uri="{FF2B5EF4-FFF2-40B4-BE49-F238E27FC236}">
                <a16:creationId xmlns:a16="http://schemas.microsoft.com/office/drawing/2014/main" id="{0FEFFB1D-0228-D815-B04F-1D23F219479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flipH="1">
            <a:off x="387322" y="1227142"/>
            <a:ext cx="5414469" cy="110838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/>
            <a:r>
              <a:rPr lang="en-US" sz="2800" dirty="0">
                <a:latin typeface="DM Sans" pitchFamily="2" charset="0"/>
              </a:rPr>
              <a:t>PERPRES NO. 8 TAHUN 2012</a:t>
            </a:r>
            <a:br>
              <a:rPr lang="en-US" sz="2800" dirty="0">
                <a:latin typeface="DM Sans" pitchFamily="2" charset="0"/>
              </a:rPr>
            </a:br>
            <a:r>
              <a:rPr lang="en-US" sz="2800" dirty="0">
                <a:solidFill>
                  <a:schemeClr val="accent1"/>
                </a:solidFill>
                <a:latin typeface="DM Sans" pitchFamily="2" charset="0"/>
              </a:rPr>
              <a:t>Pasal 9</a:t>
            </a:r>
            <a:endParaRPr sz="2800" dirty="0">
              <a:solidFill>
                <a:schemeClr val="accent1"/>
              </a:solidFill>
              <a:latin typeface="DM Sans" pitchFamily="2" charset="0"/>
            </a:endParaRPr>
          </a:p>
        </p:txBody>
      </p:sp>
      <p:sp>
        <p:nvSpPr>
          <p:cNvPr id="1918" name="Google Shape;1918;p87">
            <a:extLst>
              <a:ext uri="{FF2B5EF4-FFF2-40B4-BE49-F238E27FC236}">
                <a16:creationId xmlns:a16="http://schemas.microsoft.com/office/drawing/2014/main" id="{E81ECE89-56AD-EEEB-392A-0CBB1781D93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 flipH="1">
            <a:off x="387322" y="1959250"/>
            <a:ext cx="4763411" cy="213498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/>
            <a:r>
              <a:rPr lang="en-US" sz="1400" dirty="0">
                <a:latin typeface="DM Sans" pitchFamily="2" charset="0"/>
              </a:rPr>
              <a:t>Ayat (1) </a:t>
            </a:r>
            <a:r>
              <a:rPr lang="en-US" sz="1400" dirty="0" err="1">
                <a:latin typeface="DM Sans" pitchFamily="2" charset="0"/>
              </a:rPr>
              <a:t>Penerapan</a:t>
            </a:r>
            <a:r>
              <a:rPr lang="en-US" sz="1400" dirty="0">
                <a:latin typeface="DM Sans" pitchFamily="2" charset="0"/>
              </a:rPr>
              <a:t> KKNI pada </a:t>
            </a:r>
            <a:r>
              <a:rPr lang="en-US" sz="1400" dirty="0" err="1">
                <a:latin typeface="DM Sans" pitchFamily="2" charset="0"/>
              </a:rPr>
              <a:t>setiap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dirty="0" err="1">
                <a:latin typeface="DM Sans" pitchFamily="2" charset="0"/>
              </a:rPr>
              <a:t>sektor</a:t>
            </a:r>
            <a:r>
              <a:rPr lang="en-US" sz="1400" dirty="0">
                <a:latin typeface="DM Sans" pitchFamily="2" charset="0"/>
              </a:rPr>
              <a:t> atau </a:t>
            </a:r>
            <a:r>
              <a:rPr lang="en-US" sz="1400" dirty="0" err="1">
                <a:latin typeface="DM Sans" pitchFamily="2" charset="0"/>
              </a:rPr>
              <a:t>bidang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dirty="0" err="1">
                <a:latin typeface="DM Sans" pitchFamily="2" charset="0"/>
              </a:rPr>
              <a:t>profesi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dirty="0" err="1">
                <a:latin typeface="DM Sans" pitchFamily="2" charset="0"/>
              </a:rPr>
              <a:t>ditetapkan</a:t>
            </a:r>
            <a:r>
              <a:rPr lang="en-US" sz="1400" dirty="0">
                <a:latin typeface="DM Sans" pitchFamily="2" charset="0"/>
              </a:rPr>
              <a:t> oleh </a:t>
            </a:r>
            <a:r>
              <a:rPr lang="en-US" sz="1400" b="1" dirty="0" err="1">
                <a:latin typeface="DM Sans" pitchFamily="2" charset="0"/>
              </a:rPr>
              <a:t>kementerian</a:t>
            </a:r>
            <a:r>
              <a:rPr lang="en-US" sz="1400" dirty="0">
                <a:latin typeface="DM Sans" pitchFamily="2" charset="0"/>
              </a:rPr>
              <a:t> atau </a:t>
            </a:r>
            <a:r>
              <a:rPr lang="en-US" sz="1400" dirty="0" err="1">
                <a:latin typeface="DM Sans" pitchFamily="2" charset="0"/>
              </a:rPr>
              <a:t>lembaga</a:t>
            </a:r>
            <a:r>
              <a:rPr lang="en-US" sz="1400" dirty="0">
                <a:latin typeface="DM Sans" pitchFamily="2" charset="0"/>
              </a:rPr>
              <a:t> yang </a:t>
            </a:r>
            <a:r>
              <a:rPr lang="en-US" sz="1400" b="1" dirty="0" err="1">
                <a:latin typeface="DM Sans" pitchFamily="2" charset="0"/>
              </a:rPr>
              <a:t>membidangi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dirty="0" err="1">
                <a:latin typeface="DM Sans" pitchFamily="2" charset="0"/>
              </a:rPr>
              <a:t>sektor</a:t>
            </a:r>
            <a:r>
              <a:rPr lang="en-US" sz="1400" dirty="0">
                <a:latin typeface="DM Sans" pitchFamily="2" charset="0"/>
              </a:rPr>
              <a:t> atau </a:t>
            </a:r>
            <a:r>
              <a:rPr lang="en-US" sz="1400" dirty="0" err="1">
                <a:latin typeface="DM Sans" pitchFamily="2" charset="0"/>
              </a:rPr>
              <a:t>bidang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dirty="0" err="1">
                <a:latin typeface="DM Sans" pitchFamily="2" charset="0"/>
              </a:rPr>
              <a:t>profesi</a:t>
            </a:r>
            <a:r>
              <a:rPr lang="en-US" sz="1400" dirty="0">
                <a:latin typeface="DM Sans" pitchFamily="2" charset="0"/>
              </a:rPr>
              <a:t> yang </a:t>
            </a:r>
            <a:r>
              <a:rPr lang="en-US" sz="1400" dirty="0" err="1">
                <a:latin typeface="DM Sans" pitchFamily="2" charset="0"/>
              </a:rPr>
              <a:t>bersangkutan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dirty="0" err="1">
                <a:latin typeface="DM Sans" pitchFamily="2" charset="0"/>
              </a:rPr>
              <a:t>sesuai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dirty="0" err="1">
                <a:latin typeface="DM Sans" pitchFamily="2" charset="0"/>
              </a:rPr>
              <a:t>dengan</a:t>
            </a:r>
            <a:r>
              <a:rPr lang="en-US" sz="1400" dirty="0">
                <a:latin typeface="DM Sans" pitchFamily="2" charset="0"/>
              </a:rPr>
              <a:t> </a:t>
            </a:r>
            <a:r>
              <a:rPr lang="en-US" sz="1400" dirty="0" err="1">
                <a:latin typeface="DM Sans" pitchFamily="2" charset="0"/>
              </a:rPr>
              <a:t>kewenangannya</a:t>
            </a:r>
            <a:r>
              <a:rPr lang="en-US" sz="1400" dirty="0">
                <a:latin typeface="DM Sans" pitchFamily="2" charset="0"/>
              </a:rPr>
              <a:t>.</a:t>
            </a:r>
            <a:endParaRPr sz="1400" i="1" dirty="0">
              <a:latin typeface="DM Sans" pitchFamily="2" charset="0"/>
            </a:endParaRPr>
          </a:p>
        </p:txBody>
      </p:sp>
      <p:sp>
        <p:nvSpPr>
          <p:cNvPr id="1919" name="Google Shape;1919;p87">
            <a:extLst>
              <a:ext uri="{FF2B5EF4-FFF2-40B4-BE49-F238E27FC236}">
                <a16:creationId xmlns:a16="http://schemas.microsoft.com/office/drawing/2014/main" id="{76A48DFE-EBB5-9A03-5DF6-1531B18A7B86}"/>
              </a:ext>
            </a:extLst>
          </p:cNvPr>
          <p:cNvSpPr/>
          <p:nvPr/>
        </p:nvSpPr>
        <p:spPr>
          <a:xfrm>
            <a:off x="5462900" y="1539424"/>
            <a:ext cx="2969700" cy="54795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 pitchFamily="2" charset="0"/>
            </a:endParaRPr>
          </a:p>
        </p:txBody>
      </p:sp>
      <p:pic>
        <p:nvPicPr>
          <p:cNvPr id="1920" name="Google Shape;1920;p87">
            <a:extLst>
              <a:ext uri="{FF2B5EF4-FFF2-40B4-BE49-F238E27FC236}">
                <a16:creationId xmlns:a16="http://schemas.microsoft.com/office/drawing/2014/main" id="{49E3AA42-D7C4-9A96-FCE6-660B45A2288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8035" t="4520" r="45842" b="-4519"/>
          <a:stretch/>
        </p:blipFill>
        <p:spPr>
          <a:xfrm>
            <a:off x="5462900" y="1539424"/>
            <a:ext cx="2969700" cy="54795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921" name="Google Shape;1921;p87">
            <a:extLst>
              <a:ext uri="{FF2B5EF4-FFF2-40B4-BE49-F238E27FC236}">
                <a16:creationId xmlns:a16="http://schemas.microsoft.com/office/drawing/2014/main" id="{07553C8C-C158-1102-0111-0CEA1E00E7C0}"/>
              </a:ext>
            </a:extLst>
          </p:cNvPr>
          <p:cNvSpPr/>
          <p:nvPr/>
        </p:nvSpPr>
        <p:spPr>
          <a:xfrm rot="-5400000">
            <a:off x="3191917" y="-489658"/>
            <a:ext cx="1171200" cy="6702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 pitchFamily="2" charset="0"/>
            </a:endParaRPr>
          </a:p>
        </p:txBody>
      </p:sp>
      <p:sp>
        <p:nvSpPr>
          <p:cNvPr id="1922" name="Google Shape;1922;p87">
            <a:extLst>
              <a:ext uri="{FF2B5EF4-FFF2-40B4-BE49-F238E27FC236}">
                <a16:creationId xmlns:a16="http://schemas.microsoft.com/office/drawing/2014/main" id="{1C04510C-55A8-6A93-4939-8D7966BDEFB1}"/>
              </a:ext>
            </a:extLst>
          </p:cNvPr>
          <p:cNvSpPr/>
          <p:nvPr/>
        </p:nvSpPr>
        <p:spPr>
          <a:xfrm rot="-5400000">
            <a:off x="3986400" y="-489658"/>
            <a:ext cx="1171200" cy="6702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 pitchFamily="2" charset="0"/>
            </a:endParaRPr>
          </a:p>
        </p:txBody>
      </p:sp>
      <p:sp>
        <p:nvSpPr>
          <p:cNvPr id="1923" name="Google Shape;1923;p87">
            <a:extLst>
              <a:ext uri="{FF2B5EF4-FFF2-40B4-BE49-F238E27FC236}">
                <a16:creationId xmlns:a16="http://schemas.microsoft.com/office/drawing/2014/main" id="{295159A0-7A7C-7476-570B-00B2FAB5C256}"/>
              </a:ext>
            </a:extLst>
          </p:cNvPr>
          <p:cNvSpPr/>
          <p:nvPr/>
        </p:nvSpPr>
        <p:spPr>
          <a:xfrm rot="-5400000">
            <a:off x="4780883" y="-489658"/>
            <a:ext cx="1171200" cy="6702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293017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Process Workshop by Slidesgo">
  <a:themeElements>
    <a:clrScheme name="Simple Light">
      <a:dk1>
        <a:srgbClr val="102540"/>
      </a:dk1>
      <a:lt1>
        <a:srgbClr val="FFFFFF"/>
      </a:lt1>
      <a:dk2>
        <a:srgbClr val="233D8C"/>
      </a:dk2>
      <a:lt2>
        <a:srgbClr val="025959"/>
      </a:lt2>
      <a:accent1>
        <a:srgbClr val="F2911B"/>
      </a:accent1>
      <a:accent2>
        <a:srgbClr val="F2916D"/>
      </a:accent2>
      <a:accent3>
        <a:srgbClr val="262829"/>
      </a:accent3>
      <a:accent4>
        <a:srgbClr val="DADCDD"/>
      </a:accent4>
      <a:accent5>
        <a:srgbClr val="BABABB"/>
      </a:accent5>
      <a:accent6>
        <a:srgbClr val="152A68"/>
      </a:accent6>
      <a:hlink>
        <a:srgbClr val="10254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2255</TotalTime>
  <Words>1117</Words>
  <Application>Microsoft Office PowerPoint</Application>
  <PresentationFormat>On-screen Show (16:9)</PresentationFormat>
  <Paragraphs>102</Paragraphs>
  <Slides>22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Didact Gothic</vt:lpstr>
      <vt:lpstr>Fredoka One</vt:lpstr>
      <vt:lpstr>Arial</vt:lpstr>
      <vt:lpstr>DM Sans</vt:lpstr>
      <vt:lpstr>Lato</vt:lpstr>
      <vt:lpstr>Kanit</vt:lpstr>
      <vt:lpstr>DM Sans</vt:lpstr>
      <vt:lpstr>Design Process Workshop by Slidesgo</vt:lpstr>
      <vt:lpstr>ETIKA KOMPUTER</vt:lpstr>
      <vt:lpstr>WEEK 3  Profesi &amp; Sertifikasi</vt:lpstr>
      <vt:lpstr>DASAR PERATURAN</vt:lpstr>
      <vt:lpstr>PERPRES NO. 8 TAHUN 2012  Pasal 1</vt:lpstr>
      <vt:lpstr>PERPRES NO. 8 TAHUN 2012 Pasal 1</vt:lpstr>
      <vt:lpstr>PERPRES NO. 8 TAHUN 2012 Pasal 1</vt:lpstr>
      <vt:lpstr>PERPRES NO. 8 TAHUN 2012 Pasal 2, 5</vt:lpstr>
      <vt:lpstr>PowerPoint Presentation</vt:lpstr>
      <vt:lpstr>PERPRES NO. 8 TAHUN 2012 Pasal 9</vt:lpstr>
      <vt:lpstr>PERPRES NO. 8 TAHUN 2012 Lampiran (L6)</vt:lpstr>
      <vt:lpstr>PERMENAKERTRANS NO. 5 TAHUN 2012  Pasal 1</vt:lpstr>
      <vt:lpstr>PERMENAKERTRANS NO. 5 TAHUN 2012  Pasal 3</vt:lpstr>
      <vt:lpstr>PERMENAKERTRANS NO. 5 TAHUN 2012  Pasal 9</vt:lpstr>
      <vt:lpstr>PERMENAKERTRANS NO. 5 TAHUN 2012 </vt:lpstr>
      <vt:lpstr>—SOMEONE FAMOUS</vt:lpstr>
      <vt:lpstr>—SOMEONE FAMOUS</vt:lpstr>
      <vt:lpstr>—SOMEONE FAMOUS</vt:lpstr>
      <vt:lpstr>—SOMEONE FAMOUS</vt:lpstr>
      <vt:lpstr>LEMBAGA SERTIFIKASI</vt:lpstr>
      <vt:lpstr>BIDANG SERTIFIKASI</vt:lpstr>
      <vt:lpstr>References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rafika</cp:lastModifiedBy>
  <cp:revision>125</cp:revision>
  <dcterms:modified xsi:type="dcterms:W3CDTF">2025-02-24T08:27:25Z</dcterms:modified>
</cp:coreProperties>
</file>