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4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Titillium Web SemiBold"/>
      <p:regular r:id="rId47"/>
      <p:bold r:id="rId48"/>
      <p:italic r:id="rId49"/>
      <p:boldItalic r:id="rId50"/>
    </p:embeddedFont>
    <p:embeddedFont>
      <p:font typeface="Proxima Nova"/>
      <p:regular r:id="rId51"/>
      <p:bold r:id="rId52"/>
      <p:italic r:id="rId53"/>
      <p:boldItalic r:id="rId54"/>
    </p:embeddedFont>
    <p:embeddedFont>
      <p:font typeface="Montserrat"/>
      <p:regular r:id="rId55"/>
      <p:bold r:id="rId56"/>
      <p:italic r:id="rId57"/>
      <p:boldItalic r:id="rId58"/>
    </p:embeddedFont>
    <p:embeddedFont>
      <p:font typeface="Anaheim"/>
      <p:regular r:id="rId59"/>
      <p:bold r:id="rId60"/>
    </p:embeddedFont>
    <p:embeddedFont>
      <p:font typeface="Titillium Web"/>
      <p:regular r:id="rId61"/>
      <p:bold r:id="rId62"/>
      <p:italic r:id="rId63"/>
      <p:boldItalic r:id="rId64"/>
    </p:embeddedFont>
    <p:embeddedFont>
      <p:font typeface="Proxima Nova Semibold"/>
      <p:regular r:id="rId65"/>
      <p:bold r:id="rId66"/>
      <p:boldItalic r:id="rId67"/>
    </p:embeddedFont>
    <p:embeddedFont>
      <p:font typeface="Barlow Semi Condensed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2" roundtripDataSignature="AMtx7mh5j1dRoFC6MQ3Do/6fvEAB021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TitilliumWebSemiBold-bold.fntdata"/><Relationship Id="rId47" Type="http://schemas.openxmlformats.org/officeDocument/2006/relationships/font" Target="fonts/TitilliumWebSemiBold-regular.fntdata"/><Relationship Id="rId49" Type="http://schemas.openxmlformats.org/officeDocument/2006/relationships/font" Target="fonts/TitilliumWebSemiBold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2" Type="http://customschemas.google.com/relationships/presentationmetadata" Target="meta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BarlowSemiCondensed-boldItalic.fntdata"/><Relationship Id="rId70" Type="http://schemas.openxmlformats.org/officeDocument/2006/relationships/font" Target="fonts/BarlowSemiCondensed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TitilliumWeb-bold.fntdata"/><Relationship Id="rId61" Type="http://schemas.openxmlformats.org/officeDocument/2006/relationships/font" Target="fonts/TitilliumWeb-regular.fntdata"/><Relationship Id="rId20" Type="http://schemas.openxmlformats.org/officeDocument/2006/relationships/slide" Target="slides/slide14.xml"/><Relationship Id="rId64" Type="http://schemas.openxmlformats.org/officeDocument/2006/relationships/font" Target="fonts/TitilliumWeb-boldItalic.fntdata"/><Relationship Id="rId63" Type="http://schemas.openxmlformats.org/officeDocument/2006/relationships/font" Target="fonts/TitilliumWeb-italic.fntdata"/><Relationship Id="rId22" Type="http://schemas.openxmlformats.org/officeDocument/2006/relationships/slide" Target="slides/slide16.xml"/><Relationship Id="rId66" Type="http://schemas.openxmlformats.org/officeDocument/2006/relationships/font" Target="fonts/ProximaNovaSemibold-bold.fntdata"/><Relationship Id="rId21" Type="http://schemas.openxmlformats.org/officeDocument/2006/relationships/slide" Target="slides/slide15.xml"/><Relationship Id="rId65" Type="http://schemas.openxmlformats.org/officeDocument/2006/relationships/font" Target="fonts/ProximaNovaSemibold-regular.fntdata"/><Relationship Id="rId24" Type="http://schemas.openxmlformats.org/officeDocument/2006/relationships/slide" Target="slides/slide18.xml"/><Relationship Id="rId68" Type="http://schemas.openxmlformats.org/officeDocument/2006/relationships/font" Target="fonts/BarlowSemiCondensed-regular.fntdata"/><Relationship Id="rId23" Type="http://schemas.openxmlformats.org/officeDocument/2006/relationships/slide" Target="slides/slide17.xml"/><Relationship Id="rId67" Type="http://schemas.openxmlformats.org/officeDocument/2006/relationships/font" Target="fonts/ProximaNovaSemibold-boldItalic.fntdata"/><Relationship Id="rId60" Type="http://schemas.openxmlformats.org/officeDocument/2006/relationships/font" Target="fonts/Anahei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BarlowSemiCondensed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roximaNova-regular.fntdata"/><Relationship Id="rId50" Type="http://schemas.openxmlformats.org/officeDocument/2006/relationships/font" Target="fonts/TitilliumWebSemiBold-boldItalic.fntdata"/><Relationship Id="rId53" Type="http://schemas.openxmlformats.org/officeDocument/2006/relationships/font" Target="fonts/ProximaNova-italic.fntdata"/><Relationship Id="rId52" Type="http://schemas.openxmlformats.org/officeDocument/2006/relationships/font" Target="fonts/ProximaNova-bold.fntdata"/><Relationship Id="rId11" Type="http://schemas.openxmlformats.org/officeDocument/2006/relationships/slide" Target="slides/slide5.xml"/><Relationship Id="rId55" Type="http://schemas.openxmlformats.org/officeDocument/2006/relationships/font" Target="fonts/Montserrat-regular.fntdata"/><Relationship Id="rId10" Type="http://schemas.openxmlformats.org/officeDocument/2006/relationships/slide" Target="slides/slide4.xml"/><Relationship Id="rId54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57" Type="http://schemas.openxmlformats.org/officeDocument/2006/relationships/font" Target="fonts/Montserrat-italic.fntdata"/><Relationship Id="rId12" Type="http://schemas.openxmlformats.org/officeDocument/2006/relationships/slide" Target="slides/slide6.xml"/><Relationship Id="rId56" Type="http://schemas.openxmlformats.org/officeDocument/2006/relationships/font" Target="fonts/Montserrat-bold.fntdata"/><Relationship Id="rId15" Type="http://schemas.openxmlformats.org/officeDocument/2006/relationships/slide" Target="slides/slide9.xml"/><Relationship Id="rId59" Type="http://schemas.openxmlformats.org/officeDocument/2006/relationships/font" Target="fonts/Anaheim-regular.fntdata"/><Relationship Id="rId14" Type="http://schemas.openxmlformats.org/officeDocument/2006/relationships/slide" Target="slides/slide8.xml"/><Relationship Id="rId58" Type="http://schemas.openxmlformats.org/officeDocument/2006/relationships/font" Target="fonts/Montserra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7" name="Google Shape;22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1" name="Google Shape;24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measure something</a:t>
            </a:r>
            <a:r>
              <a:rPr lang="en"/>
              <a:t> about </a:t>
            </a:r>
            <a:r>
              <a:rPr b="1" lang="en"/>
              <a:t>human behaviour</a:t>
            </a:r>
            <a:r>
              <a:rPr lang="en"/>
              <a:t> or the </a:t>
            </a:r>
            <a:r>
              <a:rPr b="1" lang="en"/>
              <a:t>human mind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4" name="Google Shape;2504;p8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3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5" name="Google Shape;2515;p8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8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0" name="Google Shape;2530;p9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8" name="Google Shape;2538;p9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8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0" name="Google Shape;255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5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7" name="Google Shape;25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0" name="Google Shape;2620;p9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3" name="Google Shape;2663;p9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7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9" name="Google Shape;22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7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9" name="Google Shape;2669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4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6" name="Google Shape;2676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3" name="Google Shape;2683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0" name="Google Shape;2690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2" name="Google Shape;2702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0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2" name="Google Shape;2712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2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4" name="Google Shape;2724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4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6" name="Google Shape;2736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8" name="Google Shape;2748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0" name="Google Shape;2760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5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7" name="Google Shape;2767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2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10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8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1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0" name="Google Shape;2780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5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7" name="Google Shape;2787;p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4" name="Google Shape;2794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1" name="Google Shape;2801;p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8" name="Google Shape;280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2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4" name="Google Shape;2814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9" name="Google Shape;2819;p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5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33531da2bcc_0_1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7" name="Google Shape;2827;g33531da2bcc_0_1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6" name="Google Shape;23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6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8" name="Google Shape;291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3" name="Google Shape;23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6" name="Google Shape;23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2" name="Google Shape;24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8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4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6" name="Google Shape;24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" name="Google Shape;10;p5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" name="Google Shape;11;p5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" name="Google Shape;12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" name="Google Shape;13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" name="Google Shape;14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" name="Google Shape;15;p5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" name="Google Shape;16;p5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" name="Google Shape;17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" name="Google Shape;19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" name="Google Shape;20;p5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" name="Google Shape;21;p5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2" name="Google Shape;22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" name="Google Shape;23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5" name="Google Shape;25;p5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6" name="Google Shape;26;p5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7" name="Google Shape;27;p5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8" name="Google Shape;28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" name="Google Shape;29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" name="Google Shape;30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1" name="Google Shape;31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2" name="Google Shape;32;p5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3" name="Google Shape;33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" name="Google Shape;34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" name="Google Shape;35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" name="Google Shape;36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7" name="Google Shape;37;p5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8" name="Google Shape;38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" name="Google Shape;39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0" name="Google Shape;40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41" name="Google Shape;41;p5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42" name="Google Shape;42;p5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43" name="Google Shape;43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" name="Google Shape;44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5" name="Google Shape;45;p5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6" name="Google Shape;46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7" name="Google Shape;47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8" name="Google Shape;48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9" name="Google Shape;49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0" name="Google Shape;50;p5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1" name="Google Shape;51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2" name="Google Shape;52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3" name="Google Shape;53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54" name="Google Shape;54;p57"/>
          <p:cNvSpPr txBox="1"/>
          <p:nvPr>
            <p:ph type="ctrTitle"/>
          </p:nvPr>
        </p:nvSpPr>
        <p:spPr>
          <a:xfrm>
            <a:off x="713225" y="820500"/>
            <a:ext cx="40356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55" name="Google Shape;55;p57"/>
          <p:cNvSpPr txBox="1"/>
          <p:nvPr>
            <p:ph idx="1" type="subTitle"/>
          </p:nvPr>
        </p:nvSpPr>
        <p:spPr>
          <a:xfrm>
            <a:off x="713225" y="3808525"/>
            <a:ext cx="4035600" cy="33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56" name="Google Shape;56;p57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57" name="Google Shape;57;p57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58" name="Google Shape;58;p57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57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61" name="Google Shape;61;p5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7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547" name="Google Shape;547;p7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548" name="Google Shape;548;p7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549" name="Google Shape;549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0" name="Google Shape;550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1" name="Google Shape;551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2" name="Google Shape;552;p7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3" name="Google Shape;553;p7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554" name="Google Shape;554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6" name="Google Shape;556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7" name="Google Shape;557;p7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8" name="Google Shape;558;p7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559" name="Google Shape;559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0" name="Google Shape;560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" name="Google Shape;561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62" name="Google Shape;562;p7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563" name="Google Shape;563;p7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564" name="Google Shape;564;p7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65" name="Google Shape;565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6" name="Google Shape;566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7" name="Google Shape;567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8" name="Google Shape;568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69" name="Google Shape;569;p7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70" name="Google Shape;570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71" name="Google Shape;571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72" name="Google Shape;572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73" name="Google Shape;573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74" name="Google Shape;574;p7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75" name="Google Shape;575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76" name="Google Shape;576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77" name="Google Shape;577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578" name="Google Shape;578;p7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579" name="Google Shape;579;p7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580" name="Google Shape;580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81" name="Google Shape;581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82" name="Google Shape;582;p7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83" name="Google Shape;583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84" name="Google Shape;584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85" name="Google Shape;585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86" name="Google Shape;586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87" name="Google Shape;587;p7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88" name="Google Shape;588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89" name="Google Shape;589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90" name="Google Shape;590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591" name="Google Shape;591;p78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sp>
          <p:nvSpPr>
            <p:cNvPr id="592" name="Google Shape;592;p78"/>
            <p:cNvSpPr/>
            <p:nvPr/>
          </p:nvSpPr>
          <p:spPr>
            <a:xfrm>
              <a:off x="8561631" y="4643609"/>
              <a:ext cx="390949" cy="390763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593;p78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594" name="Google Shape;594;p7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6" name="Google Shape;596;p7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7" name="Google Shape;597;p78"/>
          <p:cNvSpPr txBox="1"/>
          <p:nvPr>
            <p:ph idx="1" type="body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6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00" name="Google Shape;600;p6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01" name="Google Shape;601;p6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02" name="Google Shape;602;p6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3" name="Google Shape;603;p6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4" name="Google Shape;604;p6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5" name="Google Shape;605;p6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6" name="Google Shape;606;p6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07" name="Google Shape;607;p6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8" name="Google Shape;608;p6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6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0" name="Google Shape;610;p6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1" name="Google Shape;611;p6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612" name="Google Shape;612;p6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3" name="Google Shape;613;p6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4" name="Google Shape;614;p6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15" name="Google Shape;615;p6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616" name="Google Shape;616;p6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617" name="Google Shape;617;p6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18" name="Google Shape;618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19" name="Google Shape;619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20" name="Google Shape;620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21" name="Google Shape;621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22" name="Google Shape;622;p6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23" name="Google Shape;623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24" name="Google Shape;624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25" name="Google Shape;625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26" name="Google Shape;626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27" name="Google Shape;627;p6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28" name="Google Shape;628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29" name="Google Shape;629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30" name="Google Shape;630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631" name="Google Shape;631;p6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632" name="Google Shape;632;p6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633" name="Google Shape;633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34" name="Google Shape;634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35" name="Google Shape;635;p6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36" name="Google Shape;636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37" name="Google Shape;637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38" name="Google Shape;638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39" name="Google Shape;639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40" name="Google Shape;640;p6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41" name="Google Shape;641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42" name="Google Shape;642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43" name="Google Shape;643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644" name="Google Shape;644;p66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645" name="Google Shape;645;p66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646" name="Google Shape;646;p66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66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8" name="Google Shape;648;p66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6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1" name="Google Shape;651;p66"/>
          <p:cNvSpPr txBox="1"/>
          <p:nvPr>
            <p:ph idx="1" type="subTitle"/>
          </p:nvPr>
        </p:nvSpPr>
        <p:spPr>
          <a:xfrm>
            <a:off x="93762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66"/>
          <p:cNvSpPr txBox="1"/>
          <p:nvPr>
            <p:ph idx="2" type="subTitle"/>
          </p:nvPr>
        </p:nvSpPr>
        <p:spPr>
          <a:xfrm>
            <a:off x="3484350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66"/>
          <p:cNvSpPr txBox="1"/>
          <p:nvPr>
            <p:ph idx="3" type="subTitle"/>
          </p:nvPr>
        </p:nvSpPr>
        <p:spPr>
          <a:xfrm>
            <a:off x="603107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66"/>
          <p:cNvSpPr txBox="1"/>
          <p:nvPr>
            <p:ph idx="4" type="subTitle"/>
          </p:nvPr>
        </p:nvSpPr>
        <p:spPr>
          <a:xfrm>
            <a:off x="93762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55" name="Google Shape;655;p66"/>
          <p:cNvSpPr txBox="1"/>
          <p:nvPr>
            <p:ph idx="5" type="subTitle"/>
          </p:nvPr>
        </p:nvSpPr>
        <p:spPr>
          <a:xfrm>
            <a:off x="3484350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56" name="Google Shape;656;p66"/>
          <p:cNvSpPr txBox="1"/>
          <p:nvPr>
            <p:ph idx="6" type="subTitle"/>
          </p:nvPr>
        </p:nvSpPr>
        <p:spPr>
          <a:xfrm>
            <a:off x="603107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5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59" name="Google Shape;659;p5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60" name="Google Shape;660;p5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61" name="Google Shape;661;p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3" name="Google Shape;663;p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4" name="Google Shape;664;p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5" name="Google Shape;665;p5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66" name="Google Shape;666;p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7" name="Google Shape;667;p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8" name="Google Shape;668;p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9" name="Google Shape;669;p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0" name="Google Shape;670;p5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671" name="Google Shape;671;p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2" name="Google Shape;672;p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74" name="Google Shape;674;p5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675" name="Google Shape;675;p5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676" name="Google Shape;676;p5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77" name="Google Shape;677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78" name="Google Shape;678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79" name="Google Shape;679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80" name="Google Shape;680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81" name="Google Shape;681;p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82" name="Google Shape;682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83" name="Google Shape;683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84" name="Google Shape;684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85" name="Google Shape;685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86" name="Google Shape;686;p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87" name="Google Shape;687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88" name="Google Shape;688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89" name="Google Shape;689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690" name="Google Shape;690;p5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691" name="Google Shape;691;p5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692" name="Google Shape;692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93" name="Google Shape;693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94" name="Google Shape;694;p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95" name="Google Shape;695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96" name="Google Shape;696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97" name="Google Shape;697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698" name="Google Shape;698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699" name="Google Shape;699;p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00" name="Google Shape;700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01" name="Google Shape;701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02" name="Google Shape;702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703" name="Google Shape;703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04" name="Google Shape;704;p58"/>
          <p:cNvGrpSpPr/>
          <p:nvPr/>
        </p:nvGrpSpPr>
        <p:grpSpPr>
          <a:xfrm>
            <a:off x="141641" y="92498"/>
            <a:ext cx="8827867" cy="4945087"/>
            <a:chOff x="141641" y="92498"/>
            <a:chExt cx="8827867" cy="4945087"/>
          </a:xfrm>
        </p:grpSpPr>
        <p:grpSp>
          <p:nvGrpSpPr>
            <p:cNvPr id="705" name="Google Shape;705;p58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706" name="Google Shape;706;p58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58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58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58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58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58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58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3" name="Google Shape;713;p58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714" name="Google Shape;714;p5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5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6" name="Google Shape;716;p58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58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8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721" name="Google Shape;721;p8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722" name="Google Shape;722;p8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3" name="Google Shape;723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5" name="Google Shape;725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6" name="Google Shape;726;p8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7" name="Google Shape;727;p8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8" name="Google Shape;728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9" name="Google Shape;729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1" name="Google Shape;731;p8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2" name="Google Shape;732;p8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33" name="Google Shape;733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4" name="Google Shape;734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5" name="Google Shape;735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736" name="Google Shape;736;p8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737" name="Google Shape;737;p8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738" name="Google Shape;738;p8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39" name="Google Shape;739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0" name="Google Shape;740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1" name="Google Shape;741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2" name="Google Shape;742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43" name="Google Shape;743;p8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44" name="Google Shape;744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5" name="Google Shape;745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6" name="Google Shape;746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47" name="Google Shape;747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48" name="Google Shape;748;p8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49" name="Google Shape;749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0" name="Google Shape;750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1" name="Google Shape;751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752" name="Google Shape;752;p8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753" name="Google Shape;753;p8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754" name="Google Shape;754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5" name="Google Shape;755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56" name="Google Shape;756;p8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57" name="Google Shape;757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8" name="Google Shape;758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59" name="Google Shape;759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0" name="Google Shape;760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61" name="Google Shape;761;p8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62" name="Google Shape;762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3" name="Google Shape;763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64" name="Google Shape;764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8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767" name="Google Shape;767;p8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768" name="Google Shape;768;p8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69" name="Google Shape;769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1" name="Google Shape;771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2" name="Google Shape;772;p8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3" name="Google Shape;773;p8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74" name="Google Shape;774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5" name="Google Shape;775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6" name="Google Shape;776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7" name="Google Shape;777;p8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8" name="Google Shape;778;p8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79" name="Google Shape;779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80" name="Google Shape;780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81" name="Google Shape;781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782" name="Google Shape;782;p8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783" name="Google Shape;783;p8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784" name="Google Shape;784;p8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85" name="Google Shape;785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6" name="Google Shape;786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7" name="Google Shape;787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88" name="Google Shape;788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89" name="Google Shape;789;p8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90" name="Google Shape;790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1" name="Google Shape;791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2" name="Google Shape;792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3" name="Google Shape;793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94" name="Google Shape;794;p8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95" name="Google Shape;795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6" name="Google Shape;796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797" name="Google Shape;797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798" name="Google Shape;798;p8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799" name="Google Shape;799;p8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800" name="Google Shape;800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1" name="Google Shape;801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02" name="Google Shape;802;p8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03" name="Google Shape;803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4" name="Google Shape;804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5" name="Google Shape;805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6" name="Google Shape;806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07" name="Google Shape;807;p8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08" name="Google Shape;808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09" name="Google Shape;809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10" name="Google Shape;810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811" name="Google Shape;811;p85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812" name="Google Shape;812;p85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813" name="Google Shape;813;p85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5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85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816" name="Google Shape;816;p8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8" name="Google Shape;818;p85"/>
          <p:cNvSpPr/>
          <p:nvPr/>
        </p:nvSpPr>
        <p:spPr>
          <a:xfrm>
            <a:off x="8636475" y="4719725"/>
            <a:ext cx="377400" cy="377400"/>
          </a:xfrm>
          <a:prstGeom prst="mathMultiply">
            <a:avLst>
              <a:gd fmla="val 16276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9" name="Google Shape;819;p85"/>
          <p:cNvSpPr/>
          <p:nvPr/>
        </p:nvSpPr>
        <p:spPr>
          <a:xfrm>
            <a:off x="141850" y="450475"/>
            <a:ext cx="377400" cy="377400"/>
          </a:xfrm>
          <a:prstGeom prst="mathMultiply">
            <a:avLst>
              <a:gd fmla="val 16276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g33531da2bcc_0_164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829" name="Google Shape;829;g33531da2bcc_0_164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830" name="Google Shape;830;g33531da2bcc_0_164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31" name="Google Shape;831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2" name="Google Shape;832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3" name="Google Shape;833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4" name="Google Shape;834;g33531da2bcc_0_164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35" name="Google Shape;835;g33531da2bcc_0_164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36" name="Google Shape;836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7" name="Google Shape;837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8" name="Google Shape;838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9" name="Google Shape;839;g33531da2bcc_0_164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40" name="Google Shape;840;g33531da2bcc_0_164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841" name="Google Shape;841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2" name="Google Shape;842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43" name="Google Shape;843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44" name="Google Shape;844;g33531da2bcc_0_164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845" name="Google Shape;845;g33531da2bcc_0_164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846" name="Google Shape;846;g33531da2bcc_0_164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47" name="Google Shape;847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48" name="Google Shape;848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49" name="Google Shape;849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0" name="Google Shape;850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51" name="Google Shape;851;g33531da2bcc_0_164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52" name="Google Shape;852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3" name="Google Shape;853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4" name="Google Shape;854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5" name="Google Shape;855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56" name="Google Shape;856;g33531da2bcc_0_164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57" name="Google Shape;857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8" name="Google Shape;858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9" name="Google Shape;859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860" name="Google Shape;860;g33531da2bcc_0_164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861" name="Google Shape;861;g33531da2bcc_0_164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862" name="Google Shape;862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3" name="Google Shape;863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64" name="Google Shape;864;g33531da2bcc_0_164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65" name="Google Shape;865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6" name="Google Shape;866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7" name="Google Shape;867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8" name="Google Shape;868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69" name="Google Shape;869;g33531da2bcc_0_164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70" name="Google Shape;870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71" name="Google Shape;871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72" name="Google Shape;872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873" name="Google Shape;873;g33531da2bcc_0_1640"/>
          <p:cNvSpPr txBox="1"/>
          <p:nvPr>
            <p:ph type="ctrTitle"/>
          </p:nvPr>
        </p:nvSpPr>
        <p:spPr>
          <a:xfrm>
            <a:off x="713225" y="820500"/>
            <a:ext cx="4035600" cy="27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874" name="Google Shape;874;g33531da2bcc_0_1640"/>
          <p:cNvSpPr txBox="1"/>
          <p:nvPr>
            <p:ph idx="1" type="subTitle"/>
          </p:nvPr>
        </p:nvSpPr>
        <p:spPr>
          <a:xfrm>
            <a:off x="713225" y="3808525"/>
            <a:ext cx="4035600" cy="33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875" name="Google Shape;875;g33531da2bcc_0_164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876" name="Google Shape;876;g33531da2bcc_0_164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877" name="Google Shape;877;g33531da2bcc_0_164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g33531da2bcc_0_164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g33531da2bcc_0_164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880" name="Google Shape;880;g33531da2bcc_0_164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g33531da2bcc_0_164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g33531da2bcc_0_169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884" name="Google Shape;884;g33531da2bcc_0_169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885" name="Google Shape;885;g33531da2bcc_0_169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86" name="Google Shape;886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7" name="Google Shape;887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8" name="Google Shape;888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9" name="Google Shape;889;g33531da2bcc_0_169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0" name="Google Shape;890;g33531da2bcc_0_169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91" name="Google Shape;891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2" name="Google Shape;892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3" name="Google Shape;893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4" name="Google Shape;894;g33531da2bcc_0_169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5" name="Google Shape;895;g33531da2bcc_0_169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896" name="Google Shape;896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7" name="Google Shape;897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8" name="Google Shape;898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99" name="Google Shape;899;g33531da2bcc_0_169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900" name="Google Shape;900;g33531da2bcc_0_169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901" name="Google Shape;901;g33531da2bcc_0_169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02" name="Google Shape;902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03" name="Google Shape;903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04" name="Google Shape;904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05" name="Google Shape;905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06" name="Google Shape;906;g33531da2bcc_0_169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07" name="Google Shape;907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08" name="Google Shape;908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09" name="Google Shape;909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10" name="Google Shape;910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11" name="Google Shape;911;g33531da2bcc_0_169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12" name="Google Shape;912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13" name="Google Shape;913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14" name="Google Shape;914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915" name="Google Shape;915;g33531da2bcc_0_169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16" name="Google Shape;916;g33531da2bcc_0_169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17" name="Google Shape;917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18" name="Google Shape;918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19" name="Google Shape;919;g33531da2bcc_0_169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20" name="Google Shape;920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21" name="Google Shape;921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22" name="Google Shape;922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23" name="Google Shape;923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24" name="Google Shape;924;g33531da2bcc_0_169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25" name="Google Shape;925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26" name="Google Shape;926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27" name="Google Shape;927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928" name="Google Shape;928;g33531da2bcc_0_1695"/>
          <p:cNvSpPr txBox="1"/>
          <p:nvPr>
            <p:ph type="title"/>
          </p:nvPr>
        </p:nvSpPr>
        <p:spPr>
          <a:xfrm>
            <a:off x="4178250" y="244822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9" name="Google Shape;929;g33531da2bcc_0_1695"/>
          <p:cNvSpPr txBox="1"/>
          <p:nvPr>
            <p:ph idx="2" type="title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30" name="Google Shape;930;g33531da2bcc_0_1695"/>
          <p:cNvSpPr txBox="1"/>
          <p:nvPr>
            <p:ph idx="1" type="subTitle"/>
          </p:nvPr>
        </p:nvSpPr>
        <p:spPr>
          <a:xfrm>
            <a:off x="4178250" y="3344850"/>
            <a:ext cx="4032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31" name="Google Shape;931;g33531da2bcc_0_1695"/>
          <p:cNvGrpSpPr/>
          <p:nvPr/>
        </p:nvGrpSpPr>
        <p:grpSpPr>
          <a:xfrm>
            <a:off x="173914" y="92498"/>
            <a:ext cx="8795807" cy="4945095"/>
            <a:chOff x="173914" y="92498"/>
            <a:chExt cx="8795807" cy="4945095"/>
          </a:xfrm>
        </p:grpSpPr>
        <p:grpSp>
          <p:nvGrpSpPr>
            <p:cNvPr id="932" name="Google Shape;932;g33531da2bcc_0_1695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933" name="Google Shape;933;g33531da2bcc_0_1695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33531da2bcc_0_1695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33531da2bcc_0_1695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33531da2bcc_0_1695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33531da2bcc_0_1695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33531da2bcc_0_1695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33531da2bcc_0_1695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0" name="Google Shape;940;g33531da2bcc_0_1695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941" name="Google Shape;941;g33531da2bcc_0_1695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g33531da2bcc_0_1695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3" name="Google Shape;943;g33531da2bcc_0_1695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33531da2bcc_0_1695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g33531da2bcc_0_175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947" name="Google Shape;947;g33531da2bcc_0_175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948" name="Google Shape;948;g33531da2bcc_0_175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949" name="Google Shape;949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0" name="Google Shape;950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1" name="Google Shape;951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2" name="Google Shape;952;g33531da2bcc_0_17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3" name="Google Shape;953;g33531da2bcc_0_175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954" name="Google Shape;954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5" name="Google Shape;955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6" name="Google Shape;956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7" name="Google Shape;957;g33531da2bcc_0_17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58" name="Google Shape;958;g33531da2bcc_0_175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959" name="Google Shape;959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0" name="Google Shape;960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61" name="Google Shape;961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962" name="Google Shape;962;g33531da2bcc_0_175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963" name="Google Shape;963;g33531da2bcc_0_175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964" name="Google Shape;964;g33531da2bcc_0_175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65" name="Google Shape;965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66" name="Google Shape;966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67" name="Google Shape;967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68" name="Google Shape;968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69" name="Google Shape;969;g33531da2bcc_0_17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70" name="Google Shape;970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71" name="Google Shape;971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72" name="Google Shape;972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73" name="Google Shape;973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74" name="Google Shape;974;g33531da2bcc_0_17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75" name="Google Shape;975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76" name="Google Shape;976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77" name="Google Shape;977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978" name="Google Shape;978;g33531da2bcc_0_175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79" name="Google Shape;979;g33531da2bcc_0_175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80" name="Google Shape;980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81" name="Google Shape;981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82" name="Google Shape;982;g33531da2bcc_0_17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83" name="Google Shape;983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84" name="Google Shape;984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85" name="Google Shape;985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86" name="Google Shape;986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87" name="Google Shape;987;g33531da2bcc_0_17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88" name="Google Shape;988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89" name="Google Shape;989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90" name="Google Shape;990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991" name="Google Shape;991;g33531da2bcc_0_1758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992" name="Google Shape;992;g33531da2bcc_0_1758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993" name="Google Shape;993;g33531da2bcc_0_175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g33531da2bcc_0_175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5" name="Google Shape;995;g33531da2bcc_0_1758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33531da2bcc_0_1758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33531da2bcc_0_17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98" name="Google Shape;998;g33531da2bcc_0_1758"/>
          <p:cNvSpPr txBox="1"/>
          <p:nvPr>
            <p:ph idx="1" type="subTitle"/>
          </p:nvPr>
        </p:nvSpPr>
        <p:spPr>
          <a:xfrm>
            <a:off x="93762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g33531da2bcc_0_1758"/>
          <p:cNvSpPr txBox="1"/>
          <p:nvPr>
            <p:ph idx="2" type="subTitle"/>
          </p:nvPr>
        </p:nvSpPr>
        <p:spPr>
          <a:xfrm>
            <a:off x="3484350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0" name="Google Shape;1000;g33531da2bcc_0_1758"/>
          <p:cNvSpPr txBox="1"/>
          <p:nvPr>
            <p:ph idx="3" type="subTitle"/>
          </p:nvPr>
        </p:nvSpPr>
        <p:spPr>
          <a:xfrm>
            <a:off x="603107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g33531da2bcc_0_1758"/>
          <p:cNvSpPr txBox="1"/>
          <p:nvPr>
            <p:ph idx="4" type="subTitle"/>
          </p:nvPr>
        </p:nvSpPr>
        <p:spPr>
          <a:xfrm>
            <a:off x="93762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02" name="Google Shape;1002;g33531da2bcc_0_1758"/>
          <p:cNvSpPr txBox="1"/>
          <p:nvPr>
            <p:ph idx="5" type="subTitle"/>
          </p:nvPr>
        </p:nvSpPr>
        <p:spPr>
          <a:xfrm>
            <a:off x="3484350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03" name="Google Shape;1003;g33531da2bcc_0_1758"/>
          <p:cNvSpPr txBox="1"/>
          <p:nvPr>
            <p:ph idx="6" type="subTitle"/>
          </p:nvPr>
        </p:nvSpPr>
        <p:spPr>
          <a:xfrm>
            <a:off x="603107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6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5" name="Google Shape;65;p6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6" name="Google Shape;66;p6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7" name="Google Shape;67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" name="Google Shape;69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" name="Google Shape;70;p6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" name="Google Shape;71;p6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" name="Google Shape;72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" name="Google Shape;73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" name="Google Shape;75;p6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" name="Google Shape;76;p6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7" name="Google Shape;77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8" name="Google Shape;78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9" name="Google Shape;79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80" name="Google Shape;80;p6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81" name="Google Shape;81;p6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82" name="Google Shape;82;p6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3" name="Google Shape;83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4" name="Google Shape;84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5" name="Google Shape;85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" name="Google Shape;86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7" name="Google Shape;87;p6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8" name="Google Shape;88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9" name="Google Shape;89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0" name="Google Shape;90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1" name="Google Shape;91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92" name="Google Shape;92;p6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3" name="Google Shape;93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4" name="Google Shape;94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5" name="Google Shape;95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96" name="Google Shape;96;p6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7" name="Google Shape;97;p6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8" name="Google Shape;98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99" name="Google Shape;99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0" name="Google Shape;100;p6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1" name="Google Shape;101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2" name="Google Shape;102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3" name="Google Shape;103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" name="Google Shape;104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5" name="Google Shape;105;p6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6" name="Google Shape;106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7" name="Google Shape;107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8" name="Google Shape;108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09" name="Google Shape;109;p61"/>
          <p:cNvSpPr txBox="1"/>
          <p:nvPr>
            <p:ph type="title"/>
          </p:nvPr>
        </p:nvSpPr>
        <p:spPr>
          <a:xfrm>
            <a:off x="4178250" y="244822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61"/>
          <p:cNvSpPr txBox="1"/>
          <p:nvPr>
            <p:ph idx="2" type="title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1" name="Google Shape;111;p61"/>
          <p:cNvSpPr txBox="1"/>
          <p:nvPr>
            <p:ph idx="1" type="subTitle"/>
          </p:nvPr>
        </p:nvSpPr>
        <p:spPr>
          <a:xfrm>
            <a:off x="4178250" y="3344850"/>
            <a:ext cx="4032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2" name="Google Shape;112;p61"/>
          <p:cNvGrpSpPr/>
          <p:nvPr/>
        </p:nvGrpSpPr>
        <p:grpSpPr>
          <a:xfrm>
            <a:off x="173907" y="92498"/>
            <a:ext cx="8795601" cy="4945087"/>
            <a:chOff x="173907" y="92498"/>
            <a:chExt cx="8795601" cy="4945087"/>
          </a:xfrm>
        </p:grpSpPr>
        <p:grpSp>
          <p:nvGrpSpPr>
            <p:cNvPr id="113" name="Google Shape;113;p61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114" name="Google Shape;114;p61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1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1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1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1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1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1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61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61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1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g33531da2bcc_0_181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06" name="Google Shape;1006;g33531da2bcc_0_181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007" name="Google Shape;1007;g33531da2bcc_0_181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08" name="Google Shape;1008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9" name="Google Shape;1009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0" name="Google Shape;1010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g33531da2bcc_0_181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2" name="Google Shape;1012;g33531da2bcc_0_181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13" name="Google Shape;1013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5" name="Google Shape;1015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6" name="Google Shape;1016;g33531da2bcc_0_181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7" name="Google Shape;1017;g33531da2bcc_0_181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018" name="Google Shape;1018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9" name="Google Shape;1019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0" name="Google Shape;1020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21" name="Google Shape;1021;g33531da2bcc_0_181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022" name="Google Shape;1022;g33531da2bcc_0_181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023" name="Google Shape;1023;g33531da2bcc_0_181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24" name="Google Shape;1024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25" name="Google Shape;1025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26" name="Google Shape;1026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27" name="Google Shape;1027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28" name="Google Shape;1028;g33531da2bcc_0_181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29" name="Google Shape;1029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30" name="Google Shape;1030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31" name="Google Shape;1031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32" name="Google Shape;1032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33" name="Google Shape;1033;g33531da2bcc_0_181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34" name="Google Shape;1034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35" name="Google Shape;1035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36" name="Google Shape;1036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037" name="Google Shape;1037;g33531da2bcc_0_181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038" name="Google Shape;1038;g33531da2bcc_0_181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039" name="Google Shape;1039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0" name="Google Shape;1040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41" name="Google Shape;1041;g33531da2bcc_0_181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42" name="Google Shape;1042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3" name="Google Shape;1043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4" name="Google Shape;1044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5" name="Google Shape;1045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46" name="Google Shape;1046;g33531da2bcc_0_181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47" name="Google Shape;1047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8" name="Google Shape;1048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49" name="Google Shape;1049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050" name="Google Shape;1050;g33531da2bcc_0_1817"/>
          <p:cNvSpPr txBox="1"/>
          <p:nvPr>
            <p:ph idx="1" type="subTitle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51" name="Google Shape;1051;g33531da2bcc_0_18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2" name="Google Shape;1052;g33531da2bcc_0_1817"/>
          <p:cNvSpPr txBox="1"/>
          <p:nvPr>
            <p:ph idx="2" type="subTitle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g33531da2bcc_0_1817"/>
          <p:cNvSpPr txBox="1"/>
          <p:nvPr>
            <p:ph idx="3" type="title"/>
          </p:nvPr>
        </p:nvSpPr>
        <p:spPr>
          <a:xfrm>
            <a:off x="720000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54" name="Google Shape;1054;g33531da2bcc_0_1817"/>
          <p:cNvSpPr txBox="1"/>
          <p:nvPr>
            <p:ph idx="4" type="subTitle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55" name="Google Shape;1055;g33531da2bcc_0_1817"/>
          <p:cNvSpPr txBox="1"/>
          <p:nvPr>
            <p:ph idx="5" type="subTitle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g33531da2bcc_0_1817"/>
          <p:cNvSpPr txBox="1"/>
          <p:nvPr>
            <p:ph idx="6" type="title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57" name="Google Shape;1057;g33531da2bcc_0_1817"/>
          <p:cNvSpPr txBox="1"/>
          <p:nvPr>
            <p:ph idx="7" type="subTitle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58" name="Google Shape;1058;g33531da2bcc_0_1817"/>
          <p:cNvSpPr txBox="1"/>
          <p:nvPr>
            <p:ph idx="8" type="subTitle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9" name="Google Shape;1059;g33531da2bcc_0_1817"/>
          <p:cNvSpPr txBox="1"/>
          <p:nvPr>
            <p:ph idx="9" type="title"/>
          </p:nvPr>
        </p:nvSpPr>
        <p:spPr>
          <a:xfrm>
            <a:off x="720000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0" name="Google Shape;1060;g33531da2bcc_0_1817"/>
          <p:cNvSpPr txBox="1"/>
          <p:nvPr>
            <p:ph idx="13" type="subTitle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61" name="Google Shape;1061;g33531da2bcc_0_1817"/>
          <p:cNvSpPr txBox="1"/>
          <p:nvPr>
            <p:ph idx="14" type="subTitle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g33531da2bcc_0_1817"/>
          <p:cNvSpPr txBox="1"/>
          <p:nvPr>
            <p:ph idx="15" type="title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063" name="Google Shape;1063;g33531da2bcc_0_1817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064" name="Google Shape;1064;g33531da2bcc_0_1817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065" name="Google Shape;1065;g33531da2bcc_0_181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g33531da2bcc_0_181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7" name="Google Shape;1067;g33531da2bcc_0_1817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33531da2bcc_0_1817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g33531da2bcc_0_1882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71" name="Google Shape;1071;g33531da2bcc_0_1882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072" name="Google Shape;1072;g33531da2bcc_0_1882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73" name="Google Shape;1073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4" name="Google Shape;1074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5" name="Google Shape;1075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6" name="Google Shape;1076;g33531da2bcc_0_188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7" name="Google Shape;1077;g33531da2bcc_0_1882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78" name="Google Shape;1078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9" name="Google Shape;1079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0" name="Google Shape;1080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1" name="Google Shape;1081;g33531da2bcc_0_188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2" name="Google Shape;1082;g33531da2bcc_0_1882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083" name="Google Shape;1083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4" name="Google Shape;1084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5" name="Google Shape;1085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86" name="Google Shape;1086;g33531da2bcc_0_1882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087" name="Google Shape;1087;g33531da2bcc_0_1882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088" name="Google Shape;1088;g33531da2bcc_0_1882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89" name="Google Shape;1089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90" name="Google Shape;1090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91" name="Google Shape;1091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92" name="Google Shape;1092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93" name="Google Shape;1093;g33531da2bcc_0_188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94" name="Google Shape;1094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95" name="Google Shape;1095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96" name="Google Shape;1096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97" name="Google Shape;1097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098" name="Google Shape;1098;g33531da2bcc_0_188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99" name="Google Shape;1099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00" name="Google Shape;1100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01" name="Google Shape;1101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102" name="Google Shape;1102;g33531da2bcc_0_1882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103" name="Google Shape;1103;g33531da2bcc_0_1882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104" name="Google Shape;1104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05" name="Google Shape;1105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06" name="Google Shape;1106;g33531da2bcc_0_188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07" name="Google Shape;1107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08" name="Google Shape;1108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09" name="Google Shape;1109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10" name="Google Shape;1110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11" name="Google Shape;1111;g33531da2bcc_0_188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12" name="Google Shape;1112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13" name="Google Shape;1113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14" name="Google Shape;1114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1115" name="Google Shape;1115;g33531da2bcc_0_1882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116" name="Google Shape;1116;g33531da2bcc_0_1882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117" name="Google Shape;1117;g33531da2bcc_0_1882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g33531da2bcc_0_1882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g33531da2bcc_0_1882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120" name="Google Shape;1120;g33531da2bcc_0_1882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g33531da2bcc_0_1882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22" name="Google Shape;1122;g33531da2bcc_0_1882"/>
          <p:cNvSpPr txBox="1"/>
          <p:nvPr>
            <p:ph type="title"/>
          </p:nvPr>
        </p:nvSpPr>
        <p:spPr>
          <a:xfrm>
            <a:off x="901875" y="1621638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23" name="Google Shape;1123;g33531da2bcc_0_1882"/>
          <p:cNvSpPr txBox="1"/>
          <p:nvPr>
            <p:ph idx="1" type="subTitle"/>
          </p:nvPr>
        </p:nvSpPr>
        <p:spPr>
          <a:xfrm>
            <a:off x="901875" y="2657562"/>
            <a:ext cx="3496200" cy="86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1125;g33531da2bcc_0_193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126" name="Google Shape;1126;g33531da2bcc_0_193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27" name="Google Shape;1127;g33531da2bcc_0_193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28" name="Google Shape;1128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9" name="Google Shape;1129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0" name="Google Shape;1130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1" name="Google Shape;1131;g33531da2bcc_0_1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2" name="Google Shape;1132;g33531da2bcc_0_193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33" name="Google Shape;1133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4" name="Google Shape;1134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5" name="Google Shape;1135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6" name="Google Shape;1136;g33531da2bcc_0_1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7" name="Google Shape;1137;g33531da2bcc_0_193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138" name="Google Shape;1138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9" name="Google Shape;1139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0" name="Google Shape;1140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41" name="Google Shape;1141;g33531da2bcc_0_193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142" name="Google Shape;1142;g33531da2bcc_0_193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143" name="Google Shape;1143;g33531da2bcc_0_193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44" name="Google Shape;1144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45" name="Google Shape;1145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46" name="Google Shape;1146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47" name="Google Shape;1147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48" name="Google Shape;1148;g33531da2bcc_0_1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49" name="Google Shape;1149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0" name="Google Shape;1150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1" name="Google Shape;1151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2" name="Google Shape;1152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53" name="Google Shape;1153;g33531da2bcc_0_1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54" name="Google Shape;1154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5" name="Google Shape;1155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56" name="Google Shape;1156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157" name="Google Shape;1157;g33531da2bcc_0_193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158" name="Google Shape;1158;g33531da2bcc_0_193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159" name="Google Shape;1159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0" name="Google Shape;1160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61" name="Google Shape;1161;g33531da2bcc_0_1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62" name="Google Shape;1162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3" name="Google Shape;1163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4" name="Google Shape;1164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5" name="Google Shape;1165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166" name="Google Shape;1166;g33531da2bcc_0_1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67" name="Google Shape;1167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8" name="Google Shape;1168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69" name="Google Shape;1169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170" name="Google Shape;1170;g33531da2bcc_0_19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71" name="Google Shape;1171;g33531da2bcc_0_1937"/>
          <p:cNvSpPr txBox="1"/>
          <p:nvPr>
            <p:ph idx="1" type="subTitle"/>
          </p:nvPr>
        </p:nvSpPr>
        <p:spPr>
          <a:xfrm>
            <a:off x="720000" y="1507800"/>
            <a:ext cx="4611600" cy="26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72" name="Google Shape;1172;g33531da2bcc_0_1937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173" name="Google Shape;1173;g33531da2bcc_0_1937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174" name="Google Shape;1174;g33531da2bcc_0_193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g33531da2bcc_0_193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6" name="Google Shape;1176;g33531da2bcc_0_1937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33531da2bcc_0_1937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g33531da2bcc_0_199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180" name="Google Shape;1180;g33531da2bcc_0_199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81" name="Google Shape;1181;g33531da2bcc_0_199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82" name="Google Shape;1182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4" name="Google Shape;1184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5" name="Google Shape;1185;g33531da2bcc_0_199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6" name="Google Shape;1186;g33531da2bcc_0_199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87" name="Google Shape;1187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8" name="Google Shape;1188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0" name="Google Shape;1190;g33531da2bcc_0_199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1" name="Google Shape;1191;g33531da2bcc_0_199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192" name="Google Shape;1192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3" name="Google Shape;1193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4" name="Google Shape;1194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95" name="Google Shape;1195;g33531da2bcc_0_199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196" name="Google Shape;1196;g33531da2bcc_0_199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197" name="Google Shape;1197;g33531da2bcc_0_199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98" name="Google Shape;1198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199" name="Google Shape;1199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00" name="Google Shape;1200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01" name="Google Shape;1201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02" name="Google Shape;1202;g33531da2bcc_0_199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03" name="Google Shape;1203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04" name="Google Shape;1204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05" name="Google Shape;1205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06" name="Google Shape;1206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07" name="Google Shape;1207;g33531da2bcc_0_199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08" name="Google Shape;1208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09" name="Google Shape;1209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10" name="Google Shape;1210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211" name="Google Shape;1211;g33531da2bcc_0_199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212" name="Google Shape;1212;g33531da2bcc_0_199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213" name="Google Shape;1213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14" name="Google Shape;1214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15" name="Google Shape;1215;g33531da2bcc_0_199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16" name="Google Shape;1216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17" name="Google Shape;1217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18" name="Google Shape;1218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19" name="Google Shape;1219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20" name="Google Shape;1220;g33531da2bcc_0_199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21" name="Google Shape;1221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22" name="Google Shape;1222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23" name="Google Shape;1223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224" name="Google Shape;1224;g33531da2bcc_0_1991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25" name="Google Shape;1225;g33531da2bcc_0_1991"/>
          <p:cNvSpPr txBox="1"/>
          <p:nvPr>
            <p:ph idx="1" type="subTitle"/>
          </p:nvPr>
        </p:nvSpPr>
        <p:spPr>
          <a:xfrm>
            <a:off x="720000" y="1700300"/>
            <a:ext cx="3916800" cy="22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226" name="Google Shape;1226;g33531da2bcc_0_1991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227" name="Google Shape;1227;g33531da2bcc_0_1991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228" name="Google Shape;1228;g33531da2bcc_0_1991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g33531da2bcc_0_1991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g33531da2bcc_0_1991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231" name="Google Shape;1231;g33531da2bcc_0_1991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g33531da2bcc_0_1991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g33531da2bcc_0_204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35" name="Google Shape;1235;g33531da2bcc_0_204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36" name="Google Shape;1236;g33531da2bcc_0_204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37" name="Google Shape;1237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8" name="Google Shape;1238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9" name="Google Shape;1239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0" name="Google Shape;1240;g33531da2bcc_0_204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1" name="Google Shape;1241;g33531da2bcc_0_204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42" name="Google Shape;1242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3" name="Google Shape;1243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4" name="Google Shape;1244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5" name="Google Shape;1245;g33531da2bcc_0_204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6" name="Google Shape;1246;g33531da2bcc_0_204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247" name="Google Shape;1247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8" name="Google Shape;1248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9" name="Google Shape;1249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250" name="Google Shape;1250;g33531da2bcc_0_204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251" name="Google Shape;1251;g33531da2bcc_0_204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252" name="Google Shape;1252;g33531da2bcc_0_204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53" name="Google Shape;1253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54" name="Google Shape;1254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55" name="Google Shape;1255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56" name="Google Shape;1256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57" name="Google Shape;1257;g33531da2bcc_0_204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58" name="Google Shape;1258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59" name="Google Shape;1259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60" name="Google Shape;1260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61" name="Google Shape;1261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62" name="Google Shape;1262;g33531da2bcc_0_204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63" name="Google Shape;1263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64" name="Google Shape;1264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65" name="Google Shape;1265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266" name="Google Shape;1266;g33531da2bcc_0_204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267" name="Google Shape;1267;g33531da2bcc_0_204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268" name="Google Shape;1268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69" name="Google Shape;1269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70" name="Google Shape;1270;g33531da2bcc_0_204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71" name="Google Shape;1271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72" name="Google Shape;1272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73" name="Google Shape;1273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74" name="Google Shape;1274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275" name="Google Shape;1275;g33531da2bcc_0_204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76" name="Google Shape;1276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77" name="Google Shape;1277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278" name="Google Shape;1278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279" name="Google Shape;1279;g33531da2bcc_0_2046"/>
          <p:cNvSpPr txBox="1"/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0" name="Google Shape;1280;g33531da2bcc_0_2046"/>
          <p:cNvSpPr txBox="1"/>
          <p:nvPr>
            <p:ph idx="2" type="title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81" name="Google Shape;1281;g33531da2bcc_0_2046"/>
          <p:cNvSpPr txBox="1"/>
          <p:nvPr>
            <p:ph idx="1" type="subTitle"/>
          </p:nvPr>
        </p:nvSpPr>
        <p:spPr>
          <a:xfrm>
            <a:off x="713225" y="3344838"/>
            <a:ext cx="44724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82" name="Google Shape;1282;g33531da2bcc_0_2046"/>
          <p:cNvGrpSpPr/>
          <p:nvPr/>
        </p:nvGrpSpPr>
        <p:grpSpPr>
          <a:xfrm flipH="1">
            <a:off x="173695" y="92498"/>
            <a:ext cx="8795807" cy="4945095"/>
            <a:chOff x="173914" y="92498"/>
            <a:chExt cx="8795807" cy="4945095"/>
          </a:xfrm>
        </p:grpSpPr>
        <p:grpSp>
          <p:nvGrpSpPr>
            <p:cNvPr id="1283" name="Google Shape;1283;g33531da2bcc_0_2046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284" name="Google Shape;1284;g33531da2bcc_0_2046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g33531da2bcc_0_2046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g33531da2bcc_0_2046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g33531da2bcc_0_2046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g33531da2bcc_0_2046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g33531da2bcc_0_2046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g33531da2bcc_0_2046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g33531da2bcc_0_2046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292" name="Google Shape;1292;g33531da2bcc_0_204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g33531da2bcc_0_204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4" name="Google Shape;1294;g33531da2bcc_0_2046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3531da2bcc_0_2046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g33531da2bcc_0_210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98" name="Google Shape;1298;g33531da2bcc_0_210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99" name="Google Shape;1299;g33531da2bcc_0_210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0" name="Google Shape;1300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1" name="Google Shape;1301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2" name="Google Shape;1302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3" name="Google Shape;1303;g33531da2bcc_0_21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4" name="Google Shape;1304;g33531da2bcc_0_210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5" name="Google Shape;1305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6" name="Google Shape;1306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7" name="Google Shape;1307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08" name="Google Shape;1308;g33531da2bcc_0_21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9" name="Google Shape;1309;g33531da2bcc_0_210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310" name="Google Shape;1310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11" name="Google Shape;1311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12" name="Google Shape;1312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313" name="Google Shape;1313;g33531da2bcc_0_210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314" name="Google Shape;1314;g33531da2bcc_0_210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315" name="Google Shape;1315;g33531da2bcc_0_210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16" name="Google Shape;1316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17" name="Google Shape;1317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18" name="Google Shape;1318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19" name="Google Shape;1319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20" name="Google Shape;1320;g33531da2bcc_0_21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21" name="Google Shape;1321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22" name="Google Shape;1322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23" name="Google Shape;1323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24" name="Google Shape;1324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25" name="Google Shape;1325;g33531da2bcc_0_21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26" name="Google Shape;1326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27" name="Google Shape;1327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28" name="Google Shape;1328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329" name="Google Shape;1329;g33531da2bcc_0_210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330" name="Google Shape;1330;g33531da2bcc_0_210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331" name="Google Shape;1331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32" name="Google Shape;1332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33" name="Google Shape;1333;g33531da2bcc_0_21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34" name="Google Shape;1334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35" name="Google Shape;1335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36" name="Google Shape;1336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37" name="Google Shape;1337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38" name="Google Shape;1338;g33531da2bcc_0_21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39" name="Google Shape;1339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40" name="Google Shape;1340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41" name="Google Shape;1341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342" name="Google Shape;1342;g33531da2bcc_0_210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43" name="Google Shape;1343;g33531da2bcc_0_2109"/>
          <p:cNvSpPr txBox="1"/>
          <p:nvPr>
            <p:ph idx="1" type="subTitle"/>
          </p:nvPr>
        </p:nvSpPr>
        <p:spPr>
          <a:xfrm>
            <a:off x="5046566" y="3285624"/>
            <a:ext cx="25008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4" name="Google Shape;1344;g33531da2bcc_0_2109"/>
          <p:cNvSpPr txBox="1"/>
          <p:nvPr>
            <p:ph idx="2" type="subTitle"/>
          </p:nvPr>
        </p:nvSpPr>
        <p:spPr>
          <a:xfrm>
            <a:off x="1596634" y="3285624"/>
            <a:ext cx="25008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g33531da2bcc_0_2109"/>
          <p:cNvSpPr txBox="1"/>
          <p:nvPr>
            <p:ph idx="3" type="subTitle"/>
          </p:nvPr>
        </p:nvSpPr>
        <p:spPr>
          <a:xfrm>
            <a:off x="1596634" y="2833375"/>
            <a:ext cx="25008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346" name="Google Shape;1346;g33531da2bcc_0_2109"/>
          <p:cNvSpPr txBox="1"/>
          <p:nvPr>
            <p:ph idx="4" type="subTitle"/>
          </p:nvPr>
        </p:nvSpPr>
        <p:spPr>
          <a:xfrm>
            <a:off x="5046566" y="2833375"/>
            <a:ext cx="25008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1347" name="Google Shape;1347;g33531da2bcc_0_2109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348" name="Google Shape;1348;g33531da2bcc_0_2109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349" name="Google Shape;1349;g33531da2bcc_0_2109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g33531da2bcc_0_2109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g33531da2bcc_0_2109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g33531da2bcc_0_2109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g33531da2bcc_0_2109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g33531da2bcc_0_2109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g33531da2bcc_0_2109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6" name="Google Shape;1356;g33531da2bcc_0_2109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357" name="Google Shape;1357;g33531da2bcc_0_2109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g33531da2bcc_0_2109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9" name="Google Shape;1359;g33531da2bcc_0_2109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3531da2bcc_0_2109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g33531da2bcc_0_217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363" name="Google Shape;1363;g33531da2bcc_0_217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364" name="Google Shape;1364;g33531da2bcc_0_217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65" name="Google Shape;1365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66" name="Google Shape;1366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67" name="Google Shape;1367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68" name="Google Shape;1368;g33531da2bcc_0_217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9" name="Google Shape;1369;g33531da2bcc_0_217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70" name="Google Shape;1370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1" name="Google Shape;1371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2" name="Google Shape;1372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3" name="Google Shape;1373;g33531da2bcc_0_217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74" name="Google Shape;1374;g33531da2bcc_0_217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375" name="Google Shape;1375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6" name="Google Shape;1376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7" name="Google Shape;1377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378" name="Google Shape;1378;g33531da2bcc_0_217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379" name="Google Shape;1379;g33531da2bcc_0_217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380" name="Google Shape;1380;g33531da2bcc_0_217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81" name="Google Shape;1381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82" name="Google Shape;1382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83" name="Google Shape;1383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84" name="Google Shape;1384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85" name="Google Shape;1385;g33531da2bcc_0_217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86" name="Google Shape;1386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87" name="Google Shape;1387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88" name="Google Shape;1388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89" name="Google Shape;1389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90" name="Google Shape;1390;g33531da2bcc_0_217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91" name="Google Shape;1391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92" name="Google Shape;1392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93" name="Google Shape;1393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394" name="Google Shape;1394;g33531da2bcc_0_217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395" name="Google Shape;1395;g33531da2bcc_0_217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396" name="Google Shape;1396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397" name="Google Shape;1397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398" name="Google Shape;1398;g33531da2bcc_0_217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99" name="Google Shape;1399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00" name="Google Shape;1400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01" name="Google Shape;1401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02" name="Google Shape;1402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403" name="Google Shape;1403;g33531da2bcc_0_217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04" name="Google Shape;1404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05" name="Google Shape;1405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06" name="Google Shape;1406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1407" name="Google Shape;1407;g33531da2bcc_0_2174"/>
          <p:cNvGrpSpPr/>
          <p:nvPr/>
        </p:nvGrpSpPr>
        <p:grpSpPr>
          <a:xfrm flipH="1">
            <a:off x="173695" y="92498"/>
            <a:ext cx="8795807" cy="4945095"/>
            <a:chOff x="173914" y="92498"/>
            <a:chExt cx="8795807" cy="4945095"/>
          </a:xfrm>
        </p:grpSpPr>
        <p:grpSp>
          <p:nvGrpSpPr>
            <p:cNvPr id="1408" name="Google Shape;1408;g33531da2bcc_0_2174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409" name="Google Shape;1409;g33531da2bcc_0_2174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g33531da2bcc_0_2174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g33531da2bcc_0_2174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g33531da2bcc_0_2174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g33531da2bcc_0_2174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g33531da2bcc_0_2174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g33531da2bcc_0_2174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6" name="Google Shape;1416;g33531da2bcc_0_2174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417" name="Google Shape;1417;g33531da2bcc_0_217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g33531da2bcc_0_217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g33531da2bcc_0_2174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33531da2bcc_0_2174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g33531da2bcc_0_217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22" name="Google Shape;1422;g33531da2bcc_0_2174"/>
          <p:cNvSpPr txBox="1"/>
          <p:nvPr>
            <p:ph idx="1" type="subTitle"/>
          </p:nvPr>
        </p:nvSpPr>
        <p:spPr>
          <a:xfrm>
            <a:off x="719999" y="25287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g33531da2bcc_0_2174"/>
          <p:cNvSpPr txBox="1"/>
          <p:nvPr>
            <p:ph idx="2" type="subTitle"/>
          </p:nvPr>
        </p:nvSpPr>
        <p:spPr>
          <a:xfrm>
            <a:off x="4421773" y="25287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4" name="Google Shape;1424;g33531da2bcc_0_2174"/>
          <p:cNvSpPr txBox="1"/>
          <p:nvPr>
            <p:ph idx="3" type="subTitle"/>
          </p:nvPr>
        </p:nvSpPr>
        <p:spPr>
          <a:xfrm>
            <a:off x="2570886" y="39386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5" name="Google Shape;1425;g33531da2bcc_0_2174"/>
          <p:cNvSpPr txBox="1"/>
          <p:nvPr>
            <p:ph idx="4" type="subTitle"/>
          </p:nvPr>
        </p:nvSpPr>
        <p:spPr>
          <a:xfrm>
            <a:off x="6272660" y="39386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6" name="Google Shape;1426;g33531da2bcc_0_2174"/>
          <p:cNvSpPr txBox="1"/>
          <p:nvPr>
            <p:ph idx="5" type="subTitle"/>
          </p:nvPr>
        </p:nvSpPr>
        <p:spPr>
          <a:xfrm>
            <a:off x="720000" y="2156663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27" name="Google Shape;1427;g33531da2bcc_0_2174"/>
          <p:cNvSpPr txBox="1"/>
          <p:nvPr>
            <p:ph idx="6" type="subTitle"/>
          </p:nvPr>
        </p:nvSpPr>
        <p:spPr>
          <a:xfrm>
            <a:off x="2570886" y="3566600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28" name="Google Shape;1428;g33531da2bcc_0_2174"/>
          <p:cNvSpPr txBox="1"/>
          <p:nvPr>
            <p:ph idx="7" type="subTitle"/>
          </p:nvPr>
        </p:nvSpPr>
        <p:spPr>
          <a:xfrm>
            <a:off x="4421773" y="2156663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29" name="Google Shape;1429;g33531da2bcc_0_2174"/>
          <p:cNvSpPr txBox="1"/>
          <p:nvPr>
            <p:ph idx="8" type="subTitle"/>
          </p:nvPr>
        </p:nvSpPr>
        <p:spPr>
          <a:xfrm>
            <a:off x="6272660" y="3566600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g33531da2bcc_0_224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432" name="Google Shape;1432;g33531da2bcc_0_224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433" name="Google Shape;1433;g33531da2bcc_0_224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434" name="Google Shape;1434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35" name="Google Shape;1435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36" name="Google Shape;1436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37" name="Google Shape;1437;g33531da2bcc_0_224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38" name="Google Shape;1438;g33531da2bcc_0_224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439" name="Google Shape;1439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0" name="Google Shape;1440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1" name="Google Shape;1441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2" name="Google Shape;1442;g33531da2bcc_0_224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43" name="Google Shape;1443;g33531da2bcc_0_224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444" name="Google Shape;1444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5" name="Google Shape;1445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6" name="Google Shape;1446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447" name="Google Shape;1447;g33531da2bcc_0_224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448" name="Google Shape;1448;g33531da2bcc_0_224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449" name="Google Shape;1449;g33531da2bcc_0_224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50" name="Google Shape;1450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1" name="Google Shape;1451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2" name="Google Shape;1452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3" name="Google Shape;1453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454" name="Google Shape;1454;g33531da2bcc_0_224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55" name="Google Shape;1455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6" name="Google Shape;1456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7" name="Google Shape;1457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8" name="Google Shape;1458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459" name="Google Shape;1459;g33531da2bcc_0_224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60" name="Google Shape;1460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61" name="Google Shape;1461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62" name="Google Shape;1462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463" name="Google Shape;1463;g33531da2bcc_0_224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464" name="Google Shape;1464;g33531da2bcc_0_224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465" name="Google Shape;1465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66" name="Google Shape;1466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467" name="Google Shape;1467;g33531da2bcc_0_224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68" name="Google Shape;1468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69" name="Google Shape;1469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70" name="Google Shape;1470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71" name="Google Shape;1471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472" name="Google Shape;1472;g33531da2bcc_0_224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73" name="Google Shape;1473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74" name="Google Shape;1474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75" name="Google Shape;1475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1476" name="Google Shape;1476;g33531da2bcc_0_2243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477" name="Google Shape;1477;g33531da2bcc_0_2243"/>
            <p:cNvGrpSpPr/>
            <p:nvPr/>
          </p:nvGrpSpPr>
          <p:grpSpPr>
            <a:xfrm>
              <a:off x="297807" y="4643609"/>
              <a:ext cx="8654773" cy="390763"/>
              <a:chOff x="297807" y="4643609"/>
              <a:chExt cx="8654773" cy="390763"/>
            </a:xfrm>
          </p:grpSpPr>
          <p:sp>
            <p:nvSpPr>
              <p:cNvPr id="1478" name="Google Shape;1478;g33531da2bcc_0_2243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g33531da2bcc_0_2243"/>
              <p:cNvSpPr/>
              <p:nvPr/>
            </p:nvSpPr>
            <p:spPr>
              <a:xfrm>
                <a:off x="297807" y="4820393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0" name="Google Shape;1480;g33531da2bcc_0_2243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481" name="Google Shape;1481;g33531da2bcc_0_224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g33531da2bcc_0_224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3" name="Google Shape;1483;g33531da2bcc_0_22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4" name="Google Shape;1484;g33531da2bcc_0_2243"/>
          <p:cNvSpPr txBox="1"/>
          <p:nvPr>
            <p:ph idx="1" type="subTitle"/>
          </p:nvPr>
        </p:nvSpPr>
        <p:spPr>
          <a:xfrm>
            <a:off x="1108627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" name="Google Shape;1485;g33531da2bcc_0_2243"/>
          <p:cNvSpPr txBox="1"/>
          <p:nvPr>
            <p:ph idx="2" type="subTitle"/>
          </p:nvPr>
        </p:nvSpPr>
        <p:spPr>
          <a:xfrm>
            <a:off x="3579000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6" name="Google Shape;1486;g33531da2bcc_0_2243"/>
          <p:cNvSpPr txBox="1"/>
          <p:nvPr>
            <p:ph idx="3" type="subTitle"/>
          </p:nvPr>
        </p:nvSpPr>
        <p:spPr>
          <a:xfrm>
            <a:off x="1108627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7" name="Google Shape;1487;g33531da2bcc_0_2243"/>
          <p:cNvSpPr txBox="1"/>
          <p:nvPr>
            <p:ph idx="4" type="subTitle"/>
          </p:nvPr>
        </p:nvSpPr>
        <p:spPr>
          <a:xfrm>
            <a:off x="3579000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8" name="Google Shape;1488;g33531da2bcc_0_2243"/>
          <p:cNvSpPr txBox="1"/>
          <p:nvPr>
            <p:ph idx="5" type="subTitle"/>
          </p:nvPr>
        </p:nvSpPr>
        <p:spPr>
          <a:xfrm>
            <a:off x="6049373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9" name="Google Shape;1489;g33531da2bcc_0_2243"/>
          <p:cNvSpPr txBox="1"/>
          <p:nvPr>
            <p:ph idx="6" type="subTitle"/>
          </p:nvPr>
        </p:nvSpPr>
        <p:spPr>
          <a:xfrm>
            <a:off x="6049373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g33531da2bcc_0_2243"/>
          <p:cNvSpPr txBox="1"/>
          <p:nvPr>
            <p:ph idx="7" type="subTitle"/>
          </p:nvPr>
        </p:nvSpPr>
        <p:spPr>
          <a:xfrm>
            <a:off x="1109527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91" name="Google Shape;1491;g33531da2bcc_0_2243"/>
          <p:cNvSpPr txBox="1"/>
          <p:nvPr>
            <p:ph idx="8" type="subTitle"/>
          </p:nvPr>
        </p:nvSpPr>
        <p:spPr>
          <a:xfrm>
            <a:off x="3579900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92" name="Google Shape;1492;g33531da2bcc_0_2243"/>
          <p:cNvSpPr txBox="1"/>
          <p:nvPr>
            <p:ph idx="9" type="subTitle"/>
          </p:nvPr>
        </p:nvSpPr>
        <p:spPr>
          <a:xfrm>
            <a:off x="6050273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93" name="Google Shape;1493;g33531da2bcc_0_2243"/>
          <p:cNvSpPr txBox="1"/>
          <p:nvPr>
            <p:ph idx="13" type="subTitle"/>
          </p:nvPr>
        </p:nvSpPr>
        <p:spPr>
          <a:xfrm>
            <a:off x="1109527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94" name="Google Shape;1494;g33531da2bcc_0_2243"/>
          <p:cNvSpPr txBox="1"/>
          <p:nvPr>
            <p:ph idx="14" type="subTitle"/>
          </p:nvPr>
        </p:nvSpPr>
        <p:spPr>
          <a:xfrm>
            <a:off x="3579900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495" name="Google Shape;1495;g33531da2bcc_0_2243"/>
          <p:cNvSpPr txBox="1"/>
          <p:nvPr>
            <p:ph idx="15" type="subTitle"/>
          </p:nvPr>
        </p:nvSpPr>
        <p:spPr>
          <a:xfrm>
            <a:off x="6050273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g33531da2bcc_0_230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498" name="Google Shape;1498;g33531da2bcc_0_230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499" name="Google Shape;1499;g33531da2bcc_0_230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00" name="Google Shape;1500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1" name="Google Shape;1501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2" name="Google Shape;1502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3" name="Google Shape;1503;g33531da2bcc_0_23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04" name="Google Shape;1504;g33531da2bcc_0_230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05" name="Google Shape;1505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6" name="Google Shape;1506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7" name="Google Shape;1507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8" name="Google Shape;1508;g33531da2bcc_0_23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09" name="Google Shape;1509;g33531da2bcc_0_230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510" name="Google Shape;1510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11" name="Google Shape;1511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12" name="Google Shape;1512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513" name="Google Shape;1513;g33531da2bcc_0_230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514" name="Google Shape;1514;g33531da2bcc_0_230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515" name="Google Shape;1515;g33531da2bcc_0_230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16" name="Google Shape;1516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17" name="Google Shape;1517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18" name="Google Shape;1518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19" name="Google Shape;1519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20" name="Google Shape;1520;g33531da2bcc_0_23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21" name="Google Shape;1521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22" name="Google Shape;1522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23" name="Google Shape;1523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24" name="Google Shape;1524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25" name="Google Shape;1525;g33531da2bcc_0_23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26" name="Google Shape;1526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27" name="Google Shape;1527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28" name="Google Shape;1528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529" name="Google Shape;1529;g33531da2bcc_0_230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530" name="Google Shape;1530;g33531da2bcc_0_230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531" name="Google Shape;1531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32" name="Google Shape;1532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33" name="Google Shape;1533;g33531da2bcc_0_23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34" name="Google Shape;1534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35" name="Google Shape;1535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36" name="Google Shape;1536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37" name="Google Shape;1537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38" name="Google Shape;1538;g33531da2bcc_0_23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39" name="Google Shape;1539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40" name="Google Shape;1540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41" name="Google Shape;1541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1542" name="Google Shape;1542;g33531da2bcc_0_230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543" name="Google Shape;1543;g33531da2bcc_0_230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544" name="Google Shape;1544;g33531da2bcc_0_230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33531da2bcc_0_230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g33531da2bcc_0_230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547" name="Google Shape;1547;g33531da2bcc_0_230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33531da2bcc_0_230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49" name="Google Shape;1549;g33531da2bcc_0_2309"/>
          <p:cNvSpPr txBox="1"/>
          <p:nvPr>
            <p:ph type="title"/>
          </p:nvPr>
        </p:nvSpPr>
        <p:spPr>
          <a:xfrm>
            <a:off x="1495650" y="1007925"/>
            <a:ext cx="61527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g33531da2bcc_0_236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552" name="Google Shape;1552;g33531da2bcc_0_236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553" name="Google Shape;1553;g33531da2bcc_0_236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54" name="Google Shape;1554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5" name="Google Shape;1555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6" name="Google Shape;1556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57" name="Google Shape;1557;g33531da2bcc_0_236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58" name="Google Shape;1558;g33531da2bcc_0_236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59" name="Google Shape;1559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0" name="Google Shape;1560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1" name="Google Shape;1561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2" name="Google Shape;1562;g33531da2bcc_0_236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63" name="Google Shape;1563;g33531da2bcc_0_236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564" name="Google Shape;1564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5" name="Google Shape;1565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6" name="Google Shape;1566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567" name="Google Shape;1567;g33531da2bcc_0_236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568" name="Google Shape;1568;g33531da2bcc_0_236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569" name="Google Shape;1569;g33531da2bcc_0_236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70" name="Google Shape;1570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1" name="Google Shape;1571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2" name="Google Shape;1572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3" name="Google Shape;1573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74" name="Google Shape;1574;g33531da2bcc_0_236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75" name="Google Shape;1575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6" name="Google Shape;1576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7" name="Google Shape;1577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8" name="Google Shape;1578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79" name="Google Shape;1579;g33531da2bcc_0_236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80" name="Google Shape;1580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81" name="Google Shape;1581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82" name="Google Shape;1582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583" name="Google Shape;1583;g33531da2bcc_0_236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584" name="Google Shape;1584;g33531da2bcc_0_236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585" name="Google Shape;1585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86" name="Google Shape;1586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87" name="Google Shape;1587;g33531da2bcc_0_236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88" name="Google Shape;1588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89" name="Google Shape;1589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90" name="Google Shape;1590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91" name="Google Shape;1591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92" name="Google Shape;1592;g33531da2bcc_0_236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93" name="Google Shape;1593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94" name="Google Shape;1594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95" name="Google Shape;1595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596" name="Google Shape;1596;g33531da2bcc_0_2363"/>
          <p:cNvSpPr txBox="1"/>
          <p:nvPr>
            <p:ph type="title"/>
          </p:nvPr>
        </p:nvSpPr>
        <p:spPr>
          <a:xfrm>
            <a:off x="1226425" y="3100300"/>
            <a:ext cx="6691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7" name="Google Shape;1597;g33531da2bcc_0_2363"/>
          <p:cNvSpPr txBox="1"/>
          <p:nvPr>
            <p:ph idx="1" type="subTitle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598" name="Google Shape;1598;g33531da2bcc_0_2363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599" name="Google Shape;1599;g33531da2bcc_0_2363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600" name="Google Shape;1600;g33531da2bcc_0_236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g33531da2bcc_0_236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2" name="Google Shape;1602;g33531da2bcc_0_2363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33531da2bcc_0_2363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8" name="Google Shape;128;p7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9" name="Google Shape;129;p7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" name="Google Shape;130;p7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1" name="Google Shape;131;p7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7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3" name="Google Shape;133;p7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4" name="Google Shape;134;p7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5" name="Google Shape;135;p7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6" name="Google Shape;136;p7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7" name="Google Shape;137;p7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7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7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40" name="Google Shape;140;p7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7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2" name="Google Shape;142;p7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43" name="Google Shape;143;p7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44" name="Google Shape;144;p7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45" name="Google Shape;145;p7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6" name="Google Shape;146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7" name="Google Shape;147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8" name="Google Shape;148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9" name="Google Shape;149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0" name="Google Shape;150;p7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1" name="Google Shape;151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2" name="Google Shape;152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3" name="Google Shape;153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4" name="Google Shape;154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55" name="Google Shape;155;p7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6" name="Google Shape;156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7" name="Google Shape;157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58" name="Google Shape;158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59" name="Google Shape;159;p7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0" name="Google Shape;160;p7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1" name="Google Shape;161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2" name="Google Shape;162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3" name="Google Shape;163;p7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4" name="Google Shape;164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5" name="Google Shape;165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6" name="Google Shape;166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7" name="Google Shape;167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8" name="Google Shape;168;p7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9" name="Google Shape;169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0" name="Google Shape;170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1" name="Google Shape;171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72" name="Google Shape;172;p70"/>
          <p:cNvSpPr txBox="1"/>
          <p:nvPr>
            <p:ph type="title"/>
          </p:nvPr>
        </p:nvSpPr>
        <p:spPr>
          <a:xfrm>
            <a:off x="1226425" y="3100300"/>
            <a:ext cx="6691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70"/>
          <p:cNvSpPr txBox="1"/>
          <p:nvPr>
            <p:ph idx="1" type="subTitle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74" name="Google Shape;174;p70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75" name="Google Shape;175;p70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76" name="Google Shape;176;p7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" name="Google Shape;178;p70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0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33531da2bcc_0_2417"/>
          <p:cNvSpPr/>
          <p:nvPr>
            <p:ph idx="2" type="pic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606" name="Google Shape;1606;g33531da2bcc_0_2417"/>
          <p:cNvSpPr txBox="1"/>
          <p:nvPr>
            <p:ph type="title"/>
          </p:nvPr>
        </p:nvSpPr>
        <p:spPr>
          <a:xfrm>
            <a:off x="5171025" y="3543300"/>
            <a:ext cx="3252900" cy="104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g33531da2bcc_0_242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609" name="Google Shape;1609;g33531da2bcc_0_242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610" name="Google Shape;1610;g33531da2bcc_0_242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11" name="Google Shape;1611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2" name="Google Shape;1612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3" name="Google Shape;1613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4" name="Google Shape;1614;g33531da2bcc_0_242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15" name="Google Shape;1615;g33531da2bcc_0_242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16" name="Google Shape;1616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7" name="Google Shape;1617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8" name="Google Shape;1618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19" name="Google Shape;1619;g33531da2bcc_0_242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20" name="Google Shape;1620;g33531da2bcc_0_242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621" name="Google Shape;1621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22" name="Google Shape;1622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23" name="Google Shape;1623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624" name="Google Shape;1624;g33531da2bcc_0_242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625" name="Google Shape;1625;g33531da2bcc_0_242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626" name="Google Shape;1626;g33531da2bcc_0_242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27" name="Google Shape;1627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28" name="Google Shape;1628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29" name="Google Shape;1629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0" name="Google Shape;1630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31" name="Google Shape;1631;g33531da2bcc_0_242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32" name="Google Shape;1632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3" name="Google Shape;1633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4" name="Google Shape;1634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5" name="Google Shape;1635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36" name="Google Shape;1636;g33531da2bcc_0_242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37" name="Google Shape;1637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8" name="Google Shape;1638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39" name="Google Shape;1639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640" name="Google Shape;1640;g33531da2bcc_0_242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41" name="Google Shape;1641;g33531da2bcc_0_242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42" name="Google Shape;1642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43" name="Google Shape;1643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44" name="Google Shape;1644;g33531da2bcc_0_242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45" name="Google Shape;1645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46" name="Google Shape;1646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47" name="Google Shape;1647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48" name="Google Shape;1648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49" name="Google Shape;1649;g33531da2bcc_0_242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50" name="Google Shape;1650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51" name="Google Shape;1651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52" name="Google Shape;1652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653" name="Google Shape;1653;g33531da2bcc_0_2420"/>
          <p:cNvSpPr txBox="1"/>
          <p:nvPr>
            <p:ph type="title"/>
          </p:nvPr>
        </p:nvSpPr>
        <p:spPr>
          <a:xfrm>
            <a:off x="720000" y="1092013"/>
            <a:ext cx="3519600" cy="18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54" name="Google Shape;1654;g33531da2bcc_0_2420"/>
          <p:cNvSpPr txBox="1"/>
          <p:nvPr>
            <p:ph idx="1" type="subTitle"/>
          </p:nvPr>
        </p:nvSpPr>
        <p:spPr>
          <a:xfrm>
            <a:off x="720000" y="2935188"/>
            <a:ext cx="35196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5" name="Google Shape;1655;g33531da2bcc_0_2420"/>
          <p:cNvSpPr/>
          <p:nvPr>
            <p:ph idx="2" type="pic"/>
          </p:nvPr>
        </p:nvSpPr>
        <p:spPr>
          <a:xfrm>
            <a:off x="5520775" y="533863"/>
            <a:ext cx="2910000" cy="4075800"/>
          </a:xfrm>
          <a:prstGeom prst="roundRect">
            <a:avLst>
              <a:gd fmla="val 6529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656" name="Google Shape;1656;g33531da2bcc_0_242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657" name="Google Shape;1657;g33531da2bcc_0_242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658" name="Google Shape;1658;g33531da2bcc_0_242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g33531da2bcc_0_242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0" name="Google Shape;1660;g33531da2bcc_0_2420"/>
            <p:cNvGrpSpPr/>
            <p:nvPr/>
          </p:nvGrpSpPr>
          <p:grpSpPr>
            <a:xfrm>
              <a:off x="4890282" y="4643609"/>
              <a:ext cx="4062298" cy="390763"/>
              <a:chOff x="4890282" y="4643609"/>
              <a:chExt cx="4062298" cy="390763"/>
            </a:xfrm>
          </p:grpSpPr>
          <p:sp>
            <p:nvSpPr>
              <p:cNvPr id="1661" name="Google Shape;1661;g33531da2bcc_0_242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g33531da2bcc_0_2420"/>
              <p:cNvSpPr/>
              <p:nvPr/>
            </p:nvSpPr>
            <p:spPr>
              <a:xfrm>
                <a:off x="4890282" y="4751143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g33531da2bcc_0_247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665" name="Google Shape;1665;g33531da2bcc_0_247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666" name="Google Shape;1666;g33531da2bcc_0_247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67" name="Google Shape;1667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68" name="Google Shape;1668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69" name="Google Shape;1669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0" name="Google Shape;1670;g33531da2bcc_0_247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71" name="Google Shape;1671;g33531da2bcc_0_247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72" name="Google Shape;1672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3" name="Google Shape;1673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4" name="Google Shape;1674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5" name="Google Shape;1675;g33531da2bcc_0_247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676" name="Google Shape;1676;g33531da2bcc_0_247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677" name="Google Shape;1677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8" name="Google Shape;1678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79" name="Google Shape;1679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680" name="Google Shape;1680;g33531da2bcc_0_247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681" name="Google Shape;1681;g33531da2bcc_0_247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682" name="Google Shape;1682;g33531da2bcc_0_247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83" name="Google Shape;1683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84" name="Google Shape;1684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85" name="Google Shape;1685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86" name="Google Shape;1686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87" name="Google Shape;1687;g33531da2bcc_0_247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88" name="Google Shape;1688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89" name="Google Shape;1689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90" name="Google Shape;1690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91" name="Google Shape;1691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692" name="Google Shape;1692;g33531da2bcc_0_247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93" name="Google Shape;1693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94" name="Google Shape;1694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95" name="Google Shape;1695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696" name="Google Shape;1696;g33531da2bcc_0_247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97" name="Google Shape;1697;g33531da2bcc_0_247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98" name="Google Shape;1698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699" name="Google Shape;1699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700" name="Google Shape;1700;g33531da2bcc_0_247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01" name="Google Shape;1701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02" name="Google Shape;1702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03" name="Google Shape;1703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04" name="Google Shape;1704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705" name="Google Shape;1705;g33531da2bcc_0_247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06" name="Google Shape;1706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07" name="Google Shape;1707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08" name="Google Shape;1708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709" name="Google Shape;1709;g33531da2bcc_0_2476"/>
          <p:cNvSpPr txBox="1"/>
          <p:nvPr>
            <p:ph hasCustomPrompt="1" type="title"/>
          </p:nvPr>
        </p:nvSpPr>
        <p:spPr>
          <a:xfrm>
            <a:off x="1698300" y="1784350"/>
            <a:ext cx="57474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1710" name="Google Shape;1710;g33531da2bcc_0_2476"/>
          <p:cNvSpPr txBox="1"/>
          <p:nvPr>
            <p:ph idx="1" type="subTitle"/>
          </p:nvPr>
        </p:nvSpPr>
        <p:spPr>
          <a:xfrm>
            <a:off x="1698300" y="2999350"/>
            <a:ext cx="5747400" cy="49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711" name="Google Shape;1711;g33531da2bcc_0_2476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712" name="Google Shape;1712;g33531da2bcc_0_2476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713" name="Google Shape;1713;g33531da2bcc_0_2476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g33531da2bcc_0_2476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g33531da2bcc_0_2476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g33531da2bcc_0_2476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g33531da2bcc_0_2476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g33531da2bcc_0_2476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g33531da2bcc_0_2476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0" name="Google Shape;1720;g33531da2bcc_0_2476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721" name="Google Shape;1721;g33531da2bcc_0_247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g33531da2bcc_0_247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3" name="Google Shape;1723;g33531da2bcc_0_2476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33531da2bcc_0_2476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g33531da2bcc_0_253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727" name="Google Shape;1727;g33531da2bcc_0_253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728" name="Google Shape;1728;g33531da2bcc_0_253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29" name="Google Shape;1729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0" name="Google Shape;1730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1" name="Google Shape;1731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2" name="Google Shape;1732;g33531da2bcc_0_253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33" name="Google Shape;1733;g33531da2bcc_0_253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34" name="Google Shape;1734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5" name="Google Shape;1735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6" name="Google Shape;1736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7" name="Google Shape;1737;g33531da2bcc_0_253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38" name="Google Shape;1738;g33531da2bcc_0_253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739" name="Google Shape;1739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0" name="Google Shape;1740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41" name="Google Shape;1741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742" name="Google Shape;1742;g33531da2bcc_0_253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743" name="Google Shape;1743;g33531da2bcc_0_253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744" name="Google Shape;1744;g33531da2bcc_0_253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45" name="Google Shape;1745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46" name="Google Shape;1746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47" name="Google Shape;1747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48" name="Google Shape;1748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749" name="Google Shape;1749;g33531da2bcc_0_253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50" name="Google Shape;1750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51" name="Google Shape;1751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52" name="Google Shape;1752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53" name="Google Shape;1753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754" name="Google Shape;1754;g33531da2bcc_0_253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55" name="Google Shape;1755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56" name="Google Shape;1756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57" name="Google Shape;1757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758" name="Google Shape;1758;g33531da2bcc_0_253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759" name="Google Shape;1759;g33531da2bcc_0_253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760" name="Google Shape;1760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61" name="Google Shape;1761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762" name="Google Shape;1762;g33531da2bcc_0_253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63" name="Google Shape;1763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64" name="Google Shape;1764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65" name="Google Shape;1765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66" name="Google Shape;1766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767" name="Google Shape;1767;g33531da2bcc_0_253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68" name="Google Shape;1768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69" name="Google Shape;1769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770" name="Google Shape;1770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771" name="Google Shape;1771;g33531da2bcc_0_2538"/>
          <p:cNvSpPr txBox="1"/>
          <p:nvPr>
            <p:ph type="title"/>
          </p:nvPr>
        </p:nvSpPr>
        <p:spPr>
          <a:xfrm>
            <a:off x="4125350" y="539500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72" name="Google Shape;1772;g33531da2bcc_0_2538"/>
          <p:cNvSpPr txBox="1"/>
          <p:nvPr>
            <p:ph idx="1" type="subTitle"/>
          </p:nvPr>
        </p:nvSpPr>
        <p:spPr>
          <a:xfrm>
            <a:off x="4159414" y="1228425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3" name="Google Shape;1773;g33531da2bcc_0_2538"/>
          <p:cNvSpPr txBox="1"/>
          <p:nvPr>
            <p:ph idx="2" type="title"/>
          </p:nvPr>
        </p:nvSpPr>
        <p:spPr>
          <a:xfrm>
            <a:off x="4159414" y="1992700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74" name="Google Shape;1774;g33531da2bcc_0_2538"/>
          <p:cNvSpPr txBox="1"/>
          <p:nvPr>
            <p:ph idx="3" type="subTitle"/>
          </p:nvPr>
        </p:nvSpPr>
        <p:spPr>
          <a:xfrm>
            <a:off x="4159414" y="2681615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5" name="Google Shape;1775;g33531da2bcc_0_2538"/>
          <p:cNvSpPr txBox="1"/>
          <p:nvPr>
            <p:ph idx="4" type="title"/>
          </p:nvPr>
        </p:nvSpPr>
        <p:spPr>
          <a:xfrm>
            <a:off x="4159414" y="3445874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76" name="Google Shape;1776;g33531da2bcc_0_2538"/>
          <p:cNvSpPr txBox="1"/>
          <p:nvPr>
            <p:ph idx="5" type="subTitle"/>
          </p:nvPr>
        </p:nvSpPr>
        <p:spPr>
          <a:xfrm>
            <a:off x="4159414" y="4134800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77" name="Google Shape;1777;g33531da2bcc_0_2538"/>
          <p:cNvGrpSpPr/>
          <p:nvPr/>
        </p:nvGrpSpPr>
        <p:grpSpPr>
          <a:xfrm>
            <a:off x="-7" y="167200"/>
            <a:ext cx="8952584" cy="4904843"/>
            <a:chOff x="-7" y="167200"/>
            <a:chExt cx="8952584" cy="4904843"/>
          </a:xfrm>
        </p:grpSpPr>
        <p:grpSp>
          <p:nvGrpSpPr>
            <p:cNvPr id="1778" name="Google Shape;1778;g33531da2bcc_0_2538"/>
            <p:cNvGrpSpPr/>
            <p:nvPr/>
          </p:nvGrpSpPr>
          <p:grpSpPr>
            <a:xfrm>
              <a:off x="-7" y="167200"/>
              <a:ext cx="8952584" cy="4746442"/>
              <a:chOff x="-7" y="167200"/>
              <a:chExt cx="8952584" cy="4746442"/>
            </a:xfrm>
          </p:grpSpPr>
          <p:grpSp>
            <p:nvGrpSpPr>
              <p:cNvPr id="1779" name="Google Shape;1779;g33531da2bcc_0_2538"/>
              <p:cNvGrpSpPr/>
              <p:nvPr/>
            </p:nvGrpSpPr>
            <p:grpSpPr>
              <a:xfrm>
                <a:off x="-7" y="167200"/>
                <a:ext cx="1266969" cy="226224"/>
                <a:chOff x="-7" y="167200"/>
                <a:chExt cx="1266969" cy="226224"/>
              </a:xfrm>
            </p:grpSpPr>
            <p:sp>
              <p:nvSpPr>
                <p:cNvPr id="1780" name="Google Shape;1780;g33531da2bcc_0_2538"/>
                <p:cNvSpPr/>
                <p:nvPr/>
              </p:nvSpPr>
              <p:spPr>
                <a:xfrm>
                  <a:off x="-7" y="167200"/>
                  <a:ext cx="1266969" cy="50339"/>
                </a:xfrm>
                <a:custGeom>
                  <a:rect b="b" l="l" r="r" t="t"/>
                  <a:pathLst>
                    <a:path extrusionOk="0" h="251" w="6317">
                      <a:moveTo>
                        <a:pt x="1" y="0"/>
                      </a:moveTo>
                      <a:lnTo>
                        <a:pt x="1" y="251"/>
                      </a:lnTo>
                      <a:lnTo>
                        <a:pt x="6317" y="251"/>
                      </a:lnTo>
                      <a:lnTo>
                        <a:pt x="63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1781;g33531da2bcc_0_2538"/>
                <p:cNvSpPr/>
                <p:nvPr/>
              </p:nvSpPr>
              <p:spPr>
                <a:xfrm>
                  <a:off x="0" y="338072"/>
                  <a:ext cx="698969" cy="55352"/>
                </a:xfrm>
                <a:custGeom>
                  <a:rect b="b" l="l" r="r" t="t"/>
                  <a:pathLst>
                    <a:path extrusionOk="0" h="276" w="3485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485" y="276"/>
                      </a:lnTo>
                      <a:lnTo>
                        <a:pt x="34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82" name="Google Shape;1782;g33531da2bcc_0_2538"/>
              <p:cNvGrpSpPr/>
              <p:nvPr/>
            </p:nvGrpSpPr>
            <p:grpSpPr>
              <a:xfrm>
                <a:off x="7519182" y="245168"/>
                <a:ext cx="1433395" cy="4668474"/>
                <a:chOff x="7519182" y="245168"/>
                <a:chExt cx="1433395" cy="4668474"/>
              </a:xfrm>
            </p:grpSpPr>
            <p:sp>
              <p:nvSpPr>
                <p:cNvPr id="1783" name="Google Shape;1783;g33531da2bcc_0_2538"/>
                <p:cNvSpPr/>
                <p:nvPr/>
              </p:nvSpPr>
              <p:spPr>
                <a:xfrm>
                  <a:off x="8593476" y="4554701"/>
                  <a:ext cx="359101" cy="358941"/>
                </a:xfrm>
                <a:custGeom>
                  <a:rect b="b" l="l" r="r" t="t"/>
                  <a:pathLst>
                    <a:path extrusionOk="0" h="2106" w="2107">
                      <a:moveTo>
                        <a:pt x="1053" y="426"/>
                      </a:moveTo>
                      <a:cubicBezTo>
                        <a:pt x="1404" y="426"/>
                        <a:pt x="1680" y="702"/>
                        <a:pt x="1680" y="1053"/>
                      </a:cubicBezTo>
                      <a:cubicBezTo>
                        <a:pt x="1680" y="1404"/>
                        <a:pt x="1404" y="1704"/>
                        <a:pt x="1053" y="1704"/>
                      </a:cubicBezTo>
                      <a:cubicBezTo>
                        <a:pt x="703" y="1704"/>
                        <a:pt x="427" y="1404"/>
                        <a:pt x="427" y="1053"/>
                      </a:cubicBezTo>
                      <a:cubicBezTo>
                        <a:pt x="427" y="702"/>
                        <a:pt x="703" y="426"/>
                        <a:pt x="1053" y="426"/>
                      </a:cubicBezTo>
                      <a:close/>
                      <a:moveTo>
                        <a:pt x="1053" y="0"/>
                      </a:moveTo>
                      <a:cubicBezTo>
                        <a:pt x="477" y="0"/>
                        <a:pt x="1" y="476"/>
                        <a:pt x="1" y="1053"/>
                      </a:cubicBezTo>
                      <a:cubicBezTo>
                        <a:pt x="1" y="1629"/>
                        <a:pt x="477" y="2105"/>
                        <a:pt x="1053" y="2105"/>
                      </a:cubicBezTo>
                      <a:cubicBezTo>
                        <a:pt x="1630" y="2105"/>
                        <a:pt x="2106" y="1629"/>
                        <a:pt x="2106" y="1053"/>
                      </a:cubicBezTo>
                      <a:cubicBezTo>
                        <a:pt x="2106" y="476"/>
                        <a:pt x="1630" y="0"/>
                        <a:pt x="10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g33531da2bcc_0_2538"/>
                <p:cNvSpPr/>
                <p:nvPr/>
              </p:nvSpPr>
              <p:spPr>
                <a:xfrm>
                  <a:off x="7519182" y="245168"/>
                  <a:ext cx="1074296" cy="175676"/>
                </a:xfrm>
                <a:custGeom>
                  <a:rect b="b" l="l" r="r" t="t"/>
                  <a:pathLst>
                    <a:path extrusionOk="0" h="1029" w="6292">
                      <a:moveTo>
                        <a:pt x="126" y="1"/>
                      </a:moveTo>
                      <a:lnTo>
                        <a:pt x="0" y="126"/>
                      </a:lnTo>
                      <a:lnTo>
                        <a:pt x="502" y="702"/>
                      </a:lnTo>
                      <a:cubicBezTo>
                        <a:pt x="627" y="842"/>
                        <a:pt x="799" y="911"/>
                        <a:pt x="969" y="911"/>
                      </a:cubicBezTo>
                      <a:cubicBezTo>
                        <a:pt x="1106" y="911"/>
                        <a:pt x="1242" y="867"/>
                        <a:pt x="1354" y="778"/>
                      </a:cubicBezTo>
                      <a:lnTo>
                        <a:pt x="1830" y="351"/>
                      </a:lnTo>
                      <a:cubicBezTo>
                        <a:pt x="1905" y="276"/>
                        <a:pt x="2030" y="251"/>
                        <a:pt x="2131" y="251"/>
                      </a:cubicBezTo>
                      <a:cubicBezTo>
                        <a:pt x="2256" y="251"/>
                        <a:pt x="2356" y="301"/>
                        <a:pt x="2431" y="402"/>
                      </a:cubicBezTo>
                      <a:lnTo>
                        <a:pt x="2757" y="778"/>
                      </a:lnTo>
                      <a:cubicBezTo>
                        <a:pt x="2882" y="903"/>
                        <a:pt x="3033" y="978"/>
                        <a:pt x="3183" y="1003"/>
                      </a:cubicBezTo>
                      <a:cubicBezTo>
                        <a:pt x="3359" y="1003"/>
                        <a:pt x="3509" y="953"/>
                        <a:pt x="3634" y="828"/>
                      </a:cubicBezTo>
                      <a:lnTo>
                        <a:pt x="4035" y="477"/>
                      </a:lnTo>
                      <a:cubicBezTo>
                        <a:pt x="4136" y="402"/>
                        <a:pt x="4236" y="351"/>
                        <a:pt x="4361" y="351"/>
                      </a:cubicBezTo>
                      <a:cubicBezTo>
                        <a:pt x="4487" y="377"/>
                        <a:pt x="4587" y="427"/>
                        <a:pt x="4662" y="527"/>
                      </a:cubicBezTo>
                      <a:lnTo>
                        <a:pt x="4862" y="778"/>
                      </a:lnTo>
                      <a:cubicBezTo>
                        <a:pt x="4963" y="928"/>
                        <a:pt x="5138" y="1003"/>
                        <a:pt x="5314" y="1028"/>
                      </a:cubicBezTo>
                      <a:cubicBezTo>
                        <a:pt x="5489" y="1028"/>
                        <a:pt x="5664" y="953"/>
                        <a:pt x="5790" y="828"/>
                      </a:cubicBezTo>
                      <a:lnTo>
                        <a:pt x="6291" y="301"/>
                      </a:lnTo>
                      <a:lnTo>
                        <a:pt x="6141" y="176"/>
                      </a:lnTo>
                      <a:lnTo>
                        <a:pt x="5639" y="702"/>
                      </a:lnTo>
                      <a:cubicBezTo>
                        <a:pt x="5564" y="803"/>
                        <a:pt x="5439" y="828"/>
                        <a:pt x="5314" y="828"/>
                      </a:cubicBezTo>
                      <a:cubicBezTo>
                        <a:pt x="5188" y="828"/>
                        <a:pt x="5088" y="778"/>
                        <a:pt x="5013" y="677"/>
                      </a:cubicBezTo>
                      <a:lnTo>
                        <a:pt x="4787" y="402"/>
                      </a:lnTo>
                      <a:cubicBezTo>
                        <a:pt x="4687" y="276"/>
                        <a:pt x="4537" y="201"/>
                        <a:pt x="4361" y="176"/>
                      </a:cubicBezTo>
                      <a:cubicBezTo>
                        <a:pt x="4211" y="176"/>
                        <a:pt x="4035" y="226"/>
                        <a:pt x="3910" y="326"/>
                      </a:cubicBezTo>
                      <a:lnTo>
                        <a:pt x="3509" y="702"/>
                      </a:lnTo>
                      <a:cubicBezTo>
                        <a:pt x="3427" y="764"/>
                        <a:pt x="3344" y="809"/>
                        <a:pt x="3262" y="809"/>
                      </a:cubicBezTo>
                      <a:cubicBezTo>
                        <a:pt x="3244" y="809"/>
                        <a:pt x="3226" y="807"/>
                        <a:pt x="3208" y="803"/>
                      </a:cubicBezTo>
                      <a:cubicBezTo>
                        <a:pt x="3083" y="803"/>
                        <a:pt x="2983" y="752"/>
                        <a:pt x="2908" y="677"/>
                      </a:cubicBezTo>
                      <a:lnTo>
                        <a:pt x="2557" y="276"/>
                      </a:lnTo>
                      <a:cubicBezTo>
                        <a:pt x="2456" y="151"/>
                        <a:pt x="2306" y="76"/>
                        <a:pt x="2156" y="76"/>
                      </a:cubicBezTo>
                      <a:cubicBezTo>
                        <a:pt x="2126" y="72"/>
                        <a:pt x="2098" y="69"/>
                        <a:pt x="2070" y="69"/>
                      </a:cubicBezTo>
                      <a:cubicBezTo>
                        <a:pt x="1931" y="69"/>
                        <a:pt x="1809" y="122"/>
                        <a:pt x="1705" y="226"/>
                      </a:cubicBezTo>
                      <a:lnTo>
                        <a:pt x="1228" y="627"/>
                      </a:lnTo>
                      <a:cubicBezTo>
                        <a:pt x="1151" y="694"/>
                        <a:pt x="1058" y="726"/>
                        <a:pt x="966" y="726"/>
                      </a:cubicBezTo>
                      <a:cubicBezTo>
                        <a:pt x="851" y="726"/>
                        <a:pt x="736" y="675"/>
                        <a:pt x="652" y="577"/>
                      </a:cubicBez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85" name="Google Shape;1785;g33531da2bcc_0_2538"/>
            <p:cNvGrpSpPr/>
            <p:nvPr/>
          </p:nvGrpSpPr>
          <p:grpSpPr>
            <a:xfrm flipH="1">
              <a:off x="8195645" y="4784997"/>
              <a:ext cx="291257" cy="287046"/>
              <a:chOff x="5456048" y="1794743"/>
              <a:chExt cx="178248" cy="175682"/>
            </a:xfrm>
          </p:grpSpPr>
          <p:sp>
            <p:nvSpPr>
              <p:cNvPr id="1786" name="Google Shape;1786;g33531da2bcc_0_253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g33531da2bcc_0_253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g33531da2bcc_0_260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790" name="Google Shape;1790;g33531da2bcc_0_260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791" name="Google Shape;1791;g33531da2bcc_0_260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92" name="Google Shape;1792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3" name="Google Shape;1793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4" name="Google Shape;1794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5" name="Google Shape;1795;g33531da2bcc_0_260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96" name="Google Shape;1796;g33531da2bcc_0_260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97" name="Google Shape;1797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8" name="Google Shape;1798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9" name="Google Shape;1799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00" name="Google Shape;1800;g33531da2bcc_0_260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1" name="Google Shape;1801;g33531da2bcc_0_260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802" name="Google Shape;1802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03" name="Google Shape;1803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04" name="Google Shape;1804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805" name="Google Shape;1805;g33531da2bcc_0_260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806" name="Google Shape;1806;g33531da2bcc_0_260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807" name="Google Shape;1807;g33531da2bcc_0_260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08" name="Google Shape;1808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09" name="Google Shape;1809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10" name="Google Shape;1810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11" name="Google Shape;1811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12" name="Google Shape;1812;g33531da2bcc_0_260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13" name="Google Shape;1813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14" name="Google Shape;1814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15" name="Google Shape;1815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16" name="Google Shape;1816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17" name="Google Shape;1817;g33531da2bcc_0_260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18" name="Google Shape;1818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19" name="Google Shape;1819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20" name="Google Shape;1820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821" name="Google Shape;1821;g33531da2bcc_0_260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822" name="Google Shape;1822;g33531da2bcc_0_260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823" name="Google Shape;1823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24" name="Google Shape;1824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25" name="Google Shape;1825;g33531da2bcc_0_260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26" name="Google Shape;1826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27" name="Google Shape;1827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28" name="Google Shape;1828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29" name="Google Shape;1829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30" name="Google Shape;1830;g33531da2bcc_0_260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31" name="Google Shape;1831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32" name="Google Shape;1832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33" name="Google Shape;1833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1834" name="Google Shape;1834;g33531da2bcc_0_260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835" name="Google Shape;1835;g33531da2bcc_0_2601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836" name="Google Shape;1836;g33531da2bcc_0_2601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837" name="Google Shape;1837;g33531da2bcc_0_2601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g33531da2bcc_0_2601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g33531da2bcc_0_2601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g33531da2bcc_0_2601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g33531da2bcc_0_2601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g33531da2bcc_0_2601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g33531da2bcc_0_2601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4" name="Google Shape;1844;g33531da2bcc_0_2601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845" name="Google Shape;1845;g33531da2bcc_0_260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g33531da2bcc_0_260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7" name="Google Shape;1847;g33531da2bcc_0_2601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33531da2bcc_0_2601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0" name="Google Shape;1850;g33531da2bcc_0_2662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851" name="Google Shape;1851;g33531da2bcc_0_2662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852" name="Google Shape;1852;g33531da2bcc_0_2662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53" name="Google Shape;1853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4" name="Google Shape;1854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5" name="Google Shape;1855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6" name="Google Shape;1856;g33531da2bcc_0_266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57" name="Google Shape;1857;g33531da2bcc_0_2662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58" name="Google Shape;1858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9" name="Google Shape;1859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0" name="Google Shape;1860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1" name="Google Shape;1861;g33531da2bcc_0_266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2" name="Google Shape;1862;g33531da2bcc_0_2662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863" name="Google Shape;1863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4" name="Google Shape;1864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5" name="Google Shape;1865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866" name="Google Shape;1866;g33531da2bcc_0_2662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867" name="Google Shape;1867;g33531da2bcc_0_2662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868" name="Google Shape;1868;g33531da2bcc_0_2662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69" name="Google Shape;1869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70" name="Google Shape;1870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71" name="Google Shape;1871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72" name="Google Shape;1872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73" name="Google Shape;1873;g33531da2bcc_0_266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74" name="Google Shape;1874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75" name="Google Shape;1875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76" name="Google Shape;1876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77" name="Google Shape;1877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78" name="Google Shape;1878;g33531da2bcc_0_266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79" name="Google Shape;1879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80" name="Google Shape;1880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81" name="Google Shape;1881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882" name="Google Shape;1882;g33531da2bcc_0_2662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883" name="Google Shape;1883;g33531da2bcc_0_2662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884" name="Google Shape;1884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85" name="Google Shape;1885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86" name="Google Shape;1886;g33531da2bcc_0_266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87" name="Google Shape;1887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88" name="Google Shape;1888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89" name="Google Shape;1889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90" name="Google Shape;1890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891" name="Google Shape;1891;g33531da2bcc_0_266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92" name="Google Shape;1892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93" name="Google Shape;1893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894" name="Google Shape;1894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1895" name="Google Shape;1895;g33531da2bcc_0_2662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896" name="Google Shape;1896;g33531da2bcc_0_2662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897" name="Google Shape;1897;g33531da2bcc_0_2662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g33531da2bcc_0_2662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9" name="Google Shape;1899;g33531da2bcc_0_2662"/>
            <p:cNvSpPr/>
            <p:nvPr/>
          </p:nvSpPr>
          <p:spPr>
            <a:xfrm>
              <a:off x="8561631" y="4643609"/>
              <a:ext cx="390949" cy="390763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0" name="Google Shape;1900;g33531da2bcc_0_2662"/>
          <p:cNvSpPr txBox="1"/>
          <p:nvPr>
            <p:ph type="title"/>
          </p:nvPr>
        </p:nvSpPr>
        <p:spPr>
          <a:xfrm>
            <a:off x="893125" y="1508550"/>
            <a:ext cx="26976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1" name="Google Shape;1901;g33531da2bcc_0_2662"/>
          <p:cNvSpPr txBox="1"/>
          <p:nvPr>
            <p:ph idx="1" type="subTitle"/>
          </p:nvPr>
        </p:nvSpPr>
        <p:spPr>
          <a:xfrm>
            <a:off x="893125" y="2571750"/>
            <a:ext cx="26976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2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g33531da2bcc_0_271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904" name="Google Shape;1904;g33531da2bcc_0_271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905" name="Google Shape;1905;g33531da2bcc_0_271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06" name="Google Shape;1906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7" name="Google Shape;1907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8" name="Google Shape;1908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9" name="Google Shape;1909;g33531da2bcc_0_27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0" name="Google Shape;1910;g33531da2bcc_0_271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11" name="Google Shape;1911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2" name="Google Shape;1912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3" name="Google Shape;1913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4" name="Google Shape;1914;g33531da2bcc_0_27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15" name="Google Shape;1915;g33531da2bcc_0_271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16" name="Google Shape;1916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7" name="Google Shape;1917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8" name="Google Shape;1918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19" name="Google Shape;1919;g33531da2bcc_0_271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20" name="Google Shape;1920;g33531da2bcc_0_271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21" name="Google Shape;1921;g33531da2bcc_0_271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22" name="Google Shape;1922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23" name="Google Shape;1923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24" name="Google Shape;1924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25" name="Google Shape;1925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26" name="Google Shape;1926;g33531da2bcc_0_27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27" name="Google Shape;1927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28" name="Google Shape;1928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29" name="Google Shape;1929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30" name="Google Shape;1930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31" name="Google Shape;1931;g33531da2bcc_0_27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32" name="Google Shape;1932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33" name="Google Shape;1933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34" name="Google Shape;1934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935" name="Google Shape;1935;g33531da2bcc_0_271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936" name="Google Shape;1936;g33531da2bcc_0_271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937" name="Google Shape;1937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38" name="Google Shape;1938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39" name="Google Shape;1939;g33531da2bcc_0_27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40" name="Google Shape;1940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41" name="Google Shape;1941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42" name="Google Shape;1942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43" name="Google Shape;1943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44" name="Google Shape;1944;g33531da2bcc_0_27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45" name="Google Shape;1945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46" name="Google Shape;1946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47" name="Google Shape;1947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1948" name="Google Shape;1948;g33531da2bcc_0_2715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949" name="Google Shape;1949;g33531da2bcc_0_2715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950" name="Google Shape;1950;g33531da2bcc_0_271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g33531da2bcc_0_271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2" name="Google Shape;1952;g33531da2bcc_0_2715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g33531da2bcc_0_2715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4" name="Google Shape;1954;g33531da2bcc_0_2715"/>
          <p:cNvSpPr txBox="1"/>
          <p:nvPr>
            <p:ph type="title"/>
          </p:nvPr>
        </p:nvSpPr>
        <p:spPr>
          <a:xfrm>
            <a:off x="5516826" y="1395925"/>
            <a:ext cx="26682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5" name="Google Shape;1955;g33531da2bcc_0_2715"/>
          <p:cNvSpPr txBox="1"/>
          <p:nvPr>
            <p:ph idx="1" type="subTitle"/>
          </p:nvPr>
        </p:nvSpPr>
        <p:spPr>
          <a:xfrm>
            <a:off x="5516953" y="2456725"/>
            <a:ext cx="26682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g33531da2bcc_0_276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958" name="Google Shape;1958;g33531da2bcc_0_276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959" name="Google Shape;1959;g33531da2bcc_0_276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60" name="Google Shape;1960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1" name="Google Shape;1961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2" name="Google Shape;1962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3" name="Google Shape;1963;g33531da2bcc_0_27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64" name="Google Shape;1964;g33531da2bcc_0_276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65" name="Google Shape;1965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6" name="Google Shape;1966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7" name="Google Shape;1967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8" name="Google Shape;1968;g33531da2bcc_0_27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69" name="Google Shape;1969;g33531da2bcc_0_276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70" name="Google Shape;1970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1" name="Google Shape;1971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2" name="Google Shape;1972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73" name="Google Shape;1973;g33531da2bcc_0_276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74" name="Google Shape;1974;g33531da2bcc_0_276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75" name="Google Shape;1975;g33531da2bcc_0_276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76" name="Google Shape;1976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77" name="Google Shape;1977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78" name="Google Shape;1978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79" name="Google Shape;1979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80" name="Google Shape;1980;g33531da2bcc_0_27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81" name="Google Shape;1981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82" name="Google Shape;1982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83" name="Google Shape;1983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84" name="Google Shape;1984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85" name="Google Shape;1985;g33531da2bcc_0_27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86" name="Google Shape;1986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87" name="Google Shape;1987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88" name="Google Shape;1988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1989" name="Google Shape;1989;g33531da2bcc_0_276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990" name="Google Shape;1990;g33531da2bcc_0_276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991" name="Google Shape;1991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92" name="Google Shape;1992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93" name="Google Shape;1993;g33531da2bcc_0_27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94" name="Google Shape;1994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95" name="Google Shape;1995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96" name="Google Shape;1996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997" name="Google Shape;1997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1998" name="Google Shape;1998;g33531da2bcc_0_27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99" name="Google Shape;1999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00" name="Google Shape;2000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01" name="Google Shape;2001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2002" name="Google Shape;2002;g33531da2bcc_0_276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2003" name="Google Shape;2003;g33531da2bcc_0_276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004" name="Google Shape;2004;g33531da2bcc_0_276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g33531da2bcc_0_276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6" name="Google Shape;2006;g33531da2bcc_0_276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007" name="Google Shape;2007;g33531da2bcc_0_276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g33531da2bcc_0_276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9" name="Google Shape;2009;g33531da2bcc_0_276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10" name="Google Shape;2010;g33531da2bcc_0_2769"/>
          <p:cNvSpPr txBox="1"/>
          <p:nvPr>
            <p:ph idx="1" type="subTitle"/>
          </p:nvPr>
        </p:nvSpPr>
        <p:spPr>
          <a:xfrm>
            <a:off x="5055284" y="3771424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1" name="Google Shape;2011;g33531da2bcc_0_2769"/>
          <p:cNvSpPr txBox="1"/>
          <p:nvPr>
            <p:ph idx="2" type="subTitle"/>
          </p:nvPr>
        </p:nvSpPr>
        <p:spPr>
          <a:xfrm>
            <a:off x="1583300" y="3771424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2" name="Google Shape;2012;g33531da2bcc_0_2769"/>
          <p:cNvSpPr txBox="1"/>
          <p:nvPr>
            <p:ph idx="3" type="subTitle"/>
          </p:nvPr>
        </p:nvSpPr>
        <p:spPr>
          <a:xfrm>
            <a:off x="5055275" y="3274925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013" name="Google Shape;2013;g33531da2bcc_0_2769"/>
          <p:cNvSpPr txBox="1"/>
          <p:nvPr>
            <p:ph idx="4" type="subTitle"/>
          </p:nvPr>
        </p:nvSpPr>
        <p:spPr>
          <a:xfrm>
            <a:off x="1583075" y="3274925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g33531da2bcc_0_282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016" name="Google Shape;2016;g33531da2bcc_0_282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017" name="Google Shape;2017;g33531da2bcc_0_282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18" name="Google Shape;2018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19" name="Google Shape;2019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0" name="Google Shape;2020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1" name="Google Shape;2021;g33531da2bcc_0_282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22" name="Google Shape;2022;g33531da2bcc_0_282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23" name="Google Shape;2023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4" name="Google Shape;2024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5" name="Google Shape;2025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6" name="Google Shape;2026;g33531da2bcc_0_282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27" name="Google Shape;2027;g33531da2bcc_0_282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028" name="Google Shape;2028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29" name="Google Shape;2029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30" name="Google Shape;2030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031" name="Google Shape;2031;g33531da2bcc_0_282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032" name="Google Shape;2032;g33531da2bcc_0_282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033" name="Google Shape;2033;g33531da2bcc_0_282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34" name="Google Shape;2034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35" name="Google Shape;2035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36" name="Google Shape;2036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37" name="Google Shape;2037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38" name="Google Shape;2038;g33531da2bcc_0_282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39" name="Google Shape;2039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40" name="Google Shape;2040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41" name="Google Shape;2041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42" name="Google Shape;2042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43" name="Google Shape;2043;g33531da2bcc_0_282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44" name="Google Shape;2044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45" name="Google Shape;2045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46" name="Google Shape;2046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047" name="Google Shape;2047;g33531da2bcc_0_282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048" name="Google Shape;2048;g33531da2bcc_0_282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049" name="Google Shape;2049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50" name="Google Shape;2050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51" name="Google Shape;2051;g33531da2bcc_0_282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52" name="Google Shape;2052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53" name="Google Shape;2053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54" name="Google Shape;2054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55" name="Google Shape;2055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56" name="Google Shape;2056;g33531da2bcc_0_282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57" name="Google Shape;2057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58" name="Google Shape;2058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59" name="Google Shape;2059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2060" name="Google Shape;2060;g33531da2bcc_0_2827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sp>
          <p:nvSpPr>
            <p:cNvPr id="2061" name="Google Shape;2061;g33531da2bcc_0_2827"/>
            <p:cNvSpPr/>
            <p:nvPr/>
          </p:nvSpPr>
          <p:spPr>
            <a:xfrm>
              <a:off x="8561631" y="4643609"/>
              <a:ext cx="390949" cy="390763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2" name="Google Shape;2062;g33531da2bcc_0_2827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063" name="Google Shape;2063;g33531da2bcc_0_282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g33531da2bcc_0_282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65" name="Google Shape;2065;g33531da2bcc_0_28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6" name="Google Shape;2066;g33531da2bcc_0_2827"/>
          <p:cNvSpPr txBox="1"/>
          <p:nvPr>
            <p:ph idx="1" type="body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g33531da2bcc_0_288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069" name="Google Shape;2069;g33531da2bcc_0_288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070" name="Google Shape;2070;g33531da2bcc_0_288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71" name="Google Shape;2071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2" name="Google Shape;2072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3" name="Google Shape;2073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4" name="Google Shape;2074;g33531da2bcc_0_288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75" name="Google Shape;2075;g33531da2bcc_0_288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76" name="Google Shape;2076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7" name="Google Shape;2077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8" name="Google Shape;2078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79" name="Google Shape;2079;g33531da2bcc_0_288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80" name="Google Shape;2080;g33531da2bcc_0_288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081" name="Google Shape;2081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2" name="Google Shape;2082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3" name="Google Shape;2083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084" name="Google Shape;2084;g33531da2bcc_0_288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085" name="Google Shape;2085;g33531da2bcc_0_288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086" name="Google Shape;2086;g33531da2bcc_0_288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87" name="Google Shape;2087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88" name="Google Shape;2088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89" name="Google Shape;2089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90" name="Google Shape;2090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91" name="Google Shape;2091;g33531da2bcc_0_288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92" name="Google Shape;2092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93" name="Google Shape;2093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94" name="Google Shape;2094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95" name="Google Shape;2095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96" name="Google Shape;2096;g33531da2bcc_0_288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97" name="Google Shape;2097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98" name="Google Shape;2098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99" name="Google Shape;2099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100" name="Google Shape;2100;g33531da2bcc_0_288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01" name="Google Shape;2101;g33531da2bcc_0_288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02" name="Google Shape;2102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03" name="Google Shape;2103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04" name="Google Shape;2104;g33531da2bcc_0_288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05" name="Google Shape;2105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06" name="Google Shape;2106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07" name="Google Shape;2107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08" name="Google Shape;2108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09" name="Google Shape;2109;g33531da2bcc_0_288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10" name="Google Shape;2110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11" name="Google Shape;2111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12" name="Google Shape;2112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2113" name="Google Shape;2113;g33531da2bcc_0_2880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2114" name="Google Shape;2114;g33531da2bcc_0_288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115" name="Google Shape;2115;g33531da2bcc_0_288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g33531da2bcc_0_288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7" name="Google Shape;2117;g33531da2bcc_0_288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118" name="Google Shape;2118;g33531da2bcc_0_288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g33531da2bcc_0_288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20" name="Google Shape;2120;g33531da2bcc_0_2880"/>
          <p:cNvSpPr txBox="1"/>
          <p:nvPr>
            <p:ph type="title"/>
          </p:nvPr>
        </p:nvSpPr>
        <p:spPr>
          <a:xfrm>
            <a:off x="3982663" y="5251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21" name="Google Shape;2121;g33531da2bcc_0_2880"/>
          <p:cNvSpPr txBox="1"/>
          <p:nvPr>
            <p:ph idx="1" type="subTitle"/>
          </p:nvPr>
        </p:nvSpPr>
        <p:spPr>
          <a:xfrm>
            <a:off x="3982625" y="17638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2" name="Google Shape;2122;g33531da2bcc_0_2880"/>
          <p:cNvSpPr txBox="1"/>
          <p:nvPr/>
        </p:nvSpPr>
        <p:spPr>
          <a:xfrm>
            <a:off x="398267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CREDITS: This presentation template was created by </a:t>
            </a:r>
            <a:r>
              <a:rPr b="0" i="0" lang="en" sz="1100" u="sng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1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includes icons by </a:t>
            </a:r>
            <a:r>
              <a:rPr b="0" i="0" lang="en" sz="1100" u="sng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1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infographics &amp; images by </a:t>
            </a:r>
            <a:r>
              <a:rPr b="0" i="0" lang="en" sz="1100" u="sng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100" u="sng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100" u="sng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6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82" name="Google Shape;182;p6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83" name="Google Shape;183;p6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4" name="Google Shape;184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6" name="Google Shape;186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6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8" name="Google Shape;188;p6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9" name="Google Shape;189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0" name="Google Shape;190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2" name="Google Shape;192;p6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3" name="Google Shape;193;p6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4" name="Google Shape;194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5" name="Google Shape;195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6" name="Google Shape;196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97" name="Google Shape;197;p6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8" name="Google Shape;198;p6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9" name="Google Shape;199;p6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0" name="Google Shape;200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1" name="Google Shape;201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2" name="Google Shape;202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3" name="Google Shape;203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4" name="Google Shape;204;p6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5" name="Google Shape;205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6" name="Google Shape;206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7" name="Google Shape;207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08" name="Google Shape;208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09" name="Google Shape;209;p6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0" name="Google Shape;210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1" name="Google Shape;211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2" name="Google Shape;212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13" name="Google Shape;213;p6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4" name="Google Shape;214;p6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5" name="Google Shape;215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" name="Google Shape;216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7" name="Google Shape;217;p6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8" name="Google Shape;218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" name="Google Shape;219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0" name="Google Shape;220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" name="Google Shape;221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22" name="Google Shape;222;p6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3" name="Google Shape;223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4" name="Google Shape;224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5" name="Google Shape;225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226" name="Google Shape;226;p6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227" name="Google Shape;227;p6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28" name="Google Shape;228;p6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31" name="Google Shape;231;p6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3" name="Google Shape;233;p60"/>
          <p:cNvSpPr txBox="1"/>
          <p:nvPr>
            <p:ph type="title"/>
          </p:nvPr>
        </p:nvSpPr>
        <p:spPr>
          <a:xfrm>
            <a:off x="901875" y="1621638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60"/>
          <p:cNvSpPr txBox="1"/>
          <p:nvPr>
            <p:ph idx="1" type="subTitle"/>
          </p:nvPr>
        </p:nvSpPr>
        <p:spPr>
          <a:xfrm>
            <a:off x="901875" y="2657562"/>
            <a:ext cx="3496200" cy="86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123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g33531da2bcc_0_293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126" name="Google Shape;2126;g33531da2bcc_0_293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127" name="Google Shape;2127;g33531da2bcc_0_293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28" name="Google Shape;2128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29" name="Google Shape;2129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0" name="Google Shape;2130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1" name="Google Shape;2131;g33531da2bcc_0_2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32" name="Google Shape;2132;g33531da2bcc_0_293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33" name="Google Shape;2133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4" name="Google Shape;2134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5" name="Google Shape;2135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6" name="Google Shape;2136;g33531da2bcc_0_2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37" name="Google Shape;2137;g33531da2bcc_0_293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138" name="Google Shape;2138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9" name="Google Shape;2139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0" name="Google Shape;2140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141" name="Google Shape;2141;g33531da2bcc_0_293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142" name="Google Shape;2142;g33531da2bcc_0_293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143" name="Google Shape;2143;g33531da2bcc_0_293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44" name="Google Shape;2144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45" name="Google Shape;2145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46" name="Google Shape;2146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47" name="Google Shape;2147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48" name="Google Shape;2148;g33531da2bcc_0_2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49" name="Google Shape;2149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50" name="Google Shape;2150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51" name="Google Shape;2151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52" name="Google Shape;2152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53" name="Google Shape;2153;g33531da2bcc_0_2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54" name="Google Shape;2154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55" name="Google Shape;2155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56" name="Google Shape;2156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157" name="Google Shape;2157;g33531da2bcc_0_293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58" name="Google Shape;2158;g33531da2bcc_0_293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59" name="Google Shape;2159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0" name="Google Shape;2160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61" name="Google Shape;2161;g33531da2bcc_0_2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62" name="Google Shape;2162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3" name="Google Shape;2163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4" name="Google Shape;2164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5" name="Google Shape;2165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66" name="Google Shape;2166;g33531da2bcc_0_2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67" name="Google Shape;2167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8" name="Google Shape;2168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69" name="Google Shape;2169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g33531da2bcc_0_298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172" name="Google Shape;2172;g33531da2bcc_0_298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173" name="Google Shape;2173;g33531da2bcc_0_298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74" name="Google Shape;2174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5" name="Google Shape;2175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6" name="Google Shape;2176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7" name="Google Shape;2177;g33531da2bcc_0_298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78" name="Google Shape;2178;g33531da2bcc_0_298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79" name="Google Shape;2179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0" name="Google Shape;2180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1" name="Google Shape;2181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2" name="Google Shape;2182;g33531da2bcc_0_298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3" name="Google Shape;2183;g33531da2bcc_0_298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184" name="Google Shape;2184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5" name="Google Shape;2185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86" name="Google Shape;2186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187" name="Google Shape;2187;g33531da2bcc_0_298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188" name="Google Shape;2188;g33531da2bcc_0_298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189" name="Google Shape;2189;g33531da2bcc_0_298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90" name="Google Shape;2190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1" name="Google Shape;2191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2" name="Google Shape;2192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3" name="Google Shape;2193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94" name="Google Shape;2194;g33531da2bcc_0_298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95" name="Google Shape;2195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6" name="Google Shape;2196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7" name="Google Shape;2197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198" name="Google Shape;2198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199" name="Google Shape;2199;g33531da2bcc_0_298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00" name="Google Shape;2200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01" name="Google Shape;2201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02" name="Google Shape;2202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203" name="Google Shape;2203;g33531da2bcc_0_298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204" name="Google Shape;2204;g33531da2bcc_0_298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205" name="Google Shape;2205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06" name="Google Shape;2206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207" name="Google Shape;2207;g33531da2bcc_0_298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208" name="Google Shape;2208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09" name="Google Shape;2209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0" name="Google Shape;2210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1" name="Google Shape;2211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212" name="Google Shape;2212;g33531da2bcc_0_298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13" name="Google Shape;2213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4" name="Google Shape;2214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15" name="Google Shape;2215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2216" name="Google Shape;2216;g33531da2bcc_0_2983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2217" name="Google Shape;2217;g33531da2bcc_0_2983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218" name="Google Shape;2218;g33531da2bcc_0_2983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g33531da2bcc_0_2983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0" name="Google Shape;2220;g33531da2bcc_0_2983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221" name="Google Shape;2221;g33531da2bcc_0_298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g33531da2bcc_0_298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23" name="Google Shape;2223;g33531da2bcc_0_2983"/>
          <p:cNvSpPr/>
          <p:nvPr/>
        </p:nvSpPr>
        <p:spPr>
          <a:xfrm>
            <a:off x="8636475" y="4719725"/>
            <a:ext cx="377400" cy="377400"/>
          </a:xfrm>
          <a:prstGeom prst="mathMultiply">
            <a:avLst>
              <a:gd fmla="val 16276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4" name="Google Shape;2224;g33531da2bcc_0_2983"/>
          <p:cNvSpPr/>
          <p:nvPr/>
        </p:nvSpPr>
        <p:spPr>
          <a:xfrm>
            <a:off x="141850" y="450475"/>
            <a:ext cx="377400" cy="377400"/>
          </a:xfrm>
          <a:prstGeom prst="mathMultiply">
            <a:avLst>
              <a:gd fmla="val 16276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37" name="Google Shape;237;p5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38" name="Google Shape;238;p5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39" name="Google Shape;239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0" name="Google Shape;240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2" name="Google Shape;242;p5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3" name="Google Shape;243;p5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44" name="Google Shape;244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5" name="Google Shape;245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6" name="Google Shape;246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5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5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49" name="Google Shape;249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1" name="Google Shape;251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52" name="Google Shape;252;p5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53" name="Google Shape;253;p5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54" name="Google Shape;254;p5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55" name="Google Shape;255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59" name="Google Shape;259;p5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60" name="Google Shape;260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1" name="Google Shape;261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2" name="Google Shape;262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64" name="Google Shape;264;p5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65" name="Google Shape;265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7" name="Google Shape;267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68" name="Google Shape;268;p5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69" name="Google Shape;269;p5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70" name="Google Shape;270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1" name="Google Shape;271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72" name="Google Shape;272;p5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73" name="Google Shape;273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4" name="Google Shape;274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5" name="Google Shape;275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277" name="Google Shape;277;p5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78" name="Google Shape;278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0" name="Google Shape;280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281" name="Google Shape;281;p59"/>
          <p:cNvSpPr txBox="1"/>
          <p:nvPr>
            <p:ph idx="1" type="subTitle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82" name="Google Shape;282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3" name="Google Shape;283;p59"/>
          <p:cNvSpPr txBox="1"/>
          <p:nvPr>
            <p:ph idx="2" type="subTitle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9"/>
          <p:cNvSpPr txBox="1"/>
          <p:nvPr>
            <p:ph idx="3" type="title"/>
          </p:nvPr>
        </p:nvSpPr>
        <p:spPr>
          <a:xfrm>
            <a:off x="720000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5" name="Google Shape;285;p59"/>
          <p:cNvSpPr txBox="1"/>
          <p:nvPr>
            <p:ph idx="4" type="subTitle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86" name="Google Shape;286;p59"/>
          <p:cNvSpPr txBox="1"/>
          <p:nvPr>
            <p:ph idx="5" type="subTitle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9"/>
          <p:cNvSpPr txBox="1"/>
          <p:nvPr>
            <p:ph idx="6" type="title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8" name="Google Shape;288;p59"/>
          <p:cNvSpPr txBox="1"/>
          <p:nvPr>
            <p:ph idx="7" type="subTitle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89" name="Google Shape;289;p59"/>
          <p:cNvSpPr txBox="1"/>
          <p:nvPr>
            <p:ph idx="8" type="subTitle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9"/>
          <p:cNvSpPr txBox="1"/>
          <p:nvPr>
            <p:ph idx="9" type="title"/>
          </p:nvPr>
        </p:nvSpPr>
        <p:spPr>
          <a:xfrm>
            <a:off x="720000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1" name="Google Shape;291;p59"/>
          <p:cNvSpPr txBox="1"/>
          <p:nvPr>
            <p:ph idx="13" type="subTitle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292" name="Google Shape;292;p59"/>
          <p:cNvSpPr txBox="1"/>
          <p:nvPr>
            <p:ph idx="14" type="subTitle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9"/>
          <p:cNvSpPr txBox="1"/>
          <p:nvPr>
            <p:ph idx="15" type="title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94" name="Google Shape;294;p59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295" name="Google Shape;295;p59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296" name="Google Shape;296;p5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Google Shape;298;p59"/>
            <p:cNvSpPr/>
            <p:nvPr/>
          </p:nvSpPr>
          <p:spPr>
            <a:xfrm>
              <a:off x="8608176" y="4514350"/>
              <a:ext cx="333201" cy="333048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861082" y="117416"/>
              <a:ext cx="1074296" cy="175676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302" name="Google Shape;302;p6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303" name="Google Shape;303;p6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04" name="Google Shape;304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6" name="Google Shape;306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7" name="Google Shape;307;p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8" name="Google Shape;308;p6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09" name="Google Shape;309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0" name="Google Shape;310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1" name="Google Shape;311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2" name="Google Shape;312;p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3" name="Google Shape;313;p6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314" name="Google Shape;314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5" name="Google Shape;315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16" name="Google Shape;316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17" name="Google Shape;317;p6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318" name="Google Shape;318;p6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319" name="Google Shape;319;p6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20" name="Google Shape;320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1" name="Google Shape;321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2" name="Google Shape;322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3" name="Google Shape;323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24" name="Google Shape;324;p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25" name="Google Shape;325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6" name="Google Shape;326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7" name="Google Shape;327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28" name="Google Shape;328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29" name="Google Shape;329;p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30" name="Google Shape;330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1" name="Google Shape;331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2" name="Google Shape;332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333" name="Google Shape;333;p6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334" name="Google Shape;334;p6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335" name="Google Shape;335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6" name="Google Shape;336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37" name="Google Shape;337;p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38" name="Google Shape;338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39" name="Google Shape;339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0" name="Google Shape;340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1" name="Google Shape;341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42" name="Google Shape;342;p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43" name="Google Shape;343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346" name="Google Shape;346;p6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347" name="Google Shape;347;p6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348" name="Google Shape;348;p6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6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351" name="Google Shape;351;p6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Google Shape;353;p69"/>
          <p:cNvSpPr txBox="1"/>
          <p:nvPr>
            <p:ph type="title"/>
          </p:nvPr>
        </p:nvSpPr>
        <p:spPr>
          <a:xfrm>
            <a:off x="1495650" y="1007925"/>
            <a:ext cx="61527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7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356" name="Google Shape;356;p7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357" name="Google Shape;357;p7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58" name="Google Shape;358;p7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7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0" name="Google Shape;360;p7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1" name="Google Shape;361;p7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2" name="Google Shape;362;p7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63" name="Google Shape;363;p7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4" name="Google Shape;364;p7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7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6" name="Google Shape;366;p7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7" name="Google Shape;367;p7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368" name="Google Shape;368;p7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9" name="Google Shape;369;p7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0" name="Google Shape;370;p7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71" name="Google Shape;371;p7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372" name="Google Shape;372;p7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373" name="Google Shape;373;p7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74" name="Google Shape;374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7" name="Google Shape;377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78" name="Google Shape;378;p7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79" name="Google Shape;379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0" name="Google Shape;380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1" name="Google Shape;381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2" name="Google Shape;382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83" name="Google Shape;383;p7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84" name="Google Shape;384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5" name="Google Shape;385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86" name="Google Shape;386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387" name="Google Shape;387;p7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388" name="Google Shape;388;p7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389" name="Google Shape;389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0" name="Google Shape;390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91" name="Google Shape;391;p7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92" name="Google Shape;392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3" name="Google Shape;393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4" name="Google Shape;394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5" name="Google Shape;395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396" name="Google Shape;396;p7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97" name="Google Shape;397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8" name="Google Shape;398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99" name="Google Shape;399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400" name="Google Shape;400;p73"/>
          <p:cNvSpPr txBox="1"/>
          <p:nvPr>
            <p:ph hasCustomPrompt="1" type="title"/>
          </p:nvPr>
        </p:nvSpPr>
        <p:spPr>
          <a:xfrm>
            <a:off x="1698300" y="1784350"/>
            <a:ext cx="57474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401" name="Google Shape;401;p73"/>
          <p:cNvSpPr txBox="1"/>
          <p:nvPr>
            <p:ph idx="1" type="subTitle"/>
          </p:nvPr>
        </p:nvSpPr>
        <p:spPr>
          <a:xfrm>
            <a:off x="1698300" y="2999350"/>
            <a:ext cx="5747400" cy="49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02" name="Google Shape;402;p73"/>
          <p:cNvGrpSpPr/>
          <p:nvPr/>
        </p:nvGrpSpPr>
        <p:grpSpPr>
          <a:xfrm>
            <a:off x="141641" y="92498"/>
            <a:ext cx="8827867" cy="4945087"/>
            <a:chOff x="141641" y="92498"/>
            <a:chExt cx="8827867" cy="4945087"/>
          </a:xfrm>
        </p:grpSpPr>
        <p:grpSp>
          <p:nvGrpSpPr>
            <p:cNvPr id="403" name="Google Shape;403;p73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404" name="Google Shape;404;p73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3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3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3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3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3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3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" name="Google Shape;411;p73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412" name="Google Shape;412;p73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3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73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3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6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418" name="Google Shape;418;p6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419" name="Google Shape;419;p6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20" name="Google Shape;420;p6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1" name="Google Shape;421;p6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2" name="Google Shape;422;p6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3" name="Google Shape;423;p6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4" name="Google Shape;424;p6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25" name="Google Shape;425;p6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6" name="Google Shape;426;p6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7" name="Google Shape;427;p6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8" name="Google Shape;428;p6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9" name="Google Shape;429;p6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430" name="Google Shape;430;p6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1" name="Google Shape;431;p6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2" name="Google Shape;432;p6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33" name="Google Shape;433;p6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434" name="Google Shape;434;p6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435" name="Google Shape;435;p6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36" name="Google Shape;436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7" name="Google Shape;437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8" name="Google Shape;438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39" name="Google Shape;439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40" name="Google Shape;440;p6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41" name="Google Shape;441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2" name="Google Shape;442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3" name="Google Shape;443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4" name="Google Shape;444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45" name="Google Shape;445;p6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446" name="Google Shape;446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7" name="Google Shape;447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48" name="Google Shape;448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449" name="Google Shape;449;p6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450" name="Google Shape;450;p6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451" name="Google Shape;451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2" name="Google Shape;452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53" name="Google Shape;453;p6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54" name="Google Shape;454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5" name="Google Shape;455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6" name="Google Shape;456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57" name="Google Shape;457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458" name="Google Shape;458;p6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459" name="Google Shape;459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0" name="Google Shape;460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461" name="Google Shape;461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grpSp>
        <p:nvGrpSpPr>
          <p:cNvPr id="462" name="Google Shape;462;p68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463" name="Google Shape;463;p68"/>
            <p:cNvGrpSpPr/>
            <p:nvPr/>
          </p:nvGrpSpPr>
          <p:grpSpPr>
            <a:xfrm>
              <a:off x="297807" y="4643609"/>
              <a:ext cx="8654773" cy="390763"/>
              <a:chOff x="297807" y="4643609"/>
              <a:chExt cx="8654773" cy="390763"/>
            </a:xfrm>
          </p:grpSpPr>
          <p:sp>
            <p:nvSpPr>
              <p:cNvPr id="464" name="Google Shape;464;p68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rect b="b" l="l" r="r" t="t"/>
                <a:pathLst>
                  <a:path extrusionOk="0" h="2106" w="2107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68"/>
              <p:cNvSpPr/>
              <p:nvPr/>
            </p:nvSpPr>
            <p:spPr>
              <a:xfrm>
                <a:off x="297807" y="4820393"/>
                <a:ext cx="1074296" cy="175676"/>
              </a:xfrm>
              <a:custGeom>
                <a:rect b="b" l="l" r="r" t="t"/>
                <a:pathLst>
                  <a:path extrusionOk="0" h="1029" w="6292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68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467" name="Google Shape;467;p6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rect b="b" l="l" r="r" t="t"/>
                <a:pathLst>
                  <a:path extrusionOk="0" h="251" w="6317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6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rect b="b" l="l" r="r" t="t"/>
                <a:pathLst>
                  <a:path extrusionOk="0" h="276" w="3485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9" name="Google Shape;469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0" name="Google Shape;470;p68"/>
          <p:cNvSpPr txBox="1"/>
          <p:nvPr>
            <p:ph idx="1" type="subTitle"/>
          </p:nvPr>
        </p:nvSpPr>
        <p:spPr>
          <a:xfrm>
            <a:off x="1108627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68"/>
          <p:cNvSpPr txBox="1"/>
          <p:nvPr>
            <p:ph idx="2" type="subTitle"/>
          </p:nvPr>
        </p:nvSpPr>
        <p:spPr>
          <a:xfrm>
            <a:off x="3579000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68"/>
          <p:cNvSpPr txBox="1"/>
          <p:nvPr>
            <p:ph idx="3" type="subTitle"/>
          </p:nvPr>
        </p:nvSpPr>
        <p:spPr>
          <a:xfrm>
            <a:off x="1108627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68"/>
          <p:cNvSpPr txBox="1"/>
          <p:nvPr>
            <p:ph idx="4" type="subTitle"/>
          </p:nvPr>
        </p:nvSpPr>
        <p:spPr>
          <a:xfrm>
            <a:off x="3579000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68"/>
          <p:cNvSpPr txBox="1"/>
          <p:nvPr>
            <p:ph idx="5" type="subTitle"/>
          </p:nvPr>
        </p:nvSpPr>
        <p:spPr>
          <a:xfrm>
            <a:off x="6049373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68"/>
          <p:cNvSpPr txBox="1"/>
          <p:nvPr>
            <p:ph idx="6" type="subTitle"/>
          </p:nvPr>
        </p:nvSpPr>
        <p:spPr>
          <a:xfrm>
            <a:off x="6049373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68"/>
          <p:cNvSpPr txBox="1"/>
          <p:nvPr>
            <p:ph idx="7" type="subTitle"/>
          </p:nvPr>
        </p:nvSpPr>
        <p:spPr>
          <a:xfrm>
            <a:off x="1109527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477" name="Google Shape;477;p68"/>
          <p:cNvSpPr txBox="1"/>
          <p:nvPr>
            <p:ph idx="8" type="subTitle"/>
          </p:nvPr>
        </p:nvSpPr>
        <p:spPr>
          <a:xfrm>
            <a:off x="3579900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478" name="Google Shape;478;p68"/>
          <p:cNvSpPr txBox="1"/>
          <p:nvPr>
            <p:ph idx="9" type="subTitle"/>
          </p:nvPr>
        </p:nvSpPr>
        <p:spPr>
          <a:xfrm>
            <a:off x="6050273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479" name="Google Shape;479;p68"/>
          <p:cNvSpPr txBox="1"/>
          <p:nvPr>
            <p:ph idx="13" type="subTitle"/>
          </p:nvPr>
        </p:nvSpPr>
        <p:spPr>
          <a:xfrm>
            <a:off x="1109527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480" name="Google Shape;480;p68"/>
          <p:cNvSpPr txBox="1"/>
          <p:nvPr>
            <p:ph idx="14" type="subTitle"/>
          </p:nvPr>
        </p:nvSpPr>
        <p:spPr>
          <a:xfrm>
            <a:off x="3579900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481" name="Google Shape;481;p68"/>
          <p:cNvSpPr txBox="1"/>
          <p:nvPr>
            <p:ph idx="15" type="subTitle"/>
          </p:nvPr>
        </p:nvSpPr>
        <p:spPr>
          <a:xfrm>
            <a:off x="6050273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b="1" sz="2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6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484" name="Google Shape;484;p6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485" name="Google Shape;485;p6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86" name="Google Shape;486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7" name="Google Shape;487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8" name="Google Shape;488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9" name="Google Shape;489;p6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0" name="Google Shape;490;p6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91" name="Google Shape;491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2" name="Google Shape;492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3" name="Google Shape;493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4" name="Google Shape;494;p6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5" name="Google Shape;495;p6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496" name="Google Shape;496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7" name="Google Shape;497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8" name="Google Shape;498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9" name="Google Shape;499;p6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500" name="Google Shape;500;p6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501" name="Google Shape;501;p6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02" name="Google Shape;502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3" name="Google Shape;503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4" name="Google Shape;504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5" name="Google Shape;505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06" name="Google Shape;506;p6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07" name="Google Shape;507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8" name="Google Shape;508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09" name="Google Shape;509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10" name="Google Shape;510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11" name="Google Shape;511;p6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12" name="Google Shape;512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13" name="Google Shape;513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14" name="Google Shape;514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515" name="Google Shape;515;p6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516" name="Google Shape;516;p6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517" name="Google Shape;517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18" name="Google Shape;518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19" name="Google Shape;519;p6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20" name="Google Shape;520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21" name="Google Shape;521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22" name="Google Shape;522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23" name="Google Shape;523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524" name="Google Shape;524;p6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25" name="Google Shape;525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26" name="Google Shape;526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27" name="Google Shape;527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</p:grpSp>
      </p:grpSp>
      <p:sp>
        <p:nvSpPr>
          <p:cNvPr id="528" name="Google Shape;528;p64"/>
          <p:cNvSpPr txBox="1"/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9" name="Google Shape;529;p64"/>
          <p:cNvSpPr txBox="1"/>
          <p:nvPr>
            <p:ph idx="2" type="title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30" name="Google Shape;530;p64"/>
          <p:cNvSpPr txBox="1"/>
          <p:nvPr>
            <p:ph idx="1" type="subTitle"/>
          </p:nvPr>
        </p:nvSpPr>
        <p:spPr>
          <a:xfrm>
            <a:off x="713225" y="3344838"/>
            <a:ext cx="44724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1" name="Google Shape;531;p64"/>
          <p:cNvGrpSpPr/>
          <p:nvPr/>
        </p:nvGrpSpPr>
        <p:grpSpPr>
          <a:xfrm flipH="1">
            <a:off x="173908" y="92498"/>
            <a:ext cx="8795601" cy="4945087"/>
            <a:chOff x="173907" y="92498"/>
            <a:chExt cx="8795601" cy="4945087"/>
          </a:xfrm>
        </p:grpSpPr>
        <p:grpSp>
          <p:nvGrpSpPr>
            <p:cNvPr id="532" name="Google Shape;532;p64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533" name="Google Shape;533;p64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4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64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64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rect b="b" l="l" r="r" t="t"/>
                <a:pathLst>
                  <a:path extrusionOk="0" h="552" w="352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64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64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64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rect b="b" l="l" r="r" t="t"/>
                <a:pathLst>
                  <a:path extrusionOk="0" h="527" w="352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64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541" name="Google Shape;541;p6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6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rect b="b" l="l" r="r" t="t"/>
                <a:pathLst>
                  <a:path extrusionOk="0" h="1780" w="1806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3" name="Google Shape;543;p64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8639763" y="9249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1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0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b="0" i="0" sz="2400" u="none" cap="none" strike="noStrik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822" name="Google Shape;822;p80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b="0" i="0" sz="1100" u="none" cap="none" strike="noStrik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3531da2bcc_0_163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b="1" i="0" sz="3500" u="none" cap="none" strike="noStrik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826" name="Google Shape;826;g33531da2bcc_0_1637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1"/>
          <p:cNvSpPr txBox="1"/>
          <p:nvPr>
            <p:ph type="ctrTitle"/>
          </p:nvPr>
        </p:nvSpPr>
        <p:spPr>
          <a:xfrm>
            <a:off x="713225" y="805950"/>
            <a:ext cx="4035600" cy="142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/>
              <a:t>Statistik Komputasi</a:t>
            </a:r>
            <a:endParaRPr sz="3500"/>
          </a:p>
        </p:txBody>
      </p:sp>
      <p:sp>
        <p:nvSpPr>
          <p:cNvPr id="2230" name="Google Shape;2230;p1"/>
          <p:cNvSpPr txBox="1"/>
          <p:nvPr>
            <p:ph idx="1" type="subTitle"/>
          </p:nvPr>
        </p:nvSpPr>
        <p:spPr>
          <a:xfrm>
            <a:off x="713225" y="3435800"/>
            <a:ext cx="4035600" cy="97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Tim Dosen Statkom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Sistem Informasi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2025</a:t>
            </a:r>
            <a:endParaRPr/>
          </a:p>
        </p:txBody>
      </p:sp>
      <p:grpSp>
        <p:nvGrpSpPr>
          <p:cNvPr id="2231" name="Google Shape;2231;p1"/>
          <p:cNvGrpSpPr/>
          <p:nvPr/>
        </p:nvGrpSpPr>
        <p:grpSpPr>
          <a:xfrm>
            <a:off x="5235950" y="1048200"/>
            <a:ext cx="3285066" cy="3286950"/>
            <a:chOff x="5235950" y="859675"/>
            <a:chExt cx="3285066" cy="3286950"/>
          </a:xfrm>
        </p:grpSpPr>
        <p:sp>
          <p:nvSpPr>
            <p:cNvPr id="2232" name="Google Shape;2232;p1"/>
            <p:cNvSpPr/>
            <p:nvPr/>
          </p:nvSpPr>
          <p:spPr>
            <a:xfrm>
              <a:off x="5478353" y="2905396"/>
              <a:ext cx="2070476" cy="1119822"/>
            </a:xfrm>
            <a:custGeom>
              <a:rect b="b" l="l" r="r" t="t"/>
              <a:pathLst>
                <a:path extrusionOk="0" h="11346" w="20978">
                  <a:moveTo>
                    <a:pt x="3108" y="1"/>
                  </a:moveTo>
                  <a:lnTo>
                    <a:pt x="0" y="903"/>
                  </a:lnTo>
                  <a:cubicBezTo>
                    <a:pt x="1821" y="7235"/>
                    <a:pt x="7589" y="11346"/>
                    <a:pt x="13861" y="11346"/>
                  </a:cubicBezTo>
                  <a:cubicBezTo>
                    <a:pt x="15185" y="11346"/>
                    <a:pt x="16533" y="11162"/>
                    <a:pt x="17870" y="10778"/>
                  </a:cubicBezTo>
                  <a:cubicBezTo>
                    <a:pt x="18973" y="10477"/>
                    <a:pt x="20026" y="10026"/>
                    <a:pt x="20978" y="9474"/>
                  </a:cubicBezTo>
                  <a:lnTo>
                    <a:pt x="19399" y="6667"/>
                  </a:lnTo>
                  <a:cubicBezTo>
                    <a:pt x="18647" y="7093"/>
                    <a:pt x="17845" y="7419"/>
                    <a:pt x="16968" y="7670"/>
                  </a:cubicBezTo>
                  <a:cubicBezTo>
                    <a:pt x="15927" y="7973"/>
                    <a:pt x="14877" y="8117"/>
                    <a:pt x="13844" y="8117"/>
                  </a:cubicBezTo>
                  <a:cubicBezTo>
                    <a:pt x="8987" y="8117"/>
                    <a:pt x="4514" y="4920"/>
                    <a:pt x="3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"/>
            <p:cNvSpPr/>
            <p:nvPr/>
          </p:nvSpPr>
          <p:spPr>
            <a:xfrm>
              <a:off x="5686114" y="1163962"/>
              <a:ext cx="1100872" cy="1100872"/>
            </a:xfrm>
            <a:custGeom>
              <a:rect b="b" l="l" r="r" t="t"/>
              <a:pathLst>
                <a:path extrusionOk="0" h="11154" w="11154">
                  <a:moveTo>
                    <a:pt x="11154" y="0"/>
                  </a:moveTo>
                  <a:cubicBezTo>
                    <a:pt x="4988" y="0"/>
                    <a:pt x="1" y="4988"/>
                    <a:pt x="1" y="11153"/>
                  </a:cubicBezTo>
                  <a:lnTo>
                    <a:pt x="11154" y="11153"/>
                  </a:ln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"/>
            <p:cNvSpPr/>
            <p:nvPr/>
          </p:nvSpPr>
          <p:spPr>
            <a:xfrm>
              <a:off x="5767738" y="1260390"/>
              <a:ext cx="2308041" cy="2310508"/>
            </a:xfrm>
            <a:custGeom>
              <a:rect b="b" l="l" r="r" t="t"/>
              <a:pathLst>
                <a:path extrusionOk="0" h="23410" w="23385">
                  <a:moveTo>
                    <a:pt x="11680" y="1"/>
                  </a:moveTo>
                  <a:lnTo>
                    <a:pt x="11680" y="11705"/>
                  </a:lnTo>
                  <a:lnTo>
                    <a:pt x="1" y="11705"/>
                  </a:lnTo>
                  <a:cubicBezTo>
                    <a:pt x="1" y="18171"/>
                    <a:pt x="5239" y="23409"/>
                    <a:pt x="11680" y="23409"/>
                  </a:cubicBezTo>
                  <a:cubicBezTo>
                    <a:pt x="18146" y="23409"/>
                    <a:pt x="23384" y="18171"/>
                    <a:pt x="23384" y="11705"/>
                  </a:cubicBezTo>
                  <a:cubicBezTo>
                    <a:pt x="23384" y="5239"/>
                    <a:pt x="18146" y="1"/>
                    <a:pt x="11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"/>
            <p:cNvSpPr/>
            <p:nvPr/>
          </p:nvSpPr>
          <p:spPr>
            <a:xfrm>
              <a:off x="6895764" y="2413187"/>
              <a:ext cx="1625252" cy="1115677"/>
            </a:xfrm>
            <a:custGeom>
              <a:rect b="b" l="l" r="r" t="t"/>
              <a:pathLst>
                <a:path extrusionOk="0" h="11304" w="16467">
                  <a:moveTo>
                    <a:pt x="1529" y="827"/>
                  </a:moveTo>
                  <a:lnTo>
                    <a:pt x="15965" y="4612"/>
                  </a:lnTo>
                  <a:cubicBezTo>
                    <a:pt x="15339" y="6742"/>
                    <a:pt x="14286" y="8672"/>
                    <a:pt x="12883" y="10401"/>
                  </a:cubicBezTo>
                  <a:cubicBezTo>
                    <a:pt x="12782" y="10526"/>
                    <a:pt x="12682" y="10627"/>
                    <a:pt x="12582" y="10727"/>
                  </a:cubicBezTo>
                  <a:lnTo>
                    <a:pt x="1529" y="827"/>
                  </a:lnTo>
                  <a:close/>
                  <a:moveTo>
                    <a:pt x="0" y="0"/>
                  </a:moveTo>
                  <a:lnTo>
                    <a:pt x="12632" y="11303"/>
                  </a:lnTo>
                  <a:lnTo>
                    <a:pt x="12757" y="11153"/>
                  </a:lnTo>
                  <a:cubicBezTo>
                    <a:pt x="12908" y="11003"/>
                    <a:pt x="13058" y="10827"/>
                    <a:pt x="13183" y="10677"/>
                  </a:cubicBezTo>
                  <a:cubicBezTo>
                    <a:pt x="14687" y="8847"/>
                    <a:pt x="15790" y="6767"/>
                    <a:pt x="16417" y="4511"/>
                  </a:cubicBezTo>
                  <a:lnTo>
                    <a:pt x="16467" y="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"/>
            <p:cNvSpPr/>
            <p:nvPr/>
          </p:nvSpPr>
          <p:spPr>
            <a:xfrm>
              <a:off x="5498093" y="2415654"/>
              <a:ext cx="1422527" cy="1241812"/>
            </a:xfrm>
            <a:custGeom>
              <a:rect b="b" l="l" r="r" t="t"/>
              <a:pathLst>
                <a:path extrusionOk="0" h="12582" w="14413">
                  <a:moveTo>
                    <a:pt x="14412" y="0"/>
                  </a:moveTo>
                  <a:lnTo>
                    <a:pt x="1" y="2381"/>
                  </a:lnTo>
                  <a:cubicBezTo>
                    <a:pt x="703" y="6717"/>
                    <a:pt x="3334" y="10401"/>
                    <a:pt x="6968" y="12582"/>
                  </a:cubicBezTo>
                  <a:lnTo>
                    <a:pt x="1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"/>
            <p:cNvSpPr/>
            <p:nvPr/>
          </p:nvSpPr>
          <p:spPr>
            <a:xfrm>
              <a:off x="7232129" y="1549873"/>
              <a:ext cx="178248" cy="175682"/>
            </a:xfrm>
            <a:custGeom>
              <a:rect b="b" l="l" r="r" t="t"/>
              <a:pathLst>
                <a:path extrusionOk="0" h="1780" w="1806">
                  <a:moveTo>
                    <a:pt x="277" y="0"/>
                  </a:moveTo>
                  <a:lnTo>
                    <a:pt x="1" y="276"/>
                  </a:lnTo>
                  <a:lnTo>
                    <a:pt x="1505" y="1780"/>
                  </a:lnTo>
                  <a:lnTo>
                    <a:pt x="1805" y="150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"/>
            <p:cNvSpPr/>
            <p:nvPr/>
          </p:nvSpPr>
          <p:spPr>
            <a:xfrm>
              <a:off x="7232129" y="1549873"/>
              <a:ext cx="175780" cy="175682"/>
            </a:xfrm>
            <a:custGeom>
              <a:rect b="b" l="l" r="r" t="t"/>
              <a:pathLst>
                <a:path extrusionOk="0" h="1780" w="1781">
                  <a:moveTo>
                    <a:pt x="1505" y="0"/>
                  </a:moveTo>
                  <a:lnTo>
                    <a:pt x="1" y="1504"/>
                  </a:lnTo>
                  <a:lnTo>
                    <a:pt x="302" y="1780"/>
                  </a:lnTo>
                  <a:lnTo>
                    <a:pt x="1780" y="2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"/>
            <p:cNvSpPr/>
            <p:nvPr/>
          </p:nvSpPr>
          <p:spPr>
            <a:xfrm>
              <a:off x="5456048" y="1794743"/>
              <a:ext cx="178248" cy="175682"/>
            </a:xfrm>
            <a:custGeom>
              <a:rect b="b" l="l" r="r" t="t"/>
              <a:pathLst>
                <a:path extrusionOk="0" h="1780" w="1806">
                  <a:moveTo>
                    <a:pt x="277" y="0"/>
                  </a:moveTo>
                  <a:lnTo>
                    <a:pt x="1" y="276"/>
                  </a:lnTo>
                  <a:lnTo>
                    <a:pt x="1530" y="1780"/>
                  </a:lnTo>
                  <a:lnTo>
                    <a:pt x="1805" y="150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"/>
            <p:cNvSpPr/>
            <p:nvPr/>
          </p:nvSpPr>
          <p:spPr>
            <a:xfrm>
              <a:off x="5456048" y="1794743"/>
              <a:ext cx="178248" cy="175682"/>
            </a:xfrm>
            <a:custGeom>
              <a:rect b="b" l="l" r="r" t="t"/>
              <a:pathLst>
                <a:path extrusionOk="0" h="1780" w="1806">
                  <a:moveTo>
                    <a:pt x="1505" y="0"/>
                  </a:moveTo>
                  <a:lnTo>
                    <a:pt x="1" y="1504"/>
                  </a:lnTo>
                  <a:lnTo>
                    <a:pt x="302" y="1780"/>
                  </a:lnTo>
                  <a:lnTo>
                    <a:pt x="1805" y="2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"/>
            <p:cNvSpPr/>
            <p:nvPr/>
          </p:nvSpPr>
          <p:spPr>
            <a:xfrm>
              <a:off x="6084363" y="99824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rgbClr val="6186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"/>
            <p:cNvSpPr/>
            <p:nvPr/>
          </p:nvSpPr>
          <p:spPr>
            <a:xfrm>
              <a:off x="6084363" y="998248"/>
              <a:ext cx="207956" cy="207857"/>
            </a:xfrm>
            <a:custGeom>
              <a:rect b="b" l="l" r="r" t="t"/>
              <a:pathLst>
                <a:path extrusionOk="0" h="2106" w="2107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"/>
            <p:cNvSpPr/>
            <p:nvPr/>
          </p:nvSpPr>
          <p:spPr>
            <a:xfrm>
              <a:off x="8211712" y="2037146"/>
              <a:ext cx="34742" cy="54481"/>
            </a:xfrm>
            <a:custGeom>
              <a:rect b="b" l="l" r="r" t="t"/>
              <a:pathLst>
                <a:path extrusionOk="0" h="552" w="352">
                  <a:moveTo>
                    <a:pt x="1" y="0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"/>
            <p:cNvSpPr/>
            <p:nvPr/>
          </p:nvSpPr>
          <p:spPr>
            <a:xfrm>
              <a:off x="8211712" y="2116302"/>
              <a:ext cx="34742" cy="54481"/>
            </a:xfrm>
            <a:custGeom>
              <a:rect b="b" l="l" r="r" t="t"/>
              <a:pathLst>
                <a:path extrusionOk="0" h="552" w="352">
                  <a:moveTo>
                    <a:pt x="1" y="0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"/>
            <p:cNvSpPr/>
            <p:nvPr/>
          </p:nvSpPr>
          <p:spPr>
            <a:xfrm>
              <a:off x="8211712" y="2195458"/>
              <a:ext cx="34742" cy="54481"/>
            </a:xfrm>
            <a:custGeom>
              <a:rect b="b" l="l" r="r" t="t"/>
              <a:pathLst>
                <a:path extrusionOk="0" h="552" w="352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"/>
            <p:cNvSpPr/>
            <p:nvPr/>
          </p:nvSpPr>
          <p:spPr>
            <a:xfrm>
              <a:off x="8211712" y="2274614"/>
              <a:ext cx="34742" cy="54481"/>
            </a:xfrm>
            <a:custGeom>
              <a:rect b="b" l="l" r="r" t="t"/>
              <a:pathLst>
                <a:path extrusionOk="0" h="552" w="352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"/>
            <p:cNvSpPr/>
            <p:nvPr/>
          </p:nvSpPr>
          <p:spPr>
            <a:xfrm>
              <a:off x="8211712" y="2353770"/>
              <a:ext cx="34742" cy="52014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"/>
            <p:cNvSpPr/>
            <p:nvPr/>
          </p:nvSpPr>
          <p:spPr>
            <a:xfrm>
              <a:off x="8211712" y="2432927"/>
              <a:ext cx="34742" cy="52014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"/>
            <p:cNvSpPr/>
            <p:nvPr/>
          </p:nvSpPr>
          <p:spPr>
            <a:xfrm>
              <a:off x="8211712" y="2512083"/>
              <a:ext cx="34742" cy="52014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"/>
            <p:cNvSpPr/>
            <p:nvPr/>
          </p:nvSpPr>
          <p:spPr>
            <a:xfrm>
              <a:off x="6920537" y="859675"/>
              <a:ext cx="1212104" cy="818893"/>
            </a:xfrm>
            <a:custGeom>
              <a:rect b="b" l="l" r="r" t="t"/>
              <a:pathLst>
                <a:path extrusionOk="0" h="8297" w="12281">
                  <a:moveTo>
                    <a:pt x="0" y="1"/>
                  </a:moveTo>
                  <a:lnTo>
                    <a:pt x="0" y="2557"/>
                  </a:lnTo>
                  <a:cubicBezTo>
                    <a:pt x="91" y="2555"/>
                    <a:pt x="182" y="2554"/>
                    <a:pt x="272" y="2554"/>
                  </a:cubicBezTo>
                  <a:cubicBezTo>
                    <a:pt x="4545" y="2554"/>
                    <a:pt x="8289" y="4860"/>
                    <a:pt x="10351" y="8296"/>
                  </a:cubicBezTo>
                  <a:lnTo>
                    <a:pt x="12281" y="6492"/>
                  </a:lnTo>
                  <a:cubicBezTo>
                    <a:pt x="9749" y="2532"/>
                    <a:pt x="4988" y="7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"/>
            <p:cNvSpPr/>
            <p:nvPr/>
          </p:nvSpPr>
          <p:spPr>
            <a:xfrm>
              <a:off x="7734307" y="1826919"/>
              <a:ext cx="623472" cy="24773"/>
            </a:xfrm>
            <a:custGeom>
              <a:rect b="b" l="l" r="r" t="t"/>
              <a:pathLst>
                <a:path extrusionOk="0" h="251" w="6317">
                  <a:moveTo>
                    <a:pt x="1" y="0"/>
                  </a:moveTo>
                  <a:lnTo>
                    <a:pt x="1" y="251"/>
                  </a:lnTo>
                  <a:lnTo>
                    <a:pt x="6317" y="251"/>
                  </a:lnTo>
                  <a:lnTo>
                    <a:pt x="6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"/>
            <p:cNvSpPr/>
            <p:nvPr/>
          </p:nvSpPr>
          <p:spPr>
            <a:xfrm>
              <a:off x="7744177" y="1911010"/>
              <a:ext cx="343961" cy="27241"/>
            </a:xfrm>
            <a:custGeom>
              <a:rect b="b" l="l" r="r" t="t"/>
              <a:pathLst>
                <a:path extrusionOk="0" h="276" w="3485">
                  <a:moveTo>
                    <a:pt x="1" y="0"/>
                  </a:moveTo>
                  <a:lnTo>
                    <a:pt x="1" y="276"/>
                  </a:lnTo>
                  <a:lnTo>
                    <a:pt x="3485" y="276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"/>
            <p:cNvSpPr/>
            <p:nvPr/>
          </p:nvSpPr>
          <p:spPr>
            <a:xfrm>
              <a:off x="5235950" y="2749551"/>
              <a:ext cx="621005" cy="101560"/>
            </a:xfrm>
            <a:custGeom>
              <a:rect b="b" l="l" r="r" t="t"/>
              <a:pathLst>
                <a:path extrusionOk="0" h="1029" w="6292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"/>
            <p:cNvSpPr/>
            <p:nvPr/>
          </p:nvSpPr>
          <p:spPr>
            <a:xfrm>
              <a:off x="6814239" y="3180764"/>
              <a:ext cx="185551" cy="563464"/>
            </a:xfrm>
            <a:custGeom>
              <a:rect b="b" l="l" r="r" t="t"/>
              <a:pathLst>
                <a:path extrusionOk="0" h="5709" w="1880">
                  <a:moveTo>
                    <a:pt x="662" y="0"/>
                  </a:moveTo>
                  <a:cubicBezTo>
                    <a:pt x="389" y="0"/>
                    <a:pt x="147" y="228"/>
                    <a:pt x="100" y="769"/>
                  </a:cubicBezTo>
                  <a:cubicBezTo>
                    <a:pt x="1" y="2375"/>
                    <a:pt x="97" y="5709"/>
                    <a:pt x="771" y="5709"/>
                  </a:cubicBezTo>
                  <a:cubicBezTo>
                    <a:pt x="781" y="5709"/>
                    <a:pt x="791" y="5708"/>
                    <a:pt x="801" y="5707"/>
                  </a:cubicBezTo>
                  <a:cubicBezTo>
                    <a:pt x="1503" y="5632"/>
                    <a:pt x="1879" y="5331"/>
                    <a:pt x="1428" y="5256"/>
                  </a:cubicBezTo>
                  <a:cubicBezTo>
                    <a:pt x="1002" y="5206"/>
                    <a:pt x="1002" y="5155"/>
                    <a:pt x="977" y="5030"/>
                  </a:cubicBezTo>
                  <a:cubicBezTo>
                    <a:pt x="952" y="4228"/>
                    <a:pt x="1428" y="2649"/>
                    <a:pt x="1553" y="1471"/>
                  </a:cubicBezTo>
                  <a:cubicBezTo>
                    <a:pt x="1647" y="615"/>
                    <a:pt x="1111" y="0"/>
                    <a:pt x="662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"/>
            <p:cNvSpPr/>
            <p:nvPr/>
          </p:nvSpPr>
          <p:spPr>
            <a:xfrm>
              <a:off x="6858653" y="3699424"/>
              <a:ext cx="168279" cy="54086"/>
            </a:xfrm>
            <a:custGeom>
              <a:rect b="b" l="l" r="r" t="t"/>
              <a:pathLst>
                <a:path extrusionOk="0" h="548" w="1705">
                  <a:moveTo>
                    <a:pt x="978" y="1"/>
                  </a:moveTo>
                  <a:cubicBezTo>
                    <a:pt x="808" y="170"/>
                    <a:pt x="551" y="211"/>
                    <a:pt x="343" y="211"/>
                  </a:cubicBezTo>
                  <a:cubicBezTo>
                    <a:pt x="151" y="211"/>
                    <a:pt x="0" y="176"/>
                    <a:pt x="0" y="176"/>
                  </a:cubicBezTo>
                  <a:lnTo>
                    <a:pt x="0" y="176"/>
                  </a:lnTo>
                  <a:cubicBezTo>
                    <a:pt x="34" y="452"/>
                    <a:pt x="207" y="548"/>
                    <a:pt x="428" y="548"/>
                  </a:cubicBezTo>
                  <a:cubicBezTo>
                    <a:pt x="708" y="548"/>
                    <a:pt x="1065" y="392"/>
                    <a:pt x="1304" y="251"/>
                  </a:cubicBezTo>
                  <a:cubicBezTo>
                    <a:pt x="1705" y="1"/>
                    <a:pt x="978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"/>
            <p:cNvSpPr/>
            <p:nvPr/>
          </p:nvSpPr>
          <p:spPr>
            <a:xfrm>
              <a:off x="6448166" y="3574669"/>
              <a:ext cx="200455" cy="562674"/>
            </a:xfrm>
            <a:custGeom>
              <a:rect b="b" l="l" r="r" t="t"/>
              <a:pathLst>
                <a:path extrusionOk="0" h="5701" w="2031">
                  <a:moveTo>
                    <a:pt x="1066" y="0"/>
                  </a:moveTo>
                  <a:cubicBezTo>
                    <a:pt x="813" y="0"/>
                    <a:pt x="581" y="210"/>
                    <a:pt x="500" y="713"/>
                  </a:cubicBezTo>
                  <a:cubicBezTo>
                    <a:pt x="226" y="2311"/>
                    <a:pt x="1" y="5701"/>
                    <a:pt x="693" y="5701"/>
                  </a:cubicBezTo>
                  <a:cubicBezTo>
                    <a:pt x="696" y="5701"/>
                    <a:pt x="698" y="5701"/>
                    <a:pt x="701" y="5701"/>
                  </a:cubicBezTo>
                  <a:cubicBezTo>
                    <a:pt x="1428" y="5676"/>
                    <a:pt x="1804" y="5400"/>
                    <a:pt x="1377" y="5300"/>
                  </a:cubicBezTo>
                  <a:cubicBezTo>
                    <a:pt x="951" y="5200"/>
                    <a:pt x="951" y="5149"/>
                    <a:pt x="951" y="5024"/>
                  </a:cubicBezTo>
                  <a:cubicBezTo>
                    <a:pt x="976" y="4222"/>
                    <a:pt x="1628" y="2693"/>
                    <a:pt x="1854" y="1540"/>
                  </a:cubicBezTo>
                  <a:cubicBezTo>
                    <a:pt x="2031" y="672"/>
                    <a:pt x="1516" y="0"/>
                    <a:pt x="1066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"/>
            <p:cNvSpPr/>
            <p:nvPr/>
          </p:nvSpPr>
          <p:spPr>
            <a:xfrm>
              <a:off x="6485079" y="4097671"/>
              <a:ext cx="168378" cy="48954"/>
            </a:xfrm>
            <a:custGeom>
              <a:rect b="b" l="l" r="r" t="t"/>
              <a:pathLst>
                <a:path extrusionOk="0" h="496" w="1706">
                  <a:moveTo>
                    <a:pt x="1003" y="1"/>
                  </a:moveTo>
                  <a:cubicBezTo>
                    <a:pt x="863" y="121"/>
                    <a:pt x="675" y="157"/>
                    <a:pt x="499" y="157"/>
                  </a:cubicBezTo>
                  <a:cubicBezTo>
                    <a:pt x="236" y="157"/>
                    <a:pt x="1" y="76"/>
                    <a:pt x="1" y="76"/>
                  </a:cubicBezTo>
                  <a:lnTo>
                    <a:pt x="1" y="76"/>
                  </a:lnTo>
                  <a:cubicBezTo>
                    <a:pt x="14" y="389"/>
                    <a:pt x="227" y="496"/>
                    <a:pt x="490" y="496"/>
                  </a:cubicBezTo>
                  <a:cubicBezTo>
                    <a:pt x="753" y="496"/>
                    <a:pt x="1066" y="389"/>
                    <a:pt x="1279" y="276"/>
                  </a:cubicBezTo>
                  <a:cubicBezTo>
                    <a:pt x="1705" y="76"/>
                    <a:pt x="1003" y="1"/>
                    <a:pt x="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"/>
            <p:cNvSpPr/>
            <p:nvPr/>
          </p:nvSpPr>
          <p:spPr>
            <a:xfrm>
              <a:off x="6344137" y="3080980"/>
              <a:ext cx="309318" cy="911669"/>
            </a:xfrm>
            <a:custGeom>
              <a:rect b="b" l="l" r="r" t="t"/>
              <a:pathLst>
                <a:path extrusionOk="0" h="9237" w="3134">
                  <a:moveTo>
                    <a:pt x="2181" y="1"/>
                  </a:moveTo>
                  <a:lnTo>
                    <a:pt x="1604" y="126"/>
                  </a:lnTo>
                  <a:lnTo>
                    <a:pt x="1128" y="227"/>
                  </a:lnTo>
                  <a:lnTo>
                    <a:pt x="978" y="277"/>
                  </a:lnTo>
                  <a:lnTo>
                    <a:pt x="251" y="427"/>
                  </a:lnTo>
                  <a:cubicBezTo>
                    <a:pt x="101" y="878"/>
                    <a:pt x="0" y="1179"/>
                    <a:pt x="25" y="1580"/>
                  </a:cubicBezTo>
                  <a:cubicBezTo>
                    <a:pt x="51" y="1956"/>
                    <a:pt x="176" y="2432"/>
                    <a:pt x="426" y="3259"/>
                  </a:cubicBezTo>
                  <a:cubicBezTo>
                    <a:pt x="627" y="3836"/>
                    <a:pt x="1028" y="4713"/>
                    <a:pt x="1078" y="5239"/>
                  </a:cubicBezTo>
                  <a:cubicBezTo>
                    <a:pt x="1254" y="7169"/>
                    <a:pt x="1003" y="7395"/>
                    <a:pt x="1279" y="9074"/>
                  </a:cubicBezTo>
                  <a:cubicBezTo>
                    <a:pt x="1304" y="9186"/>
                    <a:pt x="1542" y="9237"/>
                    <a:pt x="1783" y="9237"/>
                  </a:cubicBezTo>
                  <a:cubicBezTo>
                    <a:pt x="2024" y="9237"/>
                    <a:pt x="2269" y="9186"/>
                    <a:pt x="2306" y="9099"/>
                  </a:cubicBezTo>
                  <a:cubicBezTo>
                    <a:pt x="3133" y="7344"/>
                    <a:pt x="3083" y="5339"/>
                    <a:pt x="3083" y="4312"/>
                  </a:cubicBezTo>
                  <a:cubicBezTo>
                    <a:pt x="3083" y="3861"/>
                    <a:pt x="3083" y="3585"/>
                    <a:pt x="2908" y="2608"/>
                  </a:cubicBezTo>
                  <a:cubicBezTo>
                    <a:pt x="2883" y="2507"/>
                    <a:pt x="2858" y="2432"/>
                    <a:pt x="2858" y="2332"/>
                  </a:cubicBezTo>
                  <a:cubicBezTo>
                    <a:pt x="2807" y="2056"/>
                    <a:pt x="2732" y="1705"/>
                    <a:pt x="2632" y="1279"/>
                  </a:cubicBezTo>
                  <a:cubicBezTo>
                    <a:pt x="2532" y="803"/>
                    <a:pt x="2331" y="327"/>
                    <a:pt x="2231" y="101"/>
                  </a:cubicBezTo>
                  <a:cubicBezTo>
                    <a:pt x="2206" y="26"/>
                    <a:pt x="218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"/>
            <p:cNvSpPr/>
            <p:nvPr/>
          </p:nvSpPr>
          <p:spPr>
            <a:xfrm>
              <a:off x="6413424" y="3155201"/>
              <a:ext cx="222662" cy="226215"/>
            </a:xfrm>
            <a:custGeom>
              <a:rect b="b" l="l" r="r" t="t"/>
              <a:pathLst>
                <a:path extrusionOk="0" h="2292" w="2256">
                  <a:moveTo>
                    <a:pt x="251" y="1"/>
                  </a:moveTo>
                  <a:lnTo>
                    <a:pt x="251" y="1"/>
                  </a:lnTo>
                  <a:cubicBezTo>
                    <a:pt x="50" y="627"/>
                    <a:pt x="0" y="1630"/>
                    <a:pt x="727" y="2131"/>
                  </a:cubicBezTo>
                  <a:cubicBezTo>
                    <a:pt x="897" y="2241"/>
                    <a:pt x="1138" y="2291"/>
                    <a:pt x="1402" y="2291"/>
                  </a:cubicBezTo>
                  <a:cubicBezTo>
                    <a:pt x="1681" y="2291"/>
                    <a:pt x="1985" y="2234"/>
                    <a:pt x="2256" y="2131"/>
                  </a:cubicBezTo>
                  <a:cubicBezTo>
                    <a:pt x="2181" y="1805"/>
                    <a:pt x="2055" y="1079"/>
                    <a:pt x="1930" y="527"/>
                  </a:cubicBezTo>
                  <a:cubicBezTo>
                    <a:pt x="1905" y="377"/>
                    <a:pt x="1855" y="226"/>
                    <a:pt x="1830" y="10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"/>
            <p:cNvSpPr/>
            <p:nvPr/>
          </p:nvSpPr>
          <p:spPr>
            <a:xfrm>
              <a:off x="6410956" y="2952573"/>
              <a:ext cx="630874" cy="627124"/>
            </a:xfrm>
            <a:custGeom>
              <a:rect b="b" l="l" r="r" t="t"/>
              <a:pathLst>
                <a:path extrusionOk="0" h="6354" w="6392">
                  <a:moveTo>
                    <a:pt x="4919" y="1"/>
                  </a:moveTo>
                  <a:cubicBezTo>
                    <a:pt x="4332" y="1"/>
                    <a:pt x="3606" y="365"/>
                    <a:pt x="3083" y="675"/>
                  </a:cubicBezTo>
                  <a:cubicBezTo>
                    <a:pt x="2707" y="901"/>
                    <a:pt x="2431" y="1101"/>
                    <a:pt x="2431" y="1101"/>
                  </a:cubicBezTo>
                  <a:lnTo>
                    <a:pt x="501" y="1177"/>
                  </a:lnTo>
                  <a:cubicBezTo>
                    <a:pt x="501" y="1177"/>
                    <a:pt x="401" y="1327"/>
                    <a:pt x="301" y="1578"/>
                  </a:cubicBezTo>
                  <a:cubicBezTo>
                    <a:pt x="176" y="1903"/>
                    <a:pt x="0" y="2430"/>
                    <a:pt x="75" y="2931"/>
                  </a:cubicBezTo>
                  <a:cubicBezTo>
                    <a:pt x="125" y="3307"/>
                    <a:pt x="176" y="3583"/>
                    <a:pt x="551" y="3833"/>
                  </a:cubicBezTo>
                  <a:cubicBezTo>
                    <a:pt x="662" y="3910"/>
                    <a:pt x="815" y="3943"/>
                    <a:pt x="992" y="3943"/>
                  </a:cubicBezTo>
                  <a:cubicBezTo>
                    <a:pt x="1340" y="3943"/>
                    <a:pt x="1782" y="3815"/>
                    <a:pt x="2181" y="3633"/>
                  </a:cubicBezTo>
                  <a:cubicBezTo>
                    <a:pt x="2717" y="3390"/>
                    <a:pt x="3242" y="3112"/>
                    <a:pt x="3532" y="3112"/>
                  </a:cubicBezTo>
                  <a:cubicBezTo>
                    <a:pt x="3662" y="3112"/>
                    <a:pt x="3744" y="3168"/>
                    <a:pt x="3760" y="3307"/>
                  </a:cubicBezTo>
                  <a:cubicBezTo>
                    <a:pt x="3885" y="4836"/>
                    <a:pt x="4085" y="6264"/>
                    <a:pt x="4085" y="6264"/>
                  </a:cubicBezTo>
                  <a:cubicBezTo>
                    <a:pt x="4267" y="6329"/>
                    <a:pt x="4445" y="6354"/>
                    <a:pt x="4610" y="6354"/>
                  </a:cubicBezTo>
                  <a:cubicBezTo>
                    <a:pt x="5152" y="6354"/>
                    <a:pt x="5564" y="6089"/>
                    <a:pt x="5564" y="6089"/>
                  </a:cubicBezTo>
                  <a:cubicBezTo>
                    <a:pt x="5564" y="6089"/>
                    <a:pt x="6391" y="1427"/>
                    <a:pt x="5689" y="375"/>
                  </a:cubicBezTo>
                  <a:cubicBezTo>
                    <a:pt x="5506" y="104"/>
                    <a:pt x="5232" y="1"/>
                    <a:pt x="4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"/>
            <p:cNvSpPr/>
            <p:nvPr/>
          </p:nvSpPr>
          <p:spPr>
            <a:xfrm>
              <a:off x="6344137" y="3061240"/>
              <a:ext cx="390941" cy="181603"/>
            </a:xfrm>
            <a:custGeom>
              <a:rect b="b" l="l" r="r" t="t"/>
              <a:pathLst>
                <a:path extrusionOk="0" h="1840" w="3961">
                  <a:moveTo>
                    <a:pt x="3108" y="0"/>
                  </a:moveTo>
                  <a:lnTo>
                    <a:pt x="1178" y="76"/>
                  </a:lnTo>
                  <a:cubicBezTo>
                    <a:pt x="1178" y="76"/>
                    <a:pt x="1078" y="226"/>
                    <a:pt x="978" y="477"/>
                  </a:cubicBezTo>
                  <a:lnTo>
                    <a:pt x="251" y="627"/>
                  </a:lnTo>
                  <a:cubicBezTo>
                    <a:pt x="101" y="1078"/>
                    <a:pt x="0" y="1379"/>
                    <a:pt x="25" y="1780"/>
                  </a:cubicBezTo>
                  <a:cubicBezTo>
                    <a:pt x="154" y="1817"/>
                    <a:pt x="323" y="1840"/>
                    <a:pt x="522" y="1840"/>
                  </a:cubicBezTo>
                  <a:cubicBezTo>
                    <a:pt x="595" y="1840"/>
                    <a:pt x="672" y="1837"/>
                    <a:pt x="752" y="1830"/>
                  </a:cubicBezTo>
                  <a:cubicBezTo>
                    <a:pt x="1304" y="1805"/>
                    <a:pt x="2030" y="1655"/>
                    <a:pt x="2632" y="1479"/>
                  </a:cubicBezTo>
                  <a:cubicBezTo>
                    <a:pt x="3409" y="1229"/>
                    <a:pt x="3960" y="853"/>
                    <a:pt x="3910" y="602"/>
                  </a:cubicBezTo>
                  <a:lnTo>
                    <a:pt x="3910" y="602"/>
                  </a:lnTo>
                  <a:lnTo>
                    <a:pt x="3108" y="65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2A2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"/>
            <p:cNvSpPr/>
            <p:nvPr/>
          </p:nvSpPr>
          <p:spPr>
            <a:xfrm>
              <a:off x="6302092" y="2650556"/>
              <a:ext cx="436539" cy="557345"/>
            </a:xfrm>
            <a:custGeom>
              <a:rect b="b" l="l" r="r" t="t"/>
              <a:pathLst>
                <a:path extrusionOk="0" h="5647" w="4423">
                  <a:moveTo>
                    <a:pt x="1800" y="0"/>
                  </a:moveTo>
                  <a:cubicBezTo>
                    <a:pt x="1115" y="0"/>
                    <a:pt x="676" y="553"/>
                    <a:pt x="602" y="903"/>
                  </a:cubicBezTo>
                  <a:cubicBezTo>
                    <a:pt x="251" y="2658"/>
                    <a:pt x="0" y="3460"/>
                    <a:pt x="251" y="5339"/>
                  </a:cubicBezTo>
                  <a:cubicBezTo>
                    <a:pt x="282" y="5556"/>
                    <a:pt x="697" y="5646"/>
                    <a:pt x="1251" y="5646"/>
                  </a:cubicBezTo>
                  <a:cubicBezTo>
                    <a:pt x="2488" y="5646"/>
                    <a:pt x="4423" y="5198"/>
                    <a:pt x="4336" y="4713"/>
                  </a:cubicBezTo>
                  <a:cubicBezTo>
                    <a:pt x="3760" y="1530"/>
                    <a:pt x="3208" y="603"/>
                    <a:pt x="2632" y="252"/>
                  </a:cubicBezTo>
                  <a:cubicBezTo>
                    <a:pt x="2326" y="72"/>
                    <a:pt x="2047" y="0"/>
                    <a:pt x="1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"/>
            <p:cNvSpPr/>
            <p:nvPr/>
          </p:nvSpPr>
          <p:spPr>
            <a:xfrm>
              <a:off x="6967518" y="2326234"/>
              <a:ext cx="56948" cy="99388"/>
            </a:xfrm>
            <a:custGeom>
              <a:rect b="b" l="l" r="r" t="t"/>
              <a:pathLst>
                <a:path extrusionOk="0" h="1007" w="577">
                  <a:moveTo>
                    <a:pt x="266" y="1"/>
                  </a:moveTo>
                  <a:cubicBezTo>
                    <a:pt x="77" y="1"/>
                    <a:pt x="0" y="831"/>
                    <a:pt x="0" y="831"/>
                  </a:cubicBezTo>
                  <a:lnTo>
                    <a:pt x="301" y="1006"/>
                  </a:lnTo>
                  <a:cubicBezTo>
                    <a:pt x="527" y="480"/>
                    <a:pt x="577" y="330"/>
                    <a:pt x="351" y="54"/>
                  </a:cubicBezTo>
                  <a:cubicBezTo>
                    <a:pt x="320" y="17"/>
                    <a:pt x="292" y="1"/>
                    <a:pt x="266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"/>
            <p:cNvSpPr/>
            <p:nvPr/>
          </p:nvSpPr>
          <p:spPr>
            <a:xfrm>
              <a:off x="6539561" y="2402527"/>
              <a:ext cx="455193" cy="414233"/>
            </a:xfrm>
            <a:custGeom>
              <a:rect b="b" l="l" r="r" t="t"/>
              <a:pathLst>
                <a:path extrusionOk="0" h="4197" w="4612">
                  <a:moveTo>
                    <a:pt x="4349" y="0"/>
                  </a:moveTo>
                  <a:cubicBezTo>
                    <a:pt x="4308" y="0"/>
                    <a:pt x="4262" y="10"/>
                    <a:pt x="4211" y="33"/>
                  </a:cubicBezTo>
                  <a:cubicBezTo>
                    <a:pt x="4211" y="33"/>
                    <a:pt x="2983" y="1887"/>
                    <a:pt x="2381" y="2314"/>
                  </a:cubicBezTo>
                  <a:cubicBezTo>
                    <a:pt x="1930" y="2639"/>
                    <a:pt x="878" y="2815"/>
                    <a:pt x="401" y="3291"/>
                  </a:cubicBezTo>
                  <a:cubicBezTo>
                    <a:pt x="251" y="3441"/>
                    <a:pt x="0" y="3943"/>
                    <a:pt x="426" y="4093"/>
                  </a:cubicBezTo>
                  <a:cubicBezTo>
                    <a:pt x="617" y="4157"/>
                    <a:pt x="842" y="4196"/>
                    <a:pt x="1093" y="4196"/>
                  </a:cubicBezTo>
                  <a:cubicBezTo>
                    <a:pt x="1731" y="4196"/>
                    <a:pt x="2538" y="3939"/>
                    <a:pt x="3384" y="3166"/>
                  </a:cubicBezTo>
                  <a:cubicBezTo>
                    <a:pt x="4487" y="2188"/>
                    <a:pt x="4612" y="183"/>
                    <a:pt x="4612" y="183"/>
                  </a:cubicBezTo>
                  <a:cubicBezTo>
                    <a:pt x="4612" y="183"/>
                    <a:pt x="4529" y="0"/>
                    <a:pt x="4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"/>
            <p:cNvSpPr/>
            <p:nvPr/>
          </p:nvSpPr>
          <p:spPr>
            <a:xfrm>
              <a:off x="6208032" y="2375879"/>
              <a:ext cx="527045" cy="714471"/>
            </a:xfrm>
            <a:custGeom>
              <a:rect b="b" l="l" r="r" t="t"/>
              <a:pathLst>
                <a:path extrusionOk="0" h="7239" w="5340">
                  <a:moveTo>
                    <a:pt x="2802" y="1"/>
                  </a:moveTo>
                  <a:cubicBezTo>
                    <a:pt x="1181" y="1"/>
                    <a:pt x="1816" y="1136"/>
                    <a:pt x="1154" y="1406"/>
                  </a:cubicBezTo>
                  <a:cubicBezTo>
                    <a:pt x="477" y="1681"/>
                    <a:pt x="1104" y="2659"/>
                    <a:pt x="828" y="2884"/>
                  </a:cubicBezTo>
                  <a:cubicBezTo>
                    <a:pt x="1" y="3561"/>
                    <a:pt x="728" y="3987"/>
                    <a:pt x="703" y="4438"/>
                  </a:cubicBezTo>
                  <a:cubicBezTo>
                    <a:pt x="678" y="4814"/>
                    <a:pt x="778" y="5090"/>
                    <a:pt x="1029" y="5340"/>
                  </a:cubicBezTo>
                  <a:cubicBezTo>
                    <a:pt x="1229" y="5541"/>
                    <a:pt x="1329" y="5792"/>
                    <a:pt x="1404" y="6067"/>
                  </a:cubicBezTo>
                  <a:cubicBezTo>
                    <a:pt x="1480" y="6318"/>
                    <a:pt x="1329" y="6594"/>
                    <a:pt x="1430" y="6844"/>
                  </a:cubicBezTo>
                  <a:cubicBezTo>
                    <a:pt x="1505" y="6995"/>
                    <a:pt x="1630" y="7070"/>
                    <a:pt x="1755" y="7145"/>
                  </a:cubicBezTo>
                  <a:cubicBezTo>
                    <a:pt x="1892" y="7206"/>
                    <a:pt x="2047" y="7239"/>
                    <a:pt x="2198" y="7239"/>
                  </a:cubicBezTo>
                  <a:cubicBezTo>
                    <a:pt x="2296" y="7239"/>
                    <a:pt x="2393" y="7225"/>
                    <a:pt x="2482" y="7195"/>
                  </a:cubicBezTo>
                  <a:cubicBezTo>
                    <a:pt x="2633" y="7145"/>
                    <a:pt x="2758" y="7070"/>
                    <a:pt x="2883" y="6970"/>
                  </a:cubicBezTo>
                  <a:cubicBezTo>
                    <a:pt x="2983" y="6869"/>
                    <a:pt x="3034" y="6744"/>
                    <a:pt x="3184" y="6694"/>
                  </a:cubicBezTo>
                  <a:cubicBezTo>
                    <a:pt x="3272" y="6664"/>
                    <a:pt x="3369" y="6652"/>
                    <a:pt x="3464" y="6652"/>
                  </a:cubicBezTo>
                  <a:cubicBezTo>
                    <a:pt x="3531" y="6652"/>
                    <a:pt x="3598" y="6658"/>
                    <a:pt x="3660" y="6669"/>
                  </a:cubicBezTo>
                  <a:cubicBezTo>
                    <a:pt x="3810" y="6719"/>
                    <a:pt x="3961" y="6794"/>
                    <a:pt x="4111" y="6819"/>
                  </a:cubicBezTo>
                  <a:cubicBezTo>
                    <a:pt x="4134" y="6822"/>
                    <a:pt x="4157" y="6823"/>
                    <a:pt x="4180" y="6823"/>
                  </a:cubicBezTo>
                  <a:cubicBezTo>
                    <a:pt x="4382" y="6823"/>
                    <a:pt x="4580" y="6726"/>
                    <a:pt x="4738" y="6569"/>
                  </a:cubicBezTo>
                  <a:cubicBezTo>
                    <a:pt x="4888" y="6418"/>
                    <a:pt x="5089" y="6142"/>
                    <a:pt x="5139" y="5917"/>
                  </a:cubicBezTo>
                  <a:cubicBezTo>
                    <a:pt x="5189" y="5792"/>
                    <a:pt x="5139" y="5616"/>
                    <a:pt x="5114" y="5491"/>
                  </a:cubicBezTo>
                  <a:cubicBezTo>
                    <a:pt x="4963" y="5040"/>
                    <a:pt x="4612" y="4664"/>
                    <a:pt x="4287" y="4338"/>
                  </a:cubicBezTo>
                  <a:cubicBezTo>
                    <a:pt x="3560" y="3636"/>
                    <a:pt x="5339" y="3085"/>
                    <a:pt x="4487" y="2358"/>
                  </a:cubicBezTo>
                  <a:cubicBezTo>
                    <a:pt x="4161" y="2057"/>
                    <a:pt x="4136" y="2057"/>
                    <a:pt x="4036" y="1180"/>
                  </a:cubicBezTo>
                  <a:cubicBezTo>
                    <a:pt x="3936" y="303"/>
                    <a:pt x="3359" y="2"/>
                    <a:pt x="2908" y="2"/>
                  </a:cubicBezTo>
                  <a:cubicBezTo>
                    <a:pt x="2872" y="1"/>
                    <a:pt x="2836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6" name="Google Shape;2266;p1"/>
          <p:cNvSpPr txBox="1"/>
          <p:nvPr>
            <p:ph idx="4294967295" type="title"/>
          </p:nvPr>
        </p:nvSpPr>
        <p:spPr>
          <a:xfrm>
            <a:off x="713225" y="2449075"/>
            <a:ext cx="40356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100"/>
              <a:t>02 - Research Design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3" name="Google Shape;2483;p12"/>
          <p:cNvGrpSpPr/>
          <p:nvPr/>
        </p:nvGrpSpPr>
        <p:grpSpPr>
          <a:xfrm>
            <a:off x="5609254" y="2519410"/>
            <a:ext cx="472644" cy="397889"/>
            <a:chOff x="6420960" y="1437175"/>
            <a:chExt cx="1229883" cy="1035360"/>
          </a:xfrm>
        </p:grpSpPr>
        <p:sp>
          <p:nvSpPr>
            <p:cNvPr id="2484" name="Google Shape;2484;p12"/>
            <p:cNvSpPr/>
            <p:nvPr/>
          </p:nvSpPr>
          <p:spPr>
            <a:xfrm>
              <a:off x="6420960" y="1437175"/>
              <a:ext cx="1229883" cy="1035360"/>
            </a:xfrm>
            <a:custGeom>
              <a:rect b="b" l="l" r="r" t="t"/>
              <a:pathLst>
                <a:path extrusionOk="0" h="10803" w="12833">
                  <a:moveTo>
                    <a:pt x="6417" y="0"/>
                  </a:moveTo>
                  <a:lnTo>
                    <a:pt x="1" y="10802"/>
                  </a:lnTo>
                  <a:lnTo>
                    <a:pt x="12833" y="10802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2"/>
            <p:cNvSpPr/>
            <p:nvPr/>
          </p:nvSpPr>
          <p:spPr>
            <a:xfrm>
              <a:off x="6420960" y="2102492"/>
              <a:ext cx="1229883" cy="370038"/>
            </a:xfrm>
            <a:custGeom>
              <a:rect b="b" l="l" r="r" t="t"/>
              <a:pathLst>
                <a:path extrusionOk="0" h="3861" w="12833">
                  <a:moveTo>
                    <a:pt x="2281" y="1"/>
                  </a:moveTo>
                  <a:lnTo>
                    <a:pt x="1" y="3860"/>
                  </a:lnTo>
                  <a:lnTo>
                    <a:pt x="12833" y="3860"/>
                  </a:lnTo>
                  <a:lnTo>
                    <a:pt x="10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6" name="Google Shape;2486;p12"/>
          <p:cNvSpPr txBox="1"/>
          <p:nvPr>
            <p:ph idx="2" type="subTitle"/>
          </p:nvPr>
        </p:nvSpPr>
        <p:spPr>
          <a:xfrm>
            <a:off x="492206" y="3207012"/>
            <a:ext cx="3843029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" sz="1400" u="none" strike="noStrike">
                <a:latin typeface="Arial"/>
                <a:ea typeface="Arial"/>
                <a:cs typeface="Arial"/>
                <a:sym typeface="Arial"/>
              </a:rPr>
              <a:t>method </a:t>
            </a: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or the </a:t>
            </a:r>
            <a:r>
              <a:rPr b="1" i="0" lang="en" sz="1400" u="none" strike="noStrike">
                <a:latin typeface="Arial"/>
                <a:ea typeface="Arial"/>
                <a:cs typeface="Arial"/>
                <a:sym typeface="Arial"/>
              </a:rPr>
              <a:t>tool </a:t>
            </a: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that you use to make your observations</a:t>
            </a:r>
            <a:b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latin typeface="Arial"/>
                <a:ea typeface="Arial"/>
                <a:cs typeface="Arial"/>
                <a:sym typeface="Arial"/>
              </a:rPr>
              <a:t>Ex : </a:t>
            </a: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A question in a survey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a behavioural observation</a:t>
            </a:r>
            <a:endParaRPr/>
          </a:p>
        </p:txBody>
      </p:sp>
      <p:sp>
        <p:nvSpPr>
          <p:cNvPr id="2487" name="Google Shape;2487;p12"/>
          <p:cNvSpPr txBox="1"/>
          <p:nvPr>
            <p:ph idx="1" type="subTitle"/>
          </p:nvPr>
        </p:nvSpPr>
        <p:spPr>
          <a:xfrm>
            <a:off x="659271" y="1400448"/>
            <a:ext cx="2888402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" sz="1400" u="none" strike="noStrike">
                <a:latin typeface="Arial"/>
                <a:ea typeface="Arial"/>
                <a:cs typeface="Arial"/>
                <a:sym typeface="Arial"/>
              </a:rPr>
              <a:t>thing</a:t>
            </a: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 that you’re trying to take a measurement of</a:t>
            </a:r>
            <a:r>
              <a:rPr b="1" i="0" lang="en" sz="140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" sz="140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lang="en" sz="1400">
                <a:latin typeface="Arial"/>
                <a:ea typeface="Arial"/>
                <a:cs typeface="Arial"/>
                <a:sym typeface="Arial"/>
              </a:rPr>
              <a:t>Ex : </a:t>
            </a:r>
            <a:r>
              <a:rPr b="0" i="0" lang="en" sz="1400" u="none" strike="noStrike">
                <a:latin typeface="Arial"/>
                <a:ea typeface="Arial"/>
                <a:cs typeface="Arial"/>
                <a:sym typeface="Arial"/>
              </a:rPr>
              <a:t>“age”, “gender” or an “opinion”</a:t>
            </a:r>
            <a:endParaRPr b="1"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12"/>
          <p:cNvSpPr txBox="1"/>
          <p:nvPr>
            <p:ph idx="3" type="subTitle"/>
          </p:nvPr>
        </p:nvSpPr>
        <p:spPr>
          <a:xfrm>
            <a:off x="5297993" y="3127082"/>
            <a:ext cx="3126975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the outcome of a psychological measurement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9" name="Google Shape;2489;p12"/>
          <p:cNvSpPr txBox="1"/>
          <p:nvPr>
            <p:ph idx="7" type="subTitle"/>
          </p:nvPr>
        </p:nvSpPr>
        <p:spPr>
          <a:xfrm>
            <a:off x="1363590" y="824606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Construct</a:t>
            </a:r>
            <a:endParaRPr/>
          </a:p>
        </p:txBody>
      </p:sp>
      <p:sp>
        <p:nvSpPr>
          <p:cNvPr id="2490" name="Google Shape;2490;p12"/>
          <p:cNvSpPr txBox="1"/>
          <p:nvPr>
            <p:ph idx="8" type="subTitle"/>
          </p:nvPr>
        </p:nvSpPr>
        <p:spPr>
          <a:xfrm>
            <a:off x="1331065" y="2681382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Measure</a:t>
            </a:r>
            <a:endParaRPr/>
          </a:p>
        </p:txBody>
      </p:sp>
      <p:sp>
        <p:nvSpPr>
          <p:cNvPr id="2491" name="Google Shape;2491;p12"/>
          <p:cNvSpPr txBox="1"/>
          <p:nvPr>
            <p:ph idx="9" type="subTitle"/>
          </p:nvPr>
        </p:nvSpPr>
        <p:spPr>
          <a:xfrm>
            <a:off x="5862881" y="801034"/>
            <a:ext cx="2483761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Measurement</a:t>
            </a:r>
            <a:endParaRPr/>
          </a:p>
        </p:txBody>
      </p:sp>
      <p:sp>
        <p:nvSpPr>
          <p:cNvPr id="2492" name="Google Shape;2492;p12"/>
          <p:cNvSpPr txBox="1"/>
          <p:nvPr>
            <p:ph idx="13" type="subTitle"/>
          </p:nvPr>
        </p:nvSpPr>
        <p:spPr>
          <a:xfrm>
            <a:off x="6081898" y="2504026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</a:t>
            </a:r>
            <a:endParaRPr/>
          </a:p>
        </p:txBody>
      </p:sp>
      <p:grpSp>
        <p:nvGrpSpPr>
          <p:cNvPr id="2493" name="Google Shape;2493;p12"/>
          <p:cNvGrpSpPr/>
          <p:nvPr/>
        </p:nvGrpSpPr>
        <p:grpSpPr>
          <a:xfrm>
            <a:off x="1091839" y="2787841"/>
            <a:ext cx="254150" cy="254175"/>
            <a:chOff x="4423546" y="1424811"/>
            <a:chExt cx="254150" cy="254175"/>
          </a:xfrm>
        </p:grpSpPr>
        <p:sp>
          <p:nvSpPr>
            <p:cNvPr id="2494" name="Google Shape;2494;p12"/>
            <p:cNvSpPr/>
            <p:nvPr/>
          </p:nvSpPr>
          <p:spPr>
            <a:xfrm>
              <a:off x="4423546" y="1424811"/>
              <a:ext cx="254150" cy="254175"/>
            </a:xfrm>
            <a:custGeom>
              <a:rect b="b" l="l" r="r" t="t"/>
              <a:pathLst>
                <a:path extrusionOk="0" h="1655" w="1655">
                  <a:moveTo>
                    <a:pt x="276" y="0"/>
                  </a:moveTo>
                  <a:lnTo>
                    <a:pt x="0" y="301"/>
                  </a:lnTo>
                  <a:lnTo>
                    <a:pt x="1379" y="1654"/>
                  </a:lnTo>
                  <a:lnTo>
                    <a:pt x="1654" y="137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12"/>
            <p:cNvSpPr/>
            <p:nvPr/>
          </p:nvSpPr>
          <p:spPr>
            <a:xfrm>
              <a:off x="4423546" y="1424811"/>
              <a:ext cx="254150" cy="254175"/>
            </a:xfrm>
            <a:custGeom>
              <a:rect b="b" l="l" r="r" t="t"/>
              <a:pathLst>
                <a:path extrusionOk="0" h="1655" w="1655">
                  <a:moveTo>
                    <a:pt x="1354" y="0"/>
                  </a:moveTo>
                  <a:lnTo>
                    <a:pt x="0" y="1379"/>
                  </a:lnTo>
                  <a:lnTo>
                    <a:pt x="301" y="1654"/>
                  </a:lnTo>
                  <a:lnTo>
                    <a:pt x="1654" y="301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6" name="Google Shape;2496;p12"/>
          <p:cNvSpPr/>
          <p:nvPr/>
        </p:nvSpPr>
        <p:spPr>
          <a:xfrm>
            <a:off x="1011464" y="913619"/>
            <a:ext cx="319601" cy="319601"/>
          </a:xfrm>
          <a:custGeom>
            <a:rect b="b" l="l" r="r" t="t"/>
            <a:pathLst>
              <a:path extrusionOk="0" h="1956" w="1956">
                <a:moveTo>
                  <a:pt x="978" y="426"/>
                </a:moveTo>
                <a:cubicBezTo>
                  <a:pt x="1279" y="426"/>
                  <a:pt x="1529" y="677"/>
                  <a:pt x="1529" y="978"/>
                </a:cubicBezTo>
                <a:cubicBezTo>
                  <a:pt x="1529" y="1279"/>
                  <a:pt x="1279" y="1529"/>
                  <a:pt x="978" y="1529"/>
                </a:cubicBezTo>
                <a:cubicBezTo>
                  <a:pt x="677" y="1529"/>
                  <a:pt x="427" y="1279"/>
                  <a:pt x="427" y="978"/>
                </a:cubicBezTo>
                <a:cubicBezTo>
                  <a:pt x="427" y="677"/>
                  <a:pt x="677" y="426"/>
                  <a:pt x="978" y="426"/>
                </a:cubicBezTo>
                <a:close/>
                <a:moveTo>
                  <a:pt x="978" y="0"/>
                </a:moveTo>
                <a:cubicBezTo>
                  <a:pt x="452" y="0"/>
                  <a:pt x="0" y="452"/>
                  <a:pt x="0" y="978"/>
                </a:cubicBezTo>
                <a:cubicBezTo>
                  <a:pt x="0" y="1504"/>
                  <a:pt x="452" y="1955"/>
                  <a:pt x="978" y="1955"/>
                </a:cubicBezTo>
                <a:cubicBezTo>
                  <a:pt x="1504" y="1955"/>
                  <a:pt x="1955" y="1504"/>
                  <a:pt x="1955" y="978"/>
                </a:cubicBezTo>
                <a:cubicBezTo>
                  <a:pt x="1955" y="452"/>
                  <a:pt x="1504" y="0"/>
                  <a:pt x="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7" name="Google Shape;2497;p12"/>
          <p:cNvGrpSpPr/>
          <p:nvPr/>
        </p:nvGrpSpPr>
        <p:grpSpPr>
          <a:xfrm>
            <a:off x="5461829" y="876972"/>
            <a:ext cx="262325" cy="319600"/>
            <a:chOff x="6853900" y="1392100"/>
            <a:chExt cx="262325" cy="319600"/>
          </a:xfrm>
        </p:grpSpPr>
        <p:sp>
          <p:nvSpPr>
            <p:cNvPr id="2498" name="Google Shape;2498;p12"/>
            <p:cNvSpPr/>
            <p:nvPr/>
          </p:nvSpPr>
          <p:spPr>
            <a:xfrm>
              <a:off x="6853900" y="1469900"/>
              <a:ext cx="114900" cy="24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99" name="Google Shape;2499;p12"/>
            <p:cNvSpPr/>
            <p:nvPr/>
          </p:nvSpPr>
          <p:spPr>
            <a:xfrm>
              <a:off x="7001325" y="1392100"/>
              <a:ext cx="114900" cy="31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500" name="Google Shape;2500;p12"/>
          <p:cNvSpPr txBox="1"/>
          <p:nvPr/>
        </p:nvSpPr>
        <p:spPr>
          <a:xfrm>
            <a:off x="5115910" y="1341506"/>
            <a:ext cx="349114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assigning numbers, or labels, or some other kind of well-defined descriptions</a:t>
            </a:r>
            <a:r>
              <a:rPr b="0" i="0" lang="en" sz="14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 to “stuff”</a:t>
            </a:r>
            <a:endParaRPr b="0" i="0" sz="14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12"/>
          <p:cNvSpPr txBox="1"/>
          <p:nvPr/>
        </p:nvSpPr>
        <p:spPr>
          <a:xfrm>
            <a:off x="5115910" y="3964209"/>
            <a:ext cx="36382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variables 🡪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measurement scale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87"/>
          <p:cNvSpPr txBox="1"/>
          <p:nvPr>
            <p:ph idx="1" type="subTitle"/>
          </p:nvPr>
        </p:nvSpPr>
        <p:spPr>
          <a:xfrm>
            <a:off x="466595" y="2347986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Influence/affect outcomes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manipulated in an experiment</a:t>
            </a:r>
            <a:endParaRPr/>
          </a:p>
        </p:txBody>
      </p:sp>
      <p:sp>
        <p:nvSpPr>
          <p:cNvPr id="2507" name="Google Shape;2507;p87"/>
          <p:cNvSpPr txBox="1"/>
          <p:nvPr>
            <p:ph idx="2" type="subTitle"/>
          </p:nvPr>
        </p:nvSpPr>
        <p:spPr>
          <a:xfrm>
            <a:off x="2944773" y="2240650"/>
            <a:ext cx="2809641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depend on the independent variables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outcomes or results of the influence of the independent variables</a:t>
            </a:r>
            <a:endParaRPr/>
          </a:p>
        </p:txBody>
      </p:sp>
      <p:sp>
        <p:nvSpPr>
          <p:cNvPr id="2508" name="Google Shape;2508;p87"/>
          <p:cNvSpPr txBox="1"/>
          <p:nvPr>
            <p:ph idx="5" type="subTitle"/>
          </p:nvPr>
        </p:nvSpPr>
        <p:spPr>
          <a:xfrm>
            <a:off x="6103040" y="2240650"/>
            <a:ext cx="2750855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used to predict an outcome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similar to IV – affect  outcomes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But dissimilar because can’t manipulated</a:t>
            </a:r>
            <a:endParaRPr/>
          </a:p>
        </p:txBody>
      </p:sp>
      <p:sp>
        <p:nvSpPr>
          <p:cNvPr id="2509" name="Google Shape;2509;p87"/>
          <p:cNvSpPr txBox="1"/>
          <p:nvPr>
            <p:ph idx="8" type="subTitle"/>
          </p:nvPr>
        </p:nvSpPr>
        <p:spPr>
          <a:xfrm>
            <a:off x="3169768" y="1603171"/>
            <a:ext cx="2300866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Dependent</a:t>
            </a:r>
            <a:endParaRPr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 (DV)</a:t>
            </a:r>
            <a:endParaRPr/>
          </a:p>
        </p:txBody>
      </p:sp>
      <p:sp>
        <p:nvSpPr>
          <p:cNvPr id="2510" name="Google Shape;2510;p87"/>
          <p:cNvSpPr txBox="1"/>
          <p:nvPr>
            <p:ph idx="9" type="subTitle"/>
          </p:nvPr>
        </p:nvSpPr>
        <p:spPr>
          <a:xfrm>
            <a:off x="6486367" y="14653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Predictor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2511" name="Google Shape;2511;p87"/>
          <p:cNvSpPr txBox="1"/>
          <p:nvPr>
            <p:ph idx="15" type="subTitle"/>
          </p:nvPr>
        </p:nvSpPr>
        <p:spPr>
          <a:xfrm>
            <a:off x="466595" y="1723750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Independent</a:t>
            </a:r>
            <a:endParaRPr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 (IV)</a:t>
            </a:r>
            <a:endParaRPr/>
          </a:p>
        </p:txBody>
      </p:sp>
      <p:sp>
        <p:nvSpPr>
          <p:cNvPr id="2512" name="Google Shape;2512;p87"/>
          <p:cNvSpPr txBox="1"/>
          <p:nvPr>
            <p:ph type="title"/>
          </p:nvPr>
        </p:nvSpPr>
        <p:spPr>
          <a:xfrm>
            <a:off x="783062" y="1380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Type of Variable 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88"/>
          <p:cNvSpPr txBox="1"/>
          <p:nvPr>
            <p:ph idx="3" type="subTitle"/>
          </p:nvPr>
        </p:nvSpPr>
        <p:spPr>
          <a:xfrm>
            <a:off x="898634" y="2171331"/>
            <a:ext cx="3192518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stand between the independent and dependent variables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transmit the effect of an independent variable on a dependent variable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8" name="Google Shape;2518;p88"/>
          <p:cNvSpPr txBox="1"/>
          <p:nvPr>
            <p:ph idx="4" type="subTitle"/>
          </p:nvPr>
        </p:nvSpPr>
        <p:spPr>
          <a:xfrm>
            <a:off x="5052850" y="2179683"/>
            <a:ext cx="3011214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predictor variables that affect the direction and/or the strength of the relationship between independent and dependent variable</a:t>
            </a:r>
            <a:endParaRPr/>
          </a:p>
        </p:txBody>
      </p:sp>
      <p:sp>
        <p:nvSpPr>
          <p:cNvPr id="2519" name="Google Shape;2519;p88"/>
          <p:cNvSpPr txBox="1"/>
          <p:nvPr>
            <p:ph idx="13" type="subTitle"/>
          </p:nvPr>
        </p:nvSpPr>
        <p:spPr>
          <a:xfrm>
            <a:off x="1191196" y="1543152"/>
            <a:ext cx="2781713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Intervening /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mediating variables</a:t>
            </a:r>
            <a:endParaRPr/>
          </a:p>
        </p:txBody>
      </p:sp>
      <p:sp>
        <p:nvSpPr>
          <p:cNvPr id="2520" name="Google Shape;2520;p88"/>
          <p:cNvSpPr txBox="1"/>
          <p:nvPr>
            <p:ph idx="14" type="subTitle"/>
          </p:nvPr>
        </p:nvSpPr>
        <p:spPr>
          <a:xfrm>
            <a:off x="5644059" y="1654431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Moderating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5" name="Google Shape;2525;p89"/>
          <p:cNvPicPr preferRelativeResize="0"/>
          <p:nvPr/>
        </p:nvPicPr>
        <p:blipFill rotWithShape="1">
          <a:blip r:embed="rId3">
            <a:alphaModFix/>
          </a:blip>
          <a:srcRect b="0" l="0" r="13582" t="74777"/>
          <a:stretch/>
        </p:blipFill>
        <p:spPr>
          <a:xfrm>
            <a:off x="204952" y="2869324"/>
            <a:ext cx="4114864" cy="64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6" name="Google Shape;252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952" y="708504"/>
            <a:ext cx="4114864" cy="216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7" name="Google Shape;2527;p89"/>
          <p:cNvPicPr preferRelativeResize="0"/>
          <p:nvPr/>
        </p:nvPicPr>
        <p:blipFill rotWithShape="1">
          <a:blip r:embed="rId5">
            <a:alphaModFix/>
          </a:blip>
          <a:srcRect b="0" l="1849" r="0" t="4498"/>
          <a:stretch/>
        </p:blipFill>
        <p:spPr>
          <a:xfrm>
            <a:off x="5015386" y="630621"/>
            <a:ext cx="3815817" cy="22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2" name="Google Shape;253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751" y="927866"/>
            <a:ext cx="6213283" cy="155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33" name="Google Shape;2533;p90"/>
          <p:cNvSpPr txBox="1"/>
          <p:nvPr/>
        </p:nvSpPr>
        <p:spPr>
          <a:xfrm>
            <a:off x="950858" y="2696448"/>
            <a:ext cx="724228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continuous variable : </a:t>
            </a:r>
            <a:r>
              <a:rPr b="0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any two values that you can think of, it’s always logically possible to have another value in between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 : response times in </a:t>
            </a:r>
            <a:r>
              <a:rPr b="0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3.1 seconds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4" name="Google Shape;2534;p90"/>
          <p:cNvSpPr txBox="1"/>
          <p:nvPr/>
        </p:nvSpPr>
        <p:spPr>
          <a:xfrm>
            <a:off x="899620" y="3811135"/>
            <a:ext cx="73447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discrete variable : </a:t>
            </a:r>
            <a:r>
              <a:rPr b="0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variable that isn’t continuous. For a discrete variable it’s sometimes the case that there’s nothing in the middle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Ex: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transportation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🡪 train or car</a:t>
            </a:r>
            <a:endParaRPr b="0" i="0" sz="16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5" name="Google Shape;2535;p90"/>
          <p:cNvSpPr txBox="1"/>
          <p:nvPr>
            <p:ph type="title"/>
          </p:nvPr>
        </p:nvSpPr>
        <p:spPr>
          <a:xfrm>
            <a:off x="783062" y="1380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Type of Variable II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9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p91"/>
          <p:cNvSpPr txBox="1"/>
          <p:nvPr>
            <p:ph idx="1" type="subTitle"/>
          </p:nvPr>
        </p:nvSpPr>
        <p:spPr>
          <a:xfrm>
            <a:off x="750070" y="1334579"/>
            <a:ext cx="2704014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Data has </a:t>
            </a:r>
            <a:r>
              <a:rPr b="1" lang="en"/>
              <a:t>no</a:t>
            </a:r>
            <a:r>
              <a:rPr lang="en"/>
              <a:t> order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Ex: f/m; </a:t>
            </a:r>
            <a:r>
              <a:rPr b="0" i="0" lang="en" u="none" strike="noStrike">
                <a:latin typeface="Titillium Web"/>
                <a:ea typeface="Titillium Web"/>
                <a:cs typeface="Titillium Web"/>
                <a:sym typeface="Titillium Web"/>
              </a:rPr>
              <a:t>train/bus/car/bicycle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41" name="Google Shape;2541;p91"/>
          <p:cNvSpPr txBox="1"/>
          <p:nvPr>
            <p:ph idx="2" type="subTitle"/>
          </p:nvPr>
        </p:nvSpPr>
        <p:spPr>
          <a:xfrm>
            <a:off x="5336153" y="1017843"/>
            <a:ext cx="221964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Data has order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 : education level</a:t>
            </a:r>
            <a:endParaRPr/>
          </a:p>
        </p:txBody>
      </p:sp>
      <p:sp>
        <p:nvSpPr>
          <p:cNvPr id="2542" name="Google Shape;2542;p91"/>
          <p:cNvSpPr txBox="1"/>
          <p:nvPr>
            <p:ph idx="3" type="subTitle"/>
          </p:nvPr>
        </p:nvSpPr>
        <p:spPr>
          <a:xfrm>
            <a:off x="668093" y="2668047"/>
            <a:ext cx="399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data has order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each data has the same difference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has true zero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" u="none" strike="noStrike">
                <a:latin typeface="Titillium Web"/>
                <a:ea typeface="Titillium Web"/>
                <a:cs typeface="Titillium Web"/>
                <a:sym typeface="Titillium Web"/>
              </a:rPr>
              <a:t>Addition, subtraction, multiplication and division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Ex : response time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43" name="Google Shape;2543;p91"/>
          <p:cNvSpPr txBox="1"/>
          <p:nvPr>
            <p:ph idx="5" type="subTitle"/>
          </p:nvPr>
        </p:nvSpPr>
        <p:spPr>
          <a:xfrm>
            <a:off x="5001134" y="2571750"/>
            <a:ext cx="3827555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data has order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each data has the same difference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does not have true zero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" u="none" strike="noStrike">
                <a:latin typeface="Arial"/>
                <a:ea typeface="Arial"/>
                <a:cs typeface="Arial"/>
                <a:sym typeface="Arial"/>
              </a:rPr>
              <a:t>addition and subtraction</a:t>
            </a:r>
            <a:endParaRPr/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 : </a:t>
            </a:r>
            <a:r>
              <a:rPr b="0" i="0" lang="en" u="none" strike="noStrike">
                <a:latin typeface="Arial"/>
                <a:ea typeface="Arial"/>
                <a:cs typeface="Arial"/>
                <a:sym typeface="Arial"/>
              </a:rPr>
              <a:t>temperature in degrees celsius</a:t>
            </a:r>
            <a:endParaRPr/>
          </a:p>
        </p:txBody>
      </p:sp>
      <p:sp>
        <p:nvSpPr>
          <p:cNvPr id="2544" name="Google Shape;2544;p91"/>
          <p:cNvSpPr txBox="1"/>
          <p:nvPr>
            <p:ph idx="7" type="subTitle"/>
          </p:nvPr>
        </p:nvSpPr>
        <p:spPr>
          <a:xfrm>
            <a:off x="906901" y="712854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b="1" i="0" lang="en" sz="1800" u="none" strike="noStrike">
                <a:latin typeface="Arial"/>
                <a:ea typeface="Arial"/>
                <a:cs typeface="Arial"/>
                <a:sym typeface="Arial"/>
              </a:rPr>
              <a:t>Nominal/</a:t>
            </a:r>
            <a:endParaRPr/>
          </a:p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b="1" i="0" lang="en" sz="1800" u="none" strike="noStrike">
                <a:latin typeface="Arial"/>
                <a:ea typeface="Arial"/>
                <a:cs typeface="Arial"/>
                <a:sym typeface="Arial"/>
              </a:rPr>
              <a:t>categorical scale</a:t>
            </a:r>
            <a:endParaRPr/>
          </a:p>
        </p:txBody>
      </p:sp>
      <p:sp>
        <p:nvSpPr>
          <p:cNvPr id="2545" name="Google Shape;2545;p91"/>
          <p:cNvSpPr txBox="1"/>
          <p:nvPr>
            <p:ph idx="8" type="subTitle"/>
          </p:nvPr>
        </p:nvSpPr>
        <p:spPr>
          <a:xfrm>
            <a:off x="5582120" y="457809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b="1" i="0" lang="en" sz="1800" u="none" strike="noStrike">
                <a:latin typeface="Arial"/>
                <a:ea typeface="Arial"/>
                <a:cs typeface="Arial"/>
                <a:sym typeface="Arial"/>
              </a:rPr>
              <a:t>Ordinal scale</a:t>
            </a:r>
            <a:endParaRPr/>
          </a:p>
        </p:txBody>
      </p:sp>
      <p:sp>
        <p:nvSpPr>
          <p:cNvPr id="2546" name="Google Shape;2546;p91"/>
          <p:cNvSpPr txBox="1"/>
          <p:nvPr>
            <p:ph idx="9" type="subTitle"/>
          </p:nvPr>
        </p:nvSpPr>
        <p:spPr>
          <a:xfrm>
            <a:off x="5689918" y="1969979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b="1" i="0" lang="en" sz="1800" u="none" strike="noStrike">
                <a:latin typeface="Arial"/>
                <a:ea typeface="Arial"/>
                <a:cs typeface="Arial"/>
                <a:sym typeface="Arial"/>
              </a:rPr>
              <a:t>Interval scale</a:t>
            </a:r>
            <a:endParaRPr/>
          </a:p>
        </p:txBody>
      </p:sp>
      <p:sp>
        <p:nvSpPr>
          <p:cNvPr id="2547" name="Google Shape;2547;p91"/>
          <p:cNvSpPr txBox="1"/>
          <p:nvPr>
            <p:ph idx="13" type="subTitle"/>
          </p:nvPr>
        </p:nvSpPr>
        <p:spPr>
          <a:xfrm>
            <a:off x="849396" y="2219413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b="1" i="0" lang="en" sz="1800" u="none" strike="noStrike">
                <a:latin typeface="Arial"/>
                <a:ea typeface="Arial"/>
                <a:cs typeface="Arial"/>
                <a:sym typeface="Arial"/>
              </a:rPr>
              <a:t>Ratio scale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Exercise 1</a:t>
            </a:r>
            <a:endParaRPr/>
          </a:p>
        </p:txBody>
      </p:sp>
      <p:sp>
        <p:nvSpPr>
          <p:cNvPr id="2553" name="Google Shape;2553;p34"/>
          <p:cNvSpPr txBox="1"/>
          <p:nvPr>
            <p:ph idx="1" type="body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Likert scale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8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Titillium Web"/>
                <a:ea typeface="Titillium Web"/>
                <a:cs typeface="Titillium Web"/>
                <a:sym typeface="Titillium Web"/>
              </a:rPr>
              <a:t>ordinal scale, interval scale or other scale?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54" name="Google Shape;25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1196" y="1797269"/>
            <a:ext cx="3204056" cy="135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8"/>
          <p:cNvSpPr txBox="1"/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</a:t>
            </a:r>
            <a:endParaRPr/>
          </a:p>
        </p:txBody>
      </p:sp>
      <p:sp>
        <p:nvSpPr>
          <p:cNvPr id="2560" name="Google Shape;2560;p8"/>
          <p:cNvSpPr txBox="1"/>
          <p:nvPr>
            <p:ph idx="2" type="title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61" name="Google Shape;2561;p8"/>
          <p:cNvGrpSpPr/>
          <p:nvPr/>
        </p:nvGrpSpPr>
        <p:grpSpPr>
          <a:xfrm>
            <a:off x="5353800" y="841275"/>
            <a:ext cx="3230047" cy="3218875"/>
            <a:chOff x="5353800" y="841275"/>
            <a:chExt cx="3230047" cy="3218875"/>
          </a:xfrm>
        </p:grpSpPr>
        <p:sp>
          <p:nvSpPr>
            <p:cNvPr id="2562" name="Google Shape;2562;p8"/>
            <p:cNvSpPr/>
            <p:nvPr/>
          </p:nvSpPr>
          <p:spPr>
            <a:xfrm>
              <a:off x="6287794" y="1282766"/>
              <a:ext cx="102452" cy="88921"/>
            </a:xfrm>
            <a:custGeom>
              <a:rect b="b" l="l" r="r" t="t"/>
              <a:pathLst>
                <a:path extrusionOk="0" h="828" w="954">
                  <a:moveTo>
                    <a:pt x="753" y="0"/>
                  </a:moveTo>
                  <a:cubicBezTo>
                    <a:pt x="753" y="0"/>
                    <a:pt x="702" y="25"/>
                    <a:pt x="652" y="75"/>
                  </a:cubicBezTo>
                  <a:cubicBezTo>
                    <a:pt x="577" y="125"/>
                    <a:pt x="477" y="201"/>
                    <a:pt x="377" y="276"/>
                  </a:cubicBezTo>
                  <a:cubicBezTo>
                    <a:pt x="276" y="326"/>
                    <a:pt x="201" y="426"/>
                    <a:pt x="126" y="476"/>
                  </a:cubicBezTo>
                  <a:cubicBezTo>
                    <a:pt x="51" y="526"/>
                    <a:pt x="1" y="577"/>
                    <a:pt x="1" y="577"/>
                  </a:cubicBezTo>
                  <a:lnTo>
                    <a:pt x="276" y="827"/>
                  </a:lnTo>
                  <a:cubicBezTo>
                    <a:pt x="276" y="827"/>
                    <a:pt x="301" y="802"/>
                    <a:pt x="377" y="752"/>
                  </a:cubicBezTo>
                  <a:cubicBezTo>
                    <a:pt x="427" y="702"/>
                    <a:pt x="502" y="627"/>
                    <a:pt x="602" y="551"/>
                  </a:cubicBezTo>
                  <a:cubicBezTo>
                    <a:pt x="677" y="501"/>
                    <a:pt x="778" y="426"/>
                    <a:pt x="853" y="401"/>
                  </a:cubicBezTo>
                  <a:cubicBezTo>
                    <a:pt x="903" y="351"/>
                    <a:pt x="953" y="326"/>
                    <a:pt x="953" y="32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411618" y="1212746"/>
              <a:ext cx="102345" cy="80867"/>
            </a:xfrm>
            <a:custGeom>
              <a:rect b="b" l="l" r="r" t="t"/>
              <a:pathLst>
                <a:path extrusionOk="0" h="753" w="953">
                  <a:moveTo>
                    <a:pt x="803" y="0"/>
                  </a:moveTo>
                  <a:cubicBezTo>
                    <a:pt x="803" y="0"/>
                    <a:pt x="752" y="26"/>
                    <a:pt x="677" y="76"/>
                  </a:cubicBezTo>
                  <a:cubicBezTo>
                    <a:pt x="602" y="101"/>
                    <a:pt x="502" y="151"/>
                    <a:pt x="402" y="201"/>
                  </a:cubicBezTo>
                  <a:cubicBezTo>
                    <a:pt x="301" y="276"/>
                    <a:pt x="201" y="326"/>
                    <a:pt x="126" y="351"/>
                  </a:cubicBezTo>
                  <a:cubicBezTo>
                    <a:pt x="51" y="401"/>
                    <a:pt x="1" y="427"/>
                    <a:pt x="1" y="427"/>
                  </a:cubicBezTo>
                  <a:lnTo>
                    <a:pt x="176" y="752"/>
                  </a:lnTo>
                  <a:cubicBezTo>
                    <a:pt x="176" y="752"/>
                    <a:pt x="226" y="702"/>
                    <a:pt x="301" y="677"/>
                  </a:cubicBezTo>
                  <a:cubicBezTo>
                    <a:pt x="377" y="627"/>
                    <a:pt x="477" y="577"/>
                    <a:pt x="577" y="527"/>
                  </a:cubicBezTo>
                  <a:cubicBezTo>
                    <a:pt x="652" y="477"/>
                    <a:pt x="752" y="427"/>
                    <a:pt x="828" y="401"/>
                  </a:cubicBezTo>
                  <a:cubicBezTo>
                    <a:pt x="903" y="351"/>
                    <a:pt x="953" y="351"/>
                    <a:pt x="953" y="351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543496" y="1164312"/>
              <a:ext cx="105137" cy="67335"/>
            </a:xfrm>
            <a:custGeom>
              <a:rect b="b" l="l" r="r" t="t"/>
              <a:pathLst>
                <a:path extrusionOk="0" h="627" w="979">
                  <a:moveTo>
                    <a:pt x="853" y="0"/>
                  </a:moveTo>
                  <a:cubicBezTo>
                    <a:pt x="853" y="0"/>
                    <a:pt x="652" y="50"/>
                    <a:pt x="427" y="126"/>
                  </a:cubicBezTo>
                  <a:cubicBezTo>
                    <a:pt x="201" y="201"/>
                    <a:pt x="1" y="301"/>
                    <a:pt x="1" y="301"/>
                  </a:cubicBezTo>
                  <a:lnTo>
                    <a:pt x="126" y="627"/>
                  </a:lnTo>
                  <a:cubicBezTo>
                    <a:pt x="126" y="627"/>
                    <a:pt x="326" y="552"/>
                    <a:pt x="552" y="477"/>
                  </a:cubicBezTo>
                  <a:cubicBezTo>
                    <a:pt x="753" y="401"/>
                    <a:pt x="978" y="351"/>
                    <a:pt x="978" y="35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683429" y="1129302"/>
              <a:ext cx="102452" cy="59281"/>
            </a:xfrm>
            <a:custGeom>
              <a:rect b="b" l="l" r="r" t="t"/>
              <a:pathLst>
                <a:path extrusionOk="0" h="552" w="954">
                  <a:moveTo>
                    <a:pt x="878" y="1"/>
                  </a:moveTo>
                  <a:cubicBezTo>
                    <a:pt x="878" y="1"/>
                    <a:pt x="653" y="51"/>
                    <a:pt x="427" y="101"/>
                  </a:cubicBezTo>
                  <a:cubicBezTo>
                    <a:pt x="327" y="126"/>
                    <a:pt x="226" y="151"/>
                    <a:pt x="126" y="151"/>
                  </a:cubicBezTo>
                  <a:cubicBezTo>
                    <a:pt x="51" y="176"/>
                    <a:pt x="1" y="201"/>
                    <a:pt x="1" y="201"/>
                  </a:cubicBezTo>
                  <a:lnTo>
                    <a:pt x="76" y="552"/>
                  </a:lnTo>
                  <a:cubicBezTo>
                    <a:pt x="76" y="552"/>
                    <a:pt x="126" y="527"/>
                    <a:pt x="226" y="527"/>
                  </a:cubicBezTo>
                  <a:cubicBezTo>
                    <a:pt x="302" y="502"/>
                    <a:pt x="402" y="477"/>
                    <a:pt x="527" y="452"/>
                  </a:cubicBezTo>
                  <a:cubicBezTo>
                    <a:pt x="728" y="402"/>
                    <a:pt x="953" y="376"/>
                    <a:pt x="953" y="376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826154" y="1113193"/>
              <a:ext cx="99660" cy="48541"/>
            </a:xfrm>
            <a:custGeom>
              <a:rect b="b" l="l" r="r" t="t"/>
              <a:pathLst>
                <a:path extrusionOk="0" h="452" w="928">
                  <a:moveTo>
                    <a:pt x="903" y="0"/>
                  </a:moveTo>
                  <a:cubicBezTo>
                    <a:pt x="903" y="0"/>
                    <a:pt x="677" y="25"/>
                    <a:pt x="451" y="25"/>
                  </a:cubicBezTo>
                  <a:cubicBezTo>
                    <a:pt x="226" y="50"/>
                    <a:pt x="0" y="75"/>
                    <a:pt x="0" y="75"/>
                  </a:cubicBezTo>
                  <a:lnTo>
                    <a:pt x="50" y="451"/>
                  </a:lnTo>
                  <a:cubicBezTo>
                    <a:pt x="50" y="451"/>
                    <a:pt x="276" y="426"/>
                    <a:pt x="476" y="401"/>
                  </a:cubicBezTo>
                  <a:cubicBezTo>
                    <a:pt x="702" y="376"/>
                    <a:pt x="928" y="376"/>
                    <a:pt x="928" y="3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971456" y="1113193"/>
              <a:ext cx="99660" cy="40487"/>
            </a:xfrm>
            <a:custGeom>
              <a:rect b="b" l="l" r="r" t="t"/>
              <a:pathLst>
                <a:path extrusionOk="0" h="377" w="928">
                  <a:moveTo>
                    <a:pt x="1" y="0"/>
                  </a:moveTo>
                  <a:lnTo>
                    <a:pt x="1" y="351"/>
                  </a:lnTo>
                  <a:lnTo>
                    <a:pt x="452" y="351"/>
                  </a:lnTo>
                  <a:cubicBezTo>
                    <a:pt x="677" y="376"/>
                    <a:pt x="903" y="376"/>
                    <a:pt x="903" y="376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7114074" y="1115878"/>
              <a:ext cx="99768" cy="48541"/>
            </a:xfrm>
            <a:custGeom>
              <a:rect b="b" l="l" r="r" t="t"/>
              <a:pathLst>
                <a:path extrusionOk="0" h="452" w="929">
                  <a:moveTo>
                    <a:pt x="26" y="0"/>
                  </a:moveTo>
                  <a:lnTo>
                    <a:pt x="1" y="376"/>
                  </a:lnTo>
                  <a:cubicBezTo>
                    <a:pt x="1" y="376"/>
                    <a:pt x="227" y="376"/>
                    <a:pt x="452" y="401"/>
                  </a:cubicBezTo>
                  <a:cubicBezTo>
                    <a:pt x="678" y="426"/>
                    <a:pt x="903" y="451"/>
                    <a:pt x="903" y="451"/>
                  </a:cubicBezTo>
                  <a:lnTo>
                    <a:pt x="928" y="100"/>
                  </a:lnTo>
                  <a:cubicBezTo>
                    <a:pt x="928" y="100"/>
                    <a:pt x="703" y="75"/>
                    <a:pt x="477" y="50"/>
                  </a:cubicBezTo>
                  <a:cubicBezTo>
                    <a:pt x="252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7256799" y="1131986"/>
              <a:ext cx="102345" cy="56596"/>
            </a:xfrm>
            <a:custGeom>
              <a:rect b="b" l="l" r="r" t="t"/>
              <a:pathLst>
                <a:path extrusionOk="0" h="527" w="953">
                  <a:moveTo>
                    <a:pt x="50" y="1"/>
                  </a:moveTo>
                  <a:lnTo>
                    <a:pt x="0" y="377"/>
                  </a:lnTo>
                  <a:cubicBezTo>
                    <a:pt x="0" y="377"/>
                    <a:pt x="226" y="402"/>
                    <a:pt x="426" y="452"/>
                  </a:cubicBezTo>
                  <a:cubicBezTo>
                    <a:pt x="652" y="477"/>
                    <a:pt x="878" y="527"/>
                    <a:pt x="878" y="527"/>
                  </a:cubicBezTo>
                  <a:lnTo>
                    <a:pt x="953" y="176"/>
                  </a:lnTo>
                  <a:cubicBezTo>
                    <a:pt x="953" y="176"/>
                    <a:pt x="727" y="126"/>
                    <a:pt x="502" y="76"/>
                  </a:cubicBezTo>
                  <a:cubicBezTo>
                    <a:pt x="276" y="51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7396731" y="1161627"/>
              <a:ext cx="102345" cy="64650"/>
            </a:xfrm>
            <a:custGeom>
              <a:rect b="b" l="l" r="r" t="t"/>
              <a:pathLst>
                <a:path extrusionOk="0" h="602" w="953">
                  <a:moveTo>
                    <a:pt x="76" y="0"/>
                  </a:moveTo>
                  <a:lnTo>
                    <a:pt x="1" y="351"/>
                  </a:lnTo>
                  <a:cubicBezTo>
                    <a:pt x="1" y="351"/>
                    <a:pt x="201" y="401"/>
                    <a:pt x="427" y="476"/>
                  </a:cubicBezTo>
                  <a:cubicBezTo>
                    <a:pt x="627" y="527"/>
                    <a:pt x="853" y="602"/>
                    <a:pt x="853" y="602"/>
                  </a:cubicBezTo>
                  <a:lnTo>
                    <a:pt x="953" y="251"/>
                  </a:lnTo>
                  <a:cubicBezTo>
                    <a:pt x="953" y="251"/>
                    <a:pt x="752" y="176"/>
                    <a:pt x="527" y="126"/>
                  </a:cubicBezTo>
                  <a:cubicBezTo>
                    <a:pt x="301" y="5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7531294" y="1202006"/>
              <a:ext cx="105137" cy="72705"/>
            </a:xfrm>
            <a:custGeom>
              <a:rect b="b" l="l" r="r" t="t"/>
              <a:pathLst>
                <a:path extrusionOk="0" h="677" w="979">
                  <a:moveTo>
                    <a:pt x="126" y="0"/>
                  </a:moveTo>
                  <a:lnTo>
                    <a:pt x="1" y="351"/>
                  </a:lnTo>
                  <a:cubicBezTo>
                    <a:pt x="1" y="351"/>
                    <a:pt x="226" y="426"/>
                    <a:pt x="427" y="501"/>
                  </a:cubicBezTo>
                  <a:cubicBezTo>
                    <a:pt x="627" y="602"/>
                    <a:pt x="828" y="677"/>
                    <a:pt x="828" y="677"/>
                  </a:cubicBezTo>
                  <a:lnTo>
                    <a:pt x="978" y="351"/>
                  </a:lnTo>
                  <a:cubicBezTo>
                    <a:pt x="978" y="351"/>
                    <a:pt x="778" y="251"/>
                    <a:pt x="552" y="176"/>
                  </a:cubicBezTo>
                  <a:cubicBezTo>
                    <a:pt x="352" y="75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663172" y="1258495"/>
              <a:ext cx="105137" cy="78182"/>
            </a:xfrm>
            <a:custGeom>
              <a:rect b="b" l="l" r="r" t="t"/>
              <a:pathLst>
                <a:path extrusionOk="0" h="728" w="979">
                  <a:moveTo>
                    <a:pt x="151" y="1"/>
                  </a:moveTo>
                  <a:lnTo>
                    <a:pt x="1" y="326"/>
                  </a:lnTo>
                  <a:cubicBezTo>
                    <a:pt x="1" y="326"/>
                    <a:pt x="201" y="427"/>
                    <a:pt x="402" y="527"/>
                  </a:cubicBezTo>
                  <a:cubicBezTo>
                    <a:pt x="602" y="627"/>
                    <a:pt x="803" y="727"/>
                    <a:pt x="803" y="727"/>
                  </a:cubicBezTo>
                  <a:lnTo>
                    <a:pt x="978" y="402"/>
                  </a:lnTo>
                  <a:cubicBezTo>
                    <a:pt x="978" y="402"/>
                    <a:pt x="778" y="301"/>
                    <a:pt x="577" y="201"/>
                  </a:cubicBezTo>
                  <a:cubicBezTo>
                    <a:pt x="377" y="101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7789681" y="1325830"/>
              <a:ext cx="102452" cy="86236"/>
            </a:xfrm>
            <a:custGeom>
              <a:rect b="b" l="l" r="r" t="t"/>
              <a:pathLst>
                <a:path extrusionOk="0" h="803" w="954">
                  <a:moveTo>
                    <a:pt x="176" y="0"/>
                  </a:moveTo>
                  <a:lnTo>
                    <a:pt x="1" y="326"/>
                  </a:lnTo>
                  <a:cubicBezTo>
                    <a:pt x="1" y="326"/>
                    <a:pt x="176" y="451"/>
                    <a:pt x="377" y="551"/>
                  </a:cubicBezTo>
                  <a:cubicBezTo>
                    <a:pt x="452" y="627"/>
                    <a:pt x="552" y="677"/>
                    <a:pt x="627" y="727"/>
                  </a:cubicBezTo>
                  <a:cubicBezTo>
                    <a:pt x="677" y="777"/>
                    <a:pt x="728" y="802"/>
                    <a:pt x="728" y="802"/>
                  </a:cubicBezTo>
                  <a:lnTo>
                    <a:pt x="953" y="526"/>
                  </a:lnTo>
                  <a:cubicBezTo>
                    <a:pt x="953" y="526"/>
                    <a:pt x="903" y="476"/>
                    <a:pt x="828" y="426"/>
                  </a:cubicBezTo>
                  <a:cubicBezTo>
                    <a:pt x="753" y="376"/>
                    <a:pt x="652" y="326"/>
                    <a:pt x="577" y="251"/>
                  </a:cubicBezTo>
                  <a:cubicBezTo>
                    <a:pt x="377" y="125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7905450" y="1409274"/>
              <a:ext cx="99660" cy="94291"/>
            </a:xfrm>
            <a:custGeom>
              <a:rect b="b" l="l" r="r" t="t"/>
              <a:pathLst>
                <a:path extrusionOk="0" h="878" w="928">
                  <a:moveTo>
                    <a:pt x="226" y="0"/>
                  </a:moveTo>
                  <a:lnTo>
                    <a:pt x="0" y="301"/>
                  </a:lnTo>
                  <a:lnTo>
                    <a:pt x="677" y="877"/>
                  </a:lnTo>
                  <a:lnTo>
                    <a:pt x="928" y="60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8010373" y="1508827"/>
              <a:ext cx="94398" cy="96975"/>
            </a:xfrm>
            <a:custGeom>
              <a:rect b="b" l="l" r="r" t="t"/>
              <a:pathLst>
                <a:path extrusionOk="0" h="903" w="879">
                  <a:moveTo>
                    <a:pt x="252" y="0"/>
                  </a:moveTo>
                  <a:lnTo>
                    <a:pt x="1" y="251"/>
                  </a:lnTo>
                  <a:lnTo>
                    <a:pt x="602" y="903"/>
                  </a:lnTo>
                  <a:lnTo>
                    <a:pt x="878" y="677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8101979" y="1619119"/>
              <a:ext cx="88921" cy="102452"/>
            </a:xfrm>
            <a:custGeom>
              <a:rect b="b" l="l" r="r" t="t"/>
              <a:pathLst>
                <a:path extrusionOk="0" h="954" w="828">
                  <a:moveTo>
                    <a:pt x="301" y="1"/>
                  </a:moveTo>
                  <a:lnTo>
                    <a:pt x="0" y="227"/>
                  </a:lnTo>
                  <a:cubicBezTo>
                    <a:pt x="0" y="227"/>
                    <a:pt x="150" y="402"/>
                    <a:pt x="276" y="577"/>
                  </a:cubicBezTo>
                  <a:cubicBezTo>
                    <a:pt x="401" y="753"/>
                    <a:pt x="526" y="953"/>
                    <a:pt x="526" y="953"/>
                  </a:cubicBezTo>
                  <a:lnTo>
                    <a:pt x="827" y="753"/>
                  </a:lnTo>
                  <a:cubicBezTo>
                    <a:pt x="827" y="753"/>
                    <a:pt x="702" y="552"/>
                    <a:pt x="576" y="352"/>
                  </a:cubicBezTo>
                  <a:cubicBezTo>
                    <a:pt x="451" y="1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8182631" y="1740258"/>
              <a:ext cx="80867" cy="102452"/>
            </a:xfrm>
            <a:custGeom>
              <a:rect b="b" l="l" r="r" t="t"/>
              <a:pathLst>
                <a:path extrusionOk="0" h="954" w="753">
                  <a:moveTo>
                    <a:pt x="302" y="1"/>
                  </a:moveTo>
                  <a:lnTo>
                    <a:pt x="1" y="176"/>
                  </a:lnTo>
                  <a:lnTo>
                    <a:pt x="427" y="953"/>
                  </a:lnTo>
                  <a:lnTo>
                    <a:pt x="753" y="8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8247281" y="1869451"/>
              <a:ext cx="72812" cy="105137"/>
            </a:xfrm>
            <a:custGeom>
              <a:rect b="b" l="l" r="r" t="t"/>
              <a:pathLst>
                <a:path extrusionOk="0" h="979" w="678">
                  <a:moveTo>
                    <a:pt x="326" y="1"/>
                  </a:moveTo>
                  <a:lnTo>
                    <a:pt x="0" y="151"/>
                  </a:lnTo>
                  <a:cubicBezTo>
                    <a:pt x="0" y="151"/>
                    <a:pt x="25" y="201"/>
                    <a:pt x="51" y="276"/>
                  </a:cubicBezTo>
                  <a:cubicBezTo>
                    <a:pt x="101" y="352"/>
                    <a:pt x="126" y="452"/>
                    <a:pt x="176" y="552"/>
                  </a:cubicBezTo>
                  <a:lnTo>
                    <a:pt x="326" y="978"/>
                  </a:lnTo>
                  <a:lnTo>
                    <a:pt x="677" y="853"/>
                  </a:lnTo>
                  <a:cubicBezTo>
                    <a:pt x="677" y="853"/>
                    <a:pt x="602" y="627"/>
                    <a:pt x="502" y="427"/>
                  </a:cubicBezTo>
                  <a:cubicBezTo>
                    <a:pt x="477" y="327"/>
                    <a:pt x="426" y="201"/>
                    <a:pt x="401" y="126"/>
                  </a:cubicBezTo>
                  <a:cubicBezTo>
                    <a:pt x="351" y="5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8298400" y="2006698"/>
              <a:ext cx="64758" cy="102452"/>
            </a:xfrm>
            <a:custGeom>
              <a:rect b="b" l="l" r="r" t="t"/>
              <a:pathLst>
                <a:path extrusionOk="0" h="954" w="603">
                  <a:moveTo>
                    <a:pt x="351" y="1"/>
                  </a:moveTo>
                  <a:lnTo>
                    <a:pt x="1" y="101"/>
                  </a:lnTo>
                  <a:cubicBezTo>
                    <a:pt x="1" y="101"/>
                    <a:pt x="51" y="327"/>
                    <a:pt x="126" y="527"/>
                  </a:cubicBezTo>
                  <a:cubicBezTo>
                    <a:pt x="151" y="628"/>
                    <a:pt x="201" y="753"/>
                    <a:pt x="226" y="828"/>
                  </a:cubicBezTo>
                  <a:cubicBezTo>
                    <a:pt x="251" y="903"/>
                    <a:pt x="251" y="953"/>
                    <a:pt x="251" y="953"/>
                  </a:cubicBezTo>
                  <a:lnTo>
                    <a:pt x="602" y="878"/>
                  </a:lnTo>
                  <a:cubicBezTo>
                    <a:pt x="602" y="878"/>
                    <a:pt x="602" y="803"/>
                    <a:pt x="577" y="728"/>
                  </a:cubicBezTo>
                  <a:cubicBezTo>
                    <a:pt x="552" y="653"/>
                    <a:pt x="502" y="527"/>
                    <a:pt x="477" y="427"/>
                  </a:cubicBezTo>
                  <a:cubicBezTo>
                    <a:pt x="402" y="202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8336095" y="2146738"/>
              <a:ext cx="56596" cy="102345"/>
            </a:xfrm>
            <a:custGeom>
              <a:rect b="b" l="l" r="r" t="t"/>
              <a:pathLst>
                <a:path extrusionOk="0" h="953" w="527">
                  <a:moveTo>
                    <a:pt x="351" y="0"/>
                  </a:moveTo>
                  <a:lnTo>
                    <a:pt x="0" y="75"/>
                  </a:lnTo>
                  <a:cubicBezTo>
                    <a:pt x="0" y="75"/>
                    <a:pt x="51" y="301"/>
                    <a:pt x="101" y="527"/>
                  </a:cubicBezTo>
                  <a:cubicBezTo>
                    <a:pt x="151" y="727"/>
                    <a:pt x="176" y="953"/>
                    <a:pt x="176" y="953"/>
                  </a:cubicBezTo>
                  <a:lnTo>
                    <a:pt x="527" y="903"/>
                  </a:lnTo>
                  <a:cubicBezTo>
                    <a:pt x="527" y="903"/>
                    <a:pt x="502" y="677"/>
                    <a:pt x="452" y="451"/>
                  </a:cubicBezTo>
                  <a:cubicBezTo>
                    <a:pt x="401" y="226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8363051" y="2289355"/>
              <a:ext cx="51226" cy="102345"/>
            </a:xfrm>
            <a:custGeom>
              <a:rect b="b" l="l" r="r" t="t"/>
              <a:pathLst>
                <a:path extrusionOk="0" h="953" w="477">
                  <a:moveTo>
                    <a:pt x="351" y="1"/>
                  </a:moveTo>
                  <a:lnTo>
                    <a:pt x="0" y="51"/>
                  </a:lnTo>
                  <a:cubicBezTo>
                    <a:pt x="0" y="51"/>
                    <a:pt x="0" y="101"/>
                    <a:pt x="25" y="201"/>
                  </a:cubicBezTo>
                  <a:cubicBezTo>
                    <a:pt x="25" y="276"/>
                    <a:pt x="50" y="377"/>
                    <a:pt x="50" y="502"/>
                  </a:cubicBezTo>
                  <a:cubicBezTo>
                    <a:pt x="75" y="727"/>
                    <a:pt x="100" y="953"/>
                    <a:pt x="100" y="953"/>
                  </a:cubicBezTo>
                  <a:lnTo>
                    <a:pt x="476" y="903"/>
                  </a:lnTo>
                  <a:cubicBezTo>
                    <a:pt x="476" y="903"/>
                    <a:pt x="451" y="677"/>
                    <a:pt x="426" y="452"/>
                  </a:cubicBezTo>
                  <a:cubicBezTo>
                    <a:pt x="401" y="326"/>
                    <a:pt x="401" y="226"/>
                    <a:pt x="376" y="151"/>
                  </a:cubicBezTo>
                  <a:cubicBezTo>
                    <a:pt x="376" y="5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8379160" y="2434657"/>
              <a:ext cx="43172" cy="97083"/>
            </a:xfrm>
            <a:custGeom>
              <a:rect b="b" l="l" r="r" t="t"/>
              <a:pathLst>
                <a:path extrusionOk="0" h="904" w="402">
                  <a:moveTo>
                    <a:pt x="351" y="1"/>
                  </a:moveTo>
                  <a:lnTo>
                    <a:pt x="0" y="26"/>
                  </a:lnTo>
                  <a:cubicBezTo>
                    <a:pt x="0" y="26"/>
                    <a:pt x="0" y="76"/>
                    <a:pt x="0" y="151"/>
                  </a:cubicBezTo>
                  <a:cubicBezTo>
                    <a:pt x="0" y="252"/>
                    <a:pt x="26" y="352"/>
                    <a:pt x="26" y="477"/>
                  </a:cubicBezTo>
                  <a:cubicBezTo>
                    <a:pt x="26" y="703"/>
                    <a:pt x="51" y="903"/>
                    <a:pt x="51" y="903"/>
                  </a:cubicBezTo>
                  <a:lnTo>
                    <a:pt x="401" y="903"/>
                  </a:lnTo>
                  <a:cubicBezTo>
                    <a:pt x="401" y="903"/>
                    <a:pt x="401" y="678"/>
                    <a:pt x="376" y="452"/>
                  </a:cubicBezTo>
                  <a:cubicBezTo>
                    <a:pt x="376" y="327"/>
                    <a:pt x="376" y="227"/>
                    <a:pt x="376" y="126"/>
                  </a:cubicBezTo>
                  <a:cubicBezTo>
                    <a:pt x="376" y="5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5822140" y="1231539"/>
              <a:ext cx="2468309" cy="2468309"/>
            </a:xfrm>
            <a:custGeom>
              <a:rect b="b" l="l" r="r" t="t"/>
              <a:pathLst>
                <a:path extrusionOk="0" h="22984" w="22984">
                  <a:moveTo>
                    <a:pt x="11480" y="1"/>
                  </a:moveTo>
                  <a:cubicBezTo>
                    <a:pt x="5139" y="1"/>
                    <a:pt x="1" y="5139"/>
                    <a:pt x="1" y="11505"/>
                  </a:cubicBezTo>
                  <a:cubicBezTo>
                    <a:pt x="1" y="17846"/>
                    <a:pt x="5139" y="22983"/>
                    <a:pt x="11480" y="22983"/>
                  </a:cubicBezTo>
                  <a:cubicBezTo>
                    <a:pt x="17846" y="22983"/>
                    <a:pt x="22983" y="17846"/>
                    <a:pt x="22983" y="11505"/>
                  </a:cubicBezTo>
                  <a:cubicBezTo>
                    <a:pt x="22983" y="5139"/>
                    <a:pt x="17846" y="1"/>
                    <a:pt x="11480" y="1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5822140" y="1231539"/>
              <a:ext cx="2468309" cy="2468309"/>
            </a:xfrm>
            <a:custGeom>
              <a:rect b="b" l="l" r="r" t="t"/>
              <a:pathLst>
                <a:path extrusionOk="0" h="22984" w="22984">
                  <a:moveTo>
                    <a:pt x="11480" y="1"/>
                  </a:moveTo>
                  <a:cubicBezTo>
                    <a:pt x="5139" y="1"/>
                    <a:pt x="1" y="5139"/>
                    <a:pt x="1" y="11505"/>
                  </a:cubicBezTo>
                  <a:cubicBezTo>
                    <a:pt x="1" y="17846"/>
                    <a:pt x="5139" y="22983"/>
                    <a:pt x="11480" y="22983"/>
                  </a:cubicBezTo>
                  <a:cubicBezTo>
                    <a:pt x="17846" y="22983"/>
                    <a:pt x="22983" y="17846"/>
                    <a:pt x="22983" y="11505"/>
                  </a:cubicBezTo>
                  <a:cubicBezTo>
                    <a:pt x="22983" y="5139"/>
                    <a:pt x="17846" y="1"/>
                    <a:pt x="11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7054900" y="1013533"/>
              <a:ext cx="1079402" cy="1496622"/>
            </a:xfrm>
            <a:custGeom>
              <a:rect b="b" l="l" r="r" t="t"/>
              <a:pathLst>
                <a:path extrusionOk="0" h="13936" w="10051">
                  <a:moveTo>
                    <a:pt x="1" y="1"/>
                  </a:moveTo>
                  <a:lnTo>
                    <a:pt x="1" y="13936"/>
                  </a:lnTo>
                  <a:lnTo>
                    <a:pt x="10051" y="4287"/>
                  </a:lnTo>
                  <a:cubicBezTo>
                    <a:pt x="7519" y="1655"/>
                    <a:pt x="396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7054900" y="2510047"/>
              <a:ext cx="1528947" cy="716093"/>
            </a:xfrm>
            <a:custGeom>
              <a:rect b="b" l="l" r="r" t="t"/>
              <a:pathLst>
                <a:path extrusionOk="0" h="6668" w="14237">
                  <a:moveTo>
                    <a:pt x="1" y="1"/>
                  </a:moveTo>
                  <a:lnTo>
                    <a:pt x="12357" y="6667"/>
                  </a:lnTo>
                  <a:cubicBezTo>
                    <a:pt x="13409" y="4838"/>
                    <a:pt x="14086" y="2758"/>
                    <a:pt x="14236" y="5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539589" y="2316311"/>
              <a:ext cx="1515416" cy="1561165"/>
            </a:xfrm>
            <a:custGeom>
              <a:rect b="b" l="l" r="r" t="t"/>
              <a:pathLst>
                <a:path extrusionOk="0" h="14537" w="14111">
                  <a:moveTo>
                    <a:pt x="50" y="0"/>
                  </a:moveTo>
                  <a:cubicBezTo>
                    <a:pt x="25" y="426"/>
                    <a:pt x="0" y="852"/>
                    <a:pt x="0" y="1278"/>
                  </a:cubicBezTo>
                  <a:cubicBezTo>
                    <a:pt x="0" y="7369"/>
                    <a:pt x="3860" y="12532"/>
                    <a:pt x="9248" y="14537"/>
                  </a:cubicBezTo>
                  <a:lnTo>
                    <a:pt x="14111" y="178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604132" y="841275"/>
              <a:ext cx="1450873" cy="1666195"/>
            </a:xfrm>
            <a:custGeom>
              <a:rect b="b" l="l" r="r" t="t"/>
              <a:pathLst>
                <a:path extrusionOk="0" h="15515" w="13510">
                  <a:moveTo>
                    <a:pt x="4988" y="1"/>
                  </a:moveTo>
                  <a:cubicBezTo>
                    <a:pt x="3058" y="1104"/>
                    <a:pt x="1379" y="2557"/>
                    <a:pt x="1" y="4287"/>
                  </a:cubicBezTo>
                  <a:lnTo>
                    <a:pt x="13510" y="15515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5628403" y="1891037"/>
              <a:ext cx="183104" cy="183104"/>
            </a:xfrm>
            <a:custGeom>
              <a:rect b="b" l="l" r="r" t="t"/>
              <a:pathLst>
                <a:path extrusionOk="0" h="1705" w="1705">
                  <a:moveTo>
                    <a:pt x="276" y="0"/>
                  </a:moveTo>
                  <a:lnTo>
                    <a:pt x="0" y="301"/>
                  </a:lnTo>
                  <a:lnTo>
                    <a:pt x="1429" y="1705"/>
                  </a:lnTo>
                  <a:lnTo>
                    <a:pt x="1705" y="140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5628403" y="1891037"/>
              <a:ext cx="183104" cy="180419"/>
            </a:xfrm>
            <a:custGeom>
              <a:rect b="b" l="l" r="r" t="t"/>
              <a:pathLst>
                <a:path extrusionOk="0" h="1680" w="1705">
                  <a:moveTo>
                    <a:pt x="1404" y="0"/>
                  </a:moveTo>
                  <a:lnTo>
                    <a:pt x="0" y="1404"/>
                  </a:lnTo>
                  <a:lnTo>
                    <a:pt x="301" y="1680"/>
                  </a:lnTo>
                  <a:lnTo>
                    <a:pt x="1705" y="276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7412840" y="3244826"/>
              <a:ext cx="185896" cy="183212"/>
            </a:xfrm>
            <a:custGeom>
              <a:rect b="b" l="l" r="r" t="t"/>
              <a:pathLst>
                <a:path extrusionOk="0" h="1706" w="1731">
                  <a:moveTo>
                    <a:pt x="302" y="1"/>
                  </a:moveTo>
                  <a:lnTo>
                    <a:pt x="1" y="302"/>
                  </a:lnTo>
                  <a:lnTo>
                    <a:pt x="1430" y="1705"/>
                  </a:lnTo>
                  <a:lnTo>
                    <a:pt x="1730" y="1404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415632" y="3244826"/>
              <a:ext cx="180419" cy="183212"/>
            </a:xfrm>
            <a:custGeom>
              <a:rect b="b" l="l" r="r" t="t"/>
              <a:pathLst>
                <a:path extrusionOk="0" h="1706" w="1680">
                  <a:moveTo>
                    <a:pt x="1404" y="1"/>
                  </a:moveTo>
                  <a:lnTo>
                    <a:pt x="0" y="1404"/>
                  </a:lnTo>
                  <a:lnTo>
                    <a:pt x="276" y="1705"/>
                  </a:lnTo>
                  <a:lnTo>
                    <a:pt x="1679" y="30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8357574" y="1594955"/>
              <a:ext cx="212745" cy="212745"/>
            </a:xfrm>
            <a:custGeom>
              <a:rect b="b" l="l" r="r" t="t"/>
              <a:pathLst>
                <a:path extrusionOk="0" h="1981" w="1981">
                  <a:moveTo>
                    <a:pt x="978" y="401"/>
                  </a:moveTo>
                  <a:cubicBezTo>
                    <a:pt x="1304" y="401"/>
                    <a:pt x="1580" y="677"/>
                    <a:pt x="1580" y="978"/>
                  </a:cubicBezTo>
                  <a:cubicBezTo>
                    <a:pt x="1580" y="1304"/>
                    <a:pt x="1304" y="1579"/>
                    <a:pt x="978" y="1579"/>
                  </a:cubicBezTo>
                  <a:cubicBezTo>
                    <a:pt x="678" y="1579"/>
                    <a:pt x="402" y="1304"/>
                    <a:pt x="402" y="978"/>
                  </a:cubicBezTo>
                  <a:cubicBezTo>
                    <a:pt x="402" y="677"/>
                    <a:pt x="678" y="401"/>
                    <a:pt x="978" y="401"/>
                  </a:cubicBezTo>
                  <a:close/>
                  <a:moveTo>
                    <a:pt x="978" y="0"/>
                  </a:moveTo>
                  <a:cubicBezTo>
                    <a:pt x="452" y="0"/>
                    <a:pt x="1" y="452"/>
                    <a:pt x="1" y="978"/>
                  </a:cubicBezTo>
                  <a:cubicBezTo>
                    <a:pt x="1" y="1529"/>
                    <a:pt x="452" y="1980"/>
                    <a:pt x="978" y="1980"/>
                  </a:cubicBezTo>
                  <a:cubicBezTo>
                    <a:pt x="1530" y="1980"/>
                    <a:pt x="1981" y="1529"/>
                    <a:pt x="1981" y="978"/>
                  </a:cubicBezTo>
                  <a:cubicBezTo>
                    <a:pt x="1981" y="452"/>
                    <a:pt x="1530" y="0"/>
                    <a:pt x="978" y="0"/>
                  </a:cubicBezTo>
                  <a:close/>
                </a:path>
              </a:pathLst>
            </a:custGeom>
            <a:solidFill>
              <a:srgbClr val="CB6E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680744" y="2722684"/>
              <a:ext cx="1555903" cy="1246290"/>
            </a:xfrm>
            <a:custGeom>
              <a:rect b="b" l="l" r="r" t="t"/>
              <a:pathLst>
                <a:path extrusionOk="0" h="11605" w="14488">
                  <a:moveTo>
                    <a:pt x="4362" y="577"/>
                  </a:moveTo>
                  <a:lnTo>
                    <a:pt x="13911" y="5765"/>
                  </a:lnTo>
                  <a:cubicBezTo>
                    <a:pt x="11856" y="9124"/>
                    <a:pt x="8171" y="11204"/>
                    <a:pt x="4262" y="11204"/>
                  </a:cubicBezTo>
                  <a:cubicBezTo>
                    <a:pt x="2983" y="11204"/>
                    <a:pt x="1730" y="11003"/>
                    <a:pt x="527" y="10577"/>
                  </a:cubicBezTo>
                  <a:lnTo>
                    <a:pt x="4362" y="577"/>
                  </a:lnTo>
                  <a:close/>
                  <a:moveTo>
                    <a:pt x="4136" y="1"/>
                  </a:moveTo>
                  <a:lnTo>
                    <a:pt x="1" y="10828"/>
                  </a:lnTo>
                  <a:lnTo>
                    <a:pt x="201" y="10903"/>
                  </a:lnTo>
                  <a:cubicBezTo>
                    <a:pt x="1505" y="11379"/>
                    <a:pt x="2858" y="11605"/>
                    <a:pt x="4262" y="11605"/>
                  </a:cubicBezTo>
                  <a:cubicBezTo>
                    <a:pt x="8397" y="11605"/>
                    <a:pt x="12282" y="9374"/>
                    <a:pt x="14362" y="5790"/>
                  </a:cubicBezTo>
                  <a:lnTo>
                    <a:pt x="14487" y="5615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5353800" y="2297410"/>
              <a:ext cx="51334" cy="148202"/>
            </a:xfrm>
            <a:custGeom>
              <a:rect b="b" l="l" r="r" t="t"/>
              <a:pathLst>
                <a:path extrusionOk="0" h="1380" w="478">
                  <a:moveTo>
                    <a:pt x="126" y="1"/>
                  </a:moveTo>
                  <a:cubicBezTo>
                    <a:pt x="126" y="1"/>
                    <a:pt x="101" y="76"/>
                    <a:pt x="76" y="201"/>
                  </a:cubicBezTo>
                  <a:cubicBezTo>
                    <a:pt x="76" y="327"/>
                    <a:pt x="51" y="502"/>
                    <a:pt x="51" y="677"/>
                  </a:cubicBezTo>
                  <a:cubicBezTo>
                    <a:pt x="26" y="853"/>
                    <a:pt x="26" y="1028"/>
                    <a:pt x="26" y="1154"/>
                  </a:cubicBezTo>
                  <a:cubicBezTo>
                    <a:pt x="26" y="1279"/>
                    <a:pt x="1" y="1354"/>
                    <a:pt x="1" y="1354"/>
                  </a:cubicBezTo>
                  <a:lnTo>
                    <a:pt x="377" y="1379"/>
                  </a:lnTo>
                  <a:cubicBezTo>
                    <a:pt x="377" y="1379"/>
                    <a:pt x="377" y="1279"/>
                    <a:pt x="377" y="1154"/>
                  </a:cubicBezTo>
                  <a:cubicBezTo>
                    <a:pt x="377" y="1028"/>
                    <a:pt x="402" y="878"/>
                    <a:pt x="402" y="703"/>
                  </a:cubicBezTo>
                  <a:cubicBezTo>
                    <a:pt x="427" y="552"/>
                    <a:pt x="427" y="377"/>
                    <a:pt x="452" y="251"/>
                  </a:cubicBezTo>
                  <a:cubicBezTo>
                    <a:pt x="477" y="126"/>
                    <a:pt x="477" y="51"/>
                    <a:pt x="477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5356485" y="2515416"/>
              <a:ext cx="48649" cy="145517"/>
            </a:xfrm>
            <a:custGeom>
              <a:rect b="b" l="l" r="r" t="t"/>
              <a:pathLst>
                <a:path extrusionOk="0" h="1355" w="453">
                  <a:moveTo>
                    <a:pt x="1" y="1"/>
                  </a:moveTo>
                  <a:cubicBezTo>
                    <a:pt x="1" y="1"/>
                    <a:pt x="1" y="352"/>
                    <a:pt x="26" y="678"/>
                  </a:cubicBezTo>
                  <a:cubicBezTo>
                    <a:pt x="51" y="1028"/>
                    <a:pt x="76" y="1354"/>
                    <a:pt x="76" y="1354"/>
                  </a:cubicBezTo>
                  <a:lnTo>
                    <a:pt x="452" y="1329"/>
                  </a:lnTo>
                  <a:cubicBezTo>
                    <a:pt x="452" y="1329"/>
                    <a:pt x="427" y="978"/>
                    <a:pt x="377" y="652"/>
                  </a:cubicBezTo>
                  <a:cubicBezTo>
                    <a:pt x="352" y="327"/>
                    <a:pt x="35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5375386" y="2725369"/>
              <a:ext cx="67335" cy="150886"/>
            </a:xfrm>
            <a:custGeom>
              <a:rect b="b" l="l" r="r" t="t"/>
              <a:pathLst>
                <a:path extrusionOk="0" h="1405" w="627">
                  <a:moveTo>
                    <a:pt x="351" y="1"/>
                  </a:moveTo>
                  <a:lnTo>
                    <a:pt x="0" y="76"/>
                  </a:lnTo>
                  <a:cubicBezTo>
                    <a:pt x="0" y="76"/>
                    <a:pt x="0" y="151"/>
                    <a:pt x="25" y="276"/>
                  </a:cubicBezTo>
                  <a:cubicBezTo>
                    <a:pt x="51" y="402"/>
                    <a:pt x="101" y="577"/>
                    <a:pt x="126" y="753"/>
                  </a:cubicBezTo>
                  <a:cubicBezTo>
                    <a:pt x="151" y="903"/>
                    <a:pt x="201" y="1078"/>
                    <a:pt x="226" y="1204"/>
                  </a:cubicBezTo>
                  <a:cubicBezTo>
                    <a:pt x="226" y="1329"/>
                    <a:pt x="276" y="1404"/>
                    <a:pt x="276" y="1404"/>
                  </a:cubicBezTo>
                  <a:lnTo>
                    <a:pt x="627" y="1329"/>
                  </a:lnTo>
                  <a:cubicBezTo>
                    <a:pt x="627" y="1329"/>
                    <a:pt x="602" y="1254"/>
                    <a:pt x="577" y="1129"/>
                  </a:cubicBezTo>
                  <a:cubicBezTo>
                    <a:pt x="552" y="1003"/>
                    <a:pt x="502" y="828"/>
                    <a:pt x="477" y="677"/>
                  </a:cubicBezTo>
                  <a:cubicBezTo>
                    <a:pt x="452" y="502"/>
                    <a:pt x="426" y="352"/>
                    <a:pt x="401" y="226"/>
                  </a:cubicBezTo>
                  <a:cubicBezTo>
                    <a:pt x="376" y="10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5423820" y="2935321"/>
              <a:ext cx="80867" cy="150886"/>
            </a:xfrm>
            <a:custGeom>
              <a:rect b="b" l="l" r="r" t="t"/>
              <a:pathLst>
                <a:path extrusionOk="0" h="1405" w="753">
                  <a:moveTo>
                    <a:pt x="351" y="1"/>
                  </a:moveTo>
                  <a:lnTo>
                    <a:pt x="1" y="101"/>
                  </a:lnTo>
                  <a:lnTo>
                    <a:pt x="427" y="1404"/>
                  </a:lnTo>
                  <a:lnTo>
                    <a:pt x="752" y="125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5496525" y="3134534"/>
              <a:ext cx="99660" cy="148094"/>
            </a:xfrm>
            <a:custGeom>
              <a:rect b="b" l="l" r="r" t="t"/>
              <a:pathLst>
                <a:path extrusionOk="0" h="1379" w="928">
                  <a:moveTo>
                    <a:pt x="351" y="0"/>
                  </a:moveTo>
                  <a:lnTo>
                    <a:pt x="0" y="151"/>
                  </a:lnTo>
                  <a:cubicBezTo>
                    <a:pt x="0" y="151"/>
                    <a:pt x="50" y="226"/>
                    <a:pt x="100" y="351"/>
                  </a:cubicBezTo>
                  <a:cubicBezTo>
                    <a:pt x="151" y="451"/>
                    <a:pt x="201" y="627"/>
                    <a:pt x="301" y="777"/>
                  </a:cubicBezTo>
                  <a:cubicBezTo>
                    <a:pt x="451" y="1078"/>
                    <a:pt x="602" y="1379"/>
                    <a:pt x="602" y="1379"/>
                  </a:cubicBezTo>
                  <a:lnTo>
                    <a:pt x="928" y="1203"/>
                  </a:lnTo>
                  <a:lnTo>
                    <a:pt x="627" y="602"/>
                  </a:lnTo>
                  <a:cubicBezTo>
                    <a:pt x="527" y="477"/>
                    <a:pt x="476" y="301"/>
                    <a:pt x="426" y="201"/>
                  </a:cubicBezTo>
                  <a:cubicBezTo>
                    <a:pt x="376" y="75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5598763" y="3325585"/>
              <a:ext cx="113192" cy="140147"/>
            </a:xfrm>
            <a:custGeom>
              <a:rect b="b" l="l" r="r" t="t"/>
              <a:pathLst>
                <a:path extrusionOk="0" h="1305" w="1054">
                  <a:moveTo>
                    <a:pt x="301" y="1"/>
                  </a:moveTo>
                  <a:lnTo>
                    <a:pt x="1" y="176"/>
                  </a:lnTo>
                  <a:cubicBezTo>
                    <a:pt x="1" y="176"/>
                    <a:pt x="176" y="477"/>
                    <a:pt x="352" y="753"/>
                  </a:cubicBezTo>
                  <a:cubicBezTo>
                    <a:pt x="452" y="903"/>
                    <a:pt x="552" y="1028"/>
                    <a:pt x="627" y="1154"/>
                  </a:cubicBezTo>
                  <a:cubicBezTo>
                    <a:pt x="702" y="1254"/>
                    <a:pt x="753" y="1304"/>
                    <a:pt x="753" y="1304"/>
                  </a:cubicBezTo>
                  <a:lnTo>
                    <a:pt x="1053" y="1104"/>
                  </a:lnTo>
                  <a:cubicBezTo>
                    <a:pt x="1053" y="1104"/>
                    <a:pt x="1003" y="1028"/>
                    <a:pt x="903" y="928"/>
                  </a:cubicBezTo>
                  <a:cubicBezTo>
                    <a:pt x="853" y="828"/>
                    <a:pt x="753" y="677"/>
                    <a:pt x="652" y="552"/>
                  </a:cubicBezTo>
                  <a:cubicBezTo>
                    <a:pt x="477" y="2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5722587" y="3497843"/>
              <a:ext cx="126616" cy="134670"/>
            </a:xfrm>
            <a:custGeom>
              <a:rect b="b" l="l" r="r" t="t"/>
              <a:pathLst>
                <a:path extrusionOk="0" h="1254" w="1179">
                  <a:moveTo>
                    <a:pt x="301" y="1"/>
                  </a:moveTo>
                  <a:lnTo>
                    <a:pt x="1" y="226"/>
                  </a:lnTo>
                  <a:cubicBezTo>
                    <a:pt x="1" y="226"/>
                    <a:pt x="51" y="302"/>
                    <a:pt x="126" y="402"/>
                  </a:cubicBezTo>
                  <a:cubicBezTo>
                    <a:pt x="226" y="502"/>
                    <a:pt x="301" y="652"/>
                    <a:pt x="427" y="778"/>
                  </a:cubicBezTo>
                  <a:cubicBezTo>
                    <a:pt x="677" y="1003"/>
                    <a:pt x="903" y="1254"/>
                    <a:pt x="903" y="1254"/>
                  </a:cubicBezTo>
                  <a:lnTo>
                    <a:pt x="1178" y="1003"/>
                  </a:lnTo>
                  <a:lnTo>
                    <a:pt x="702" y="527"/>
                  </a:lnTo>
                  <a:cubicBezTo>
                    <a:pt x="602" y="402"/>
                    <a:pt x="502" y="276"/>
                    <a:pt x="427" y="176"/>
                  </a:cubicBezTo>
                  <a:cubicBezTo>
                    <a:pt x="351" y="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5857150" y="2572012"/>
              <a:ext cx="632649" cy="102345"/>
            </a:xfrm>
            <a:custGeom>
              <a:rect b="b" l="l" r="r" t="t"/>
              <a:pathLst>
                <a:path extrusionOk="0" h="953" w="5891">
                  <a:moveTo>
                    <a:pt x="126" y="0"/>
                  </a:moveTo>
                  <a:lnTo>
                    <a:pt x="1" y="100"/>
                  </a:lnTo>
                  <a:lnTo>
                    <a:pt x="477" y="652"/>
                  </a:lnTo>
                  <a:cubicBezTo>
                    <a:pt x="583" y="784"/>
                    <a:pt x="737" y="847"/>
                    <a:pt x="893" y="847"/>
                  </a:cubicBezTo>
                  <a:cubicBezTo>
                    <a:pt x="1032" y="847"/>
                    <a:pt x="1172" y="797"/>
                    <a:pt x="1279" y="702"/>
                  </a:cubicBezTo>
                  <a:lnTo>
                    <a:pt x="1730" y="326"/>
                  </a:lnTo>
                  <a:cubicBezTo>
                    <a:pt x="1805" y="251"/>
                    <a:pt x="1905" y="226"/>
                    <a:pt x="2006" y="226"/>
                  </a:cubicBezTo>
                  <a:cubicBezTo>
                    <a:pt x="2106" y="226"/>
                    <a:pt x="2206" y="276"/>
                    <a:pt x="2281" y="376"/>
                  </a:cubicBezTo>
                  <a:lnTo>
                    <a:pt x="2582" y="727"/>
                  </a:lnTo>
                  <a:cubicBezTo>
                    <a:pt x="2682" y="852"/>
                    <a:pt x="2833" y="902"/>
                    <a:pt x="2983" y="928"/>
                  </a:cubicBezTo>
                  <a:cubicBezTo>
                    <a:pt x="3133" y="928"/>
                    <a:pt x="3284" y="877"/>
                    <a:pt x="3409" y="777"/>
                  </a:cubicBezTo>
                  <a:lnTo>
                    <a:pt x="3785" y="426"/>
                  </a:lnTo>
                  <a:cubicBezTo>
                    <a:pt x="3860" y="351"/>
                    <a:pt x="3986" y="326"/>
                    <a:pt x="4086" y="326"/>
                  </a:cubicBezTo>
                  <a:cubicBezTo>
                    <a:pt x="4186" y="351"/>
                    <a:pt x="4286" y="401"/>
                    <a:pt x="4362" y="476"/>
                  </a:cubicBezTo>
                  <a:lnTo>
                    <a:pt x="4562" y="727"/>
                  </a:lnTo>
                  <a:cubicBezTo>
                    <a:pt x="4662" y="852"/>
                    <a:pt x="4813" y="928"/>
                    <a:pt x="4988" y="953"/>
                  </a:cubicBezTo>
                  <a:cubicBezTo>
                    <a:pt x="5139" y="953"/>
                    <a:pt x="5314" y="877"/>
                    <a:pt x="5414" y="777"/>
                  </a:cubicBezTo>
                  <a:lnTo>
                    <a:pt x="5890" y="276"/>
                  </a:lnTo>
                  <a:lnTo>
                    <a:pt x="5765" y="151"/>
                  </a:lnTo>
                  <a:lnTo>
                    <a:pt x="5289" y="652"/>
                  </a:lnTo>
                  <a:cubicBezTo>
                    <a:pt x="5214" y="727"/>
                    <a:pt x="5113" y="777"/>
                    <a:pt x="4988" y="777"/>
                  </a:cubicBezTo>
                  <a:cubicBezTo>
                    <a:pt x="4863" y="777"/>
                    <a:pt x="4763" y="727"/>
                    <a:pt x="4687" y="627"/>
                  </a:cubicBezTo>
                  <a:lnTo>
                    <a:pt x="4487" y="376"/>
                  </a:lnTo>
                  <a:cubicBezTo>
                    <a:pt x="4412" y="251"/>
                    <a:pt x="4261" y="176"/>
                    <a:pt x="4111" y="151"/>
                  </a:cubicBezTo>
                  <a:cubicBezTo>
                    <a:pt x="3936" y="151"/>
                    <a:pt x="3785" y="201"/>
                    <a:pt x="3660" y="301"/>
                  </a:cubicBezTo>
                  <a:lnTo>
                    <a:pt x="3284" y="652"/>
                  </a:lnTo>
                  <a:cubicBezTo>
                    <a:pt x="3209" y="727"/>
                    <a:pt x="3108" y="752"/>
                    <a:pt x="3008" y="752"/>
                  </a:cubicBezTo>
                  <a:cubicBezTo>
                    <a:pt x="2883" y="752"/>
                    <a:pt x="2783" y="702"/>
                    <a:pt x="2732" y="627"/>
                  </a:cubicBezTo>
                  <a:lnTo>
                    <a:pt x="2407" y="251"/>
                  </a:lnTo>
                  <a:cubicBezTo>
                    <a:pt x="2306" y="125"/>
                    <a:pt x="2156" y="75"/>
                    <a:pt x="2006" y="50"/>
                  </a:cubicBezTo>
                  <a:cubicBezTo>
                    <a:pt x="1855" y="50"/>
                    <a:pt x="1730" y="100"/>
                    <a:pt x="1605" y="201"/>
                  </a:cubicBezTo>
                  <a:lnTo>
                    <a:pt x="1154" y="577"/>
                  </a:lnTo>
                  <a:cubicBezTo>
                    <a:pt x="1085" y="646"/>
                    <a:pt x="995" y="678"/>
                    <a:pt x="903" y="678"/>
                  </a:cubicBezTo>
                  <a:cubicBezTo>
                    <a:pt x="794" y="678"/>
                    <a:pt x="684" y="633"/>
                    <a:pt x="602" y="55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9AB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834208" y="2350569"/>
              <a:ext cx="594203" cy="440846"/>
            </a:xfrm>
            <a:custGeom>
              <a:rect b="b" l="l" r="r" t="t"/>
              <a:pathLst>
                <a:path extrusionOk="0" h="4105" w="5533">
                  <a:moveTo>
                    <a:pt x="967" y="0"/>
                  </a:moveTo>
                  <a:cubicBezTo>
                    <a:pt x="870" y="0"/>
                    <a:pt x="784" y="29"/>
                    <a:pt x="727" y="57"/>
                  </a:cubicBezTo>
                  <a:cubicBezTo>
                    <a:pt x="0" y="483"/>
                    <a:pt x="1103" y="3466"/>
                    <a:pt x="2507" y="4017"/>
                  </a:cubicBezTo>
                  <a:cubicBezTo>
                    <a:pt x="2667" y="4078"/>
                    <a:pt x="2830" y="4104"/>
                    <a:pt x="2993" y="4104"/>
                  </a:cubicBezTo>
                  <a:cubicBezTo>
                    <a:pt x="3904" y="4104"/>
                    <a:pt x="4804" y="3289"/>
                    <a:pt x="5038" y="3140"/>
                  </a:cubicBezTo>
                  <a:cubicBezTo>
                    <a:pt x="5532" y="2781"/>
                    <a:pt x="5523" y="2502"/>
                    <a:pt x="5354" y="2502"/>
                  </a:cubicBezTo>
                  <a:cubicBezTo>
                    <a:pt x="5334" y="2502"/>
                    <a:pt x="5312" y="2505"/>
                    <a:pt x="5289" y="2513"/>
                  </a:cubicBezTo>
                  <a:cubicBezTo>
                    <a:pt x="5038" y="2563"/>
                    <a:pt x="4963" y="2814"/>
                    <a:pt x="4587" y="2964"/>
                  </a:cubicBezTo>
                  <a:cubicBezTo>
                    <a:pt x="4352" y="3052"/>
                    <a:pt x="4074" y="3192"/>
                    <a:pt x="3719" y="3192"/>
                  </a:cubicBezTo>
                  <a:cubicBezTo>
                    <a:pt x="3467" y="3192"/>
                    <a:pt x="3175" y="3122"/>
                    <a:pt x="2833" y="2914"/>
                  </a:cubicBezTo>
                  <a:cubicBezTo>
                    <a:pt x="2031" y="2438"/>
                    <a:pt x="1805" y="959"/>
                    <a:pt x="1479" y="358"/>
                  </a:cubicBezTo>
                  <a:cubicBezTo>
                    <a:pt x="1323" y="77"/>
                    <a:pt x="1129" y="0"/>
                    <a:pt x="967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454682" y="2328446"/>
              <a:ext cx="651443" cy="1721502"/>
            </a:xfrm>
            <a:custGeom>
              <a:rect b="b" l="l" r="r" t="t"/>
              <a:pathLst>
                <a:path extrusionOk="0" h="16030" w="6066">
                  <a:moveTo>
                    <a:pt x="3680" y="0"/>
                  </a:moveTo>
                  <a:cubicBezTo>
                    <a:pt x="3120" y="0"/>
                    <a:pt x="2544" y="129"/>
                    <a:pt x="2231" y="263"/>
                  </a:cubicBezTo>
                  <a:cubicBezTo>
                    <a:pt x="1504" y="539"/>
                    <a:pt x="301" y="1015"/>
                    <a:pt x="1153" y="2519"/>
                  </a:cubicBezTo>
                  <a:cubicBezTo>
                    <a:pt x="1755" y="3546"/>
                    <a:pt x="1655" y="4323"/>
                    <a:pt x="1580" y="5501"/>
                  </a:cubicBezTo>
                  <a:lnTo>
                    <a:pt x="1580" y="5602"/>
                  </a:lnTo>
                  <a:cubicBezTo>
                    <a:pt x="1204" y="8960"/>
                    <a:pt x="1028" y="10163"/>
                    <a:pt x="727" y="11441"/>
                  </a:cubicBezTo>
                  <a:cubicBezTo>
                    <a:pt x="402" y="12895"/>
                    <a:pt x="1" y="16003"/>
                    <a:pt x="652" y="16028"/>
                  </a:cubicBezTo>
                  <a:cubicBezTo>
                    <a:pt x="686" y="16029"/>
                    <a:pt x="719" y="16030"/>
                    <a:pt x="751" y="16030"/>
                  </a:cubicBezTo>
                  <a:cubicBezTo>
                    <a:pt x="1338" y="16030"/>
                    <a:pt x="1635" y="15821"/>
                    <a:pt x="1279" y="15702"/>
                  </a:cubicBezTo>
                  <a:cubicBezTo>
                    <a:pt x="903" y="15602"/>
                    <a:pt x="903" y="15551"/>
                    <a:pt x="903" y="15426"/>
                  </a:cubicBezTo>
                  <a:cubicBezTo>
                    <a:pt x="1078" y="13922"/>
                    <a:pt x="3209" y="11592"/>
                    <a:pt x="3384" y="9812"/>
                  </a:cubicBezTo>
                  <a:cubicBezTo>
                    <a:pt x="3434" y="9186"/>
                    <a:pt x="3484" y="8634"/>
                    <a:pt x="3509" y="8133"/>
                  </a:cubicBezTo>
                  <a:cubicBezTo>
                    <a:pt x="3760" y="9461"/>
                    <a:pt x="3585" y="10840"/>
                    <a:pt x="3610" y="11291"/>
                  </a:cubicBezTo>
                  <a:cubicBezTo>
                    <a:pt x="3660" y="12945"/>
                    <a:pt x="3986" y="16028"/>
                    <a:pt x="4687" y="16028"/>
                  </a:cubicBezTo>
                  <a:cubicBezTo>
                    <a:pt x="5464" y="16028"/>
                    <a:pt x="5815" y="15802"/>
                    <a:pt x="5339" y="15702"/>
                  </a:cubicBezTo>
                  <a:cubicBezTo>
                    <a:pt x="4913" y="15602"/>
                    <a:pt x="4938" y="15577"/>
                    <a:pt x="4938" y="15451"/>
                  </a:cubicBezTo>
                  <a:cubicBezTo>
                    <a:pt x="5038" y="13822"/>
                    <a:pt x="5765" y="10764"/>
                    <a:pt x="5915" y="8810"/>
                  </a:cubicBezTo>
                  <a:cubicBezTo>
                    <a:pt x="6066" y="6529"/>
                    <a:pt x="5063" y="4875"/>
                    <a:pt x="5038" y="4774"/>
                  </a:cubicBezTo>
                  <a:cubicBezTo>
                    <a:pt x="4462" y="3271"/>
                    <a:pt x="5339" y="1817"/>
                    <a:pt x="5164" y="840"/>
                  </a:cubicBezTo>
                  <a:cubicBezTo>
                    <a:pt x="5052" y="200"/>
                    <a:pt x="4378" y="0"/>
                    <a:pt x="3680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468107" y="2884202"/>
              <a:ext cx="635334" cy="1058031"/>
            </a:xfrm>
            <a:custGeom>
              <a:rect b="b" l="l" r="r" t="t"/>
              <a:pathLst>
                <a:path extrusionOk="0" h="9852" w="5916">
                  <a:moveTo>
                    <a:pt x="5089" y="0"/>
                  </a:moveTo>
                  <a:cubicBezTo>
                    <a:pt x="4388" y="523"/>
                    <a:pt x="3566" y="668"/>
                    <a:pt x="2851" y="668"/>
                  </a:cubicBezTo>
                  <a:cubicBezTo>
                    <a:pt x="2263" y="668"/>
                    <a:pt x="1746" y="570"/>
                    <a:pt x="1429" y="502"/>
                  </a:cubicBezTo>
                  <a:cubicBezTo>
                    <a:pt x="1254" y="2181"/>
                    <a:pt x="126" y="8547"/>
                    <a:pt x="1" y="9424"/>
                  </a:cubicBezTo>
                  <a:cubicBezTo>
                    <a:pt x="577" y="9625"/>
                    <a:pt x="753" y="9675"/>
                    <a:pt x="928" y="9675"/>
                  </a:cubicBezTo>
                  <a:cubicBezTo>
                    <a:pt x="3961" y="5214"/>
                    <a:pt x="3359" y="3459"/>
                    <a:pt x="3384" y="2958"/>
                  </a:cubicBezTo>
                  <a:lnTo>
                    <a:pt x="3384" y="2958"/>
                  </a:lnTo>
                  <a:cubicBezTo>
                    <a:pt x="3485" y="3534"/>
                    <a:pt x="3510" y="6843"/>
                    <a:pt x="3735" y="9675"/>
                  </a:cubicBezTo>
                  <a:cubicBezTo>
                    <a:pt x="3855" y="9750"/>
                    <a:pt x="4119" y="9852"/>
                    <a:pt x="4402" y="9852"/>
                  </a:cubicBezTo>
                  <a:cubicBezTo>
                    <a:pt x="4593" y="9852"/>
                    <a:pt x="4792" y="9806"/>
                    <a:pt x="4963" y="9675"/>
                  </a:cubicBezTo>
                  <a:cubicBezTo>
                    <a:pt x="4988" y="9499"/>
                    <a:pt x="5790" y="3785"/>
                    <a:pt x="5790" y="3635"/>
                  </a:cubicBezTo>
                  <a:cubicBezTo>
                    <a:pt x="5916" y="1955"/>
                    <a:pt x="5389" y="627"/>
                    <a:pt x="5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610831" y="2321680"/>
              <a:ext cx="495294" cy="734135"/>
            </a:xfrm>
            <a:custGeom>
              <a:rect b="b" l="l" r="r" t="t"/>
              <a:pathLst>
                <a:path extrusionOk="0" h="6836" w="4612">
                  <a:moveTo>
                    <a:pt x="2281" y="0"/>
                  </a:moveTo>
                  <a:cubicBezTo>
                    <a:pt x="3484" y="1329"/>
                    <a:pt x="3183" y="1880"/>
                    <a:pt x="2782" y="1955"/>
                  </a:cubicBezTo>
                  <a:cubicBezTo>
                    <a:pt x="2694" y="1974"/>
                    <a:pt x="2607" y="1983"/>
                    <a:pt x="2522" y="1983"/>
                  </a:cubicBezTo>
                  <a:cubicBezTo>
                    <a:pt x="1383" y="1983"/>
                    <a:pt x="602" y="376"/>
                    <a:pt x="602" y="376"/>
                  </a:cubicBezTo>
                  <a:lnTo>
                    <a:pt x="276" y="502"/>
                  </a:lnTo>
                  <a:cubicBezTo>
                    <a:pt x="276" y="502"/>
                    <a:pt x="953" y="1053"/>
                    <a:pt x="1053" y="2231"/>
                  </a:cubicBezTo>
                  <a:cubicBezTo>
                    <a:pt x="1178" y="3634"/>
                    <a:pt x="100" y="3634"/>
                    <a:pt x="100" y="3634"/>
                  </a:cubicBezTo>
                  <a:cubicBezTo>
                    <a:pt x="251" y="4411"/>
                    <a:pt x="0" y="6642"/>
                    <a:pt x="0" y="6642"/>
                  </a:cubicBezTo>
                  <a:cubicBezTo>
                    <a:pt x="456" y="6775"/>
                    <a:pt x="954" y="6836"/>
                    <a:pt x="1507" y="6836"/>
                  </a:cubicBezTo>
                  <a:cubicBezTo>
                    <a:pt x="1684" y="6836"/>
                    <a:pt x="1867" y="6830"/>
                    <a:pt x="2055" y="6817"/>
                  </a:cubicBezTo>
                  <a:cubicBezTo>
                    <a:pt x="3835" y="6642"/>
                    <a:pt x="4236" y="6316"/>
                    <a:pt x="4236" y="6316"/>
                  </a:cubicBezTo>
                  <a:cubicBezTo>
                    <a:pt x="4236" y="6316"/>
                    <a:pt x="4612" y="5414"/>
                    <a:pt x="4236" y="3484"/>
                  </a:cubicBezTo>
                  <a:cubicBezTo>
                    <a:pt x="3860" y="1529"/>
                    <a:pt x="2707" y="101"/>
                    <a:pt x="2707" y="101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689443" y="2243606"/>
              <a:ext cx="182889" cy="179345"/>
            </a:xfrm>
            <a:custGeom>
              <a:rect b="b" l="l" r="r" t="t"/>
              <a:pathLst>
                <a:path extrusionOk="0" h="1670" w="1703">
                  <a:moveTo>
                    <a:pt x="196" y="1"/>
                  </a:moveTo>
                  <a:cubicBezTo>
                    <a:pt x="196" y="1"/>
                    <a:pt x="622" y="552"/>
                    <a:pt x="271" y="953"/>
                  </a:cubicBezTo>
                  <a:cubicBezTo>
                    <a:pt x="0" y="1281"/>
                    <a:pt x="1055" y="1669"/>
                    <a:pt x="1495" y="1669"/>
                  </a:cubicBezTo>
                  <a:cubicBezTo>
                    <a:pt x="1626" y="1669"/>
                    <a:pt x="1703" y="1635"/>
                    <a:pt x="1674" y="1554"/>
                  </a:cubicBezTo>
                  <a:cubicBezTo>
                    <a:pt x="1524" y="1128"/>
                    <a:pt x="1223" y="903"/>
                    <a:pt x="1323" y="326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633C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656581" y="2089498"/>
              <a:ext cx="261179" cy="260534"/>
            </a:xfrm>
            <a:custGeom>
              <a:rect b="b" l="l" r="r" t="t"/>
              <a:pathLst>
                <a:path extrusionOk="0" h="2426" w="2432">
                  <a:moveTo>
                    <a:pt x="858" y="1"/>
                  </a:moveTo>
                  <a:cubicBezTo>
                    <a:pt x="499" y="1"/>
                    <a:pt x="234" y="346"/>
                    <a:pt x="176" y="558"/>
                  </a:cubicBezTo>
                  <a:cubicBezTo>
                    <a:pt x="0" y="1160"/>
                    <a:pt x="351" y="1661"/>
                    <a:pt x="602" y="1887"/>
                  </a:cubicBezTo>
                  <a:cubicBezTo>
                    <a:pt x="1009" y="2278"/>
                    <a:pt x="1470" y="2425"/>
                    <a:pt x="1784" y="2425"/>
                  </a:cubicBezTo>
                  <a:cubicBezTo>
                    <a:pt x="1952" y="2425"/>
                    <a:pt x="2078" y="2383"/>
                    <a:pt x="2131" y="2313"/>
                  </a:cubicBezTo>
                  <a:cubicBezTo>
                    <a:pt x="2431" y="1862"/>
                    <a:pt x="1680" y="383"/>
                    <a:pt x="1203" y="107"/>
                  </a:cubicBezTo>
                  <a:cubicBezTo>
                    <a:pt x="1082" y="32"/>
                    <a:pt x="966" y="1"/>
                    <a:pt x="858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632310" y="2071563"/>
              <a:ext cx="215429" cy="243996"/>
            </a:xfrm>
            <a:custGeom>
              <a:rect b="b" l="l" r="r" t="t"/>
              <a:pathLst>
                <a:path extrusionOk="0" h="2272" w="2006">
                  <a:moveTo>
                    <a:pt x="1156" y="0"/>
                  </a:moveTo>
                  <a:cubicBezTo>
                    <a:pt x="713" y="0"/>
                    <a:pt x="260" y="305"/>
                    <a:pt x="151" y="801"/>
                  </a:cubicBezTo>
                  <a:cubicBezTo>
                    <a:pt x="1" y="1502"/>
                    <a:pt x="352" y="1828"/>
                    <a:pt x="402" y="1903"/>
                  </a:cubicBezTo>
                  <a:cubicBezTo>
                    <a:pt x="591" y="2121"/>
                    <a:pt x="864" y="2272"/>
                    <a:pt x="997" y="2272"/>
                  </a:cubicBezTo>
                  <a:cubicBezTo>
                    <a:pt x="1093" y="2272"/>
                    <a:pt x="1115" y="2193"/>
                    <a:pt x="978" y="2004"/>
                  </a:cubicBezTo>
                  <a:cubicBezTo>
                    <a:pt x="627" y="1552"/>
                    <a:pt x="1078" y="1552"/>
                    <a:pt x="803" y="1176"/>
                  </a:cubicBezTo>
                  <a:cubicBezTo>
                    <a:pt x="702" y="1026"/>
                    <a:pt x="828" y="1051"/>
                    <a:pt x="1404" y="826"/>
                  </a:cubicBezTo>
                  <a:cubicBezTo>
                    <a:pt x="1981" y="600"/>
                    <a:pt x="2006" y="550"/>
                    <a:pt x="1880" y="374"/>
                  </a:cubicBezTo>
                  <a:cubicBezTo>
                    <a:pt x="1699" y="116"/>
                    <a:pt x="1429" y="0"/>
                    <a:pt x="1156" y="0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914968" y="4009246"/>
              <a:ext cx="166995" cy="45534"/>
            </a:xfrm>
            <a:custGeom>
              <a:rect b="b" l="l" r="r" t="t"/>
              <a:pathLst>
                <a:path extrusionOk="0" h="424" w="1555">
                  <a:moveTo>
                    <a:pt x="928" y="1"/>
                  </a:moveTo>
                  <a:cubicBezTo>
                    <a:pt x="811" y="84"/>
                    <a:pt x="669" y="112"/>
                    <a:pt x="531" y="112"/>
                  </a:cubicBezTo>
                  <a:cubicBezTo>
                    <a:pt x="257" y="112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319"/>
                    <a:pt x="230" y="423"/>
                    <a:pt x="503" y="423"/>
                  </a:cubicBezTo>
                  <a:cubicBezTo>
                    <a:pt x="724" y="423"/>
                    <a:pt x="974" y="355"/>
                    <a:pt x="1153" y="276"/>
                  </a:cubicBezTo>
                  <a:cubicBezTo>
                    <a:pt x="1554" y="101"/>
                    <a:pt x="928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493559" y="4014616"/>
              <a:ext cx="168499" cy="45534"/>
            </a:xfrm>
            <a:custGeom>
              <a:rect b="b" l="l" r="r" t="t"/>
              <a:pathLst>
                <a:path extrusionOk="0" h="424" w="1569">
                  <a:moveTo>
                    <a:pt x="917" y="1"/>
                  </a:moveTo>
                  <a:cubicBezTo>
                    <a:pt x="800" y="84"/>
                    <a:pt x="661" y="112"/>
                    <a:pt x="527" y="112"/>
                  </a:cubicBezTo>
                  <a:cubicBezTo>
                    <a:pt x="260" y="112"/>
                    <a:pt x="15" y="1"/>
                    <a:pt x="15" y="1"/>
                  </a:cubicBezTo>
                  <a:lnTo>
                    <a:pt x="15" y="1"/>
                  </a:lnTo>
                  <a:cubicBezTo>
                    <a:pt x="1" y="319"/>
                    <a:pt x="232" y="424"/>
                    <a:pt x="509" y="424"/>
                  </a:cubicBezTo>
                  <a:cubicBezTo>
                    <a:pt x="733" y="424"/>
                    <a:pt x="988" y="355"/>
                    <a:pt x="1167" y="277"/>
                  </a:cubicBezTo>
                  <a:cubicBezTo>
                    <a:pt x="1568" y="101"/>
                    <a:pt x="917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831523" y="3145273"/>
              <a:ext cx="40487" cy="301558"/>
            </a:xfrm>
            <a:custGeom>
              <a:rect b="b" l="l" r="r" t="t"/>
              <a:pathLst>
                <a:path extrusionOk="0" h="2808" w="377">
                  <a:moveTo>
                    <a:pt x="376" y="1"/>
                  </a:moveTo>
                  <a:lnTo>
                    <a:pt x="0" y="527"/>
                  </a:lnTo>
                  <a:lnTo>
                    <a:pt x="126" y="2808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618886" y="3096839"/>
              <a:ext cx="78182" cy="99660"/>
            </a:xfrm>
            <a:custGeom>
              <a:rect b="b" l="l" r="r" t="t"/>
              <a:pathLst>
                <a:path extrusionOk="0" h="928" w="728">
                  <a:moveTo>
                    <a:pt x="627" y="0"/>
                  </a:moveTo>
                  <a:lnTo>
                    <a:pt x="552" y="25"/>
                  </a:lnTo>
                  <a:cubicBezTo>
                    <a:pt x="552" y="25"/>
                    <a:pt x="652" y="351"/>
                    <a:pt x="477" y="602"/>
                  </a:cubicBezTo>
                  <a:cubicBezTo>
                    <a:pt x="401" y="727"/>
                    <a:pt x="226" y="828"/>
                    <a:pt x="0" y="853"/>
                  </a:cubicBezTo>
                  <a:lnTo>
                    <a:pt x="0" y="928"/>
                  </a:lnTo>
                  <a:cubicBezTo>
                    <a:pt x="251" y="903"/>
                    <a:pt x="426" y="802"/>
                    <a:pt x="552" y="627"/>
                  </a:cubicBezTo>
                  <a:cubicBezTo>
                    <a:pt x="727" y="351"/>
                    <a:pt x="627" y="25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974141" y="3061829"/>
              <a:ext cx="78182" cy="99660"/>
            </a:xfrm>
            <a:custGeom>
              <a:rect b="b" l="l" r="r" t="t"/>
              <a:pathLst>
                <a:path extrusionOk="0" h="928" w="728">
                  <a:moveTo>
                    <a:pt x="101" y="1"/>
                  </a:moveTo>
                  <a:cubicBezTo>
                    <a:pt x="101" y="26"/>
                    <a:pt x="1" y="377"/>
                    <a:pt x="176" y="627"/>
                  </a:cubicBezTo>
                  <a:cubicBezTo>
                    <a:pt x="276" y="803"/>
                    <a:pt x="452" y="903"/>
                    <a:pt x="728" y="928"/>
                  </a:cubicBezTo>
                  <a:lnTo>
                    <a:pt x="728" y="853"/>
                  </a:lnTo>
                  <a:cubicBezTo>
                    <a:pt x="502" y="828"/>
                    <a:pt x="327" y="752"/>
                    <a:pt x="226" y="602"/>
                  </a:cubicBezTo>
                  <a:cubicBezTo>
                    <a:pt x="76" y="351"/>
                    <a:pt x="151" y="26"/>
                    <a:pt x="151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874588" y="2598860"/>
              <a:ext cx="328514" cy="247754"/>
            </a:xfrm>
            <a:custGeom>
              <a:rect b="b" l="l" r="r" t="t"/>
              <a:pathLst>
                <a:path extrusionOk="0" h="2307" w="3059">
                  <a:moveTo>
                    <a:pt x="3058" y="1"/>
                  </a:moveTo>
                  <a:lnTo>
                    <a:pt x="0" y="1154"/>
                  </a:lnTo>
                  <a:lnTo>
                    <a:pt x="1680" y="2307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7054900" y="2499308"/>
              <a:ext cx="414642" cy="347307"/>
            </a:xfrm>
            <a:custGeom>
              <a:rect b="b" l="l" r="r" t="t"/>
              <a:pathLst>
                <a:path extrusionOk="0" h="3234" w="3861">
                  <a:moveTo>
                    <a:pt x="3860" y="0"/>
                  </a:moveTo>
                  <a:lnTo>
                    <a:pt x="978" y="878"/>
                  </a:lnTo>
                  <a:lnTo>
                    <a:pt x="1" y="3234"/>
                  </a:lnTo>
                  <a:lnTo>
                    <a:pt x="2983" y="2206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489693" y="2423596"/>
              <a:ext cx="675714" cy="441168"/>
            </a:xfrm>
            <a:custGeom>
              <a:rect b="b" l="l" r="r" t="t"/>
              <a:pathLst>
                <a:path extrusionOk="0" h="4108" w="6292">
                  <a:moveTo>
                    <a:pt x="1134" y="1"/>
                  </a:moveTo>
                  <a:cubicBezTo>
                    <a:pt x="905" y="1"/>
                    <a:pt x="752" y="154"/>
                    <a:pt x="752" y="154"/>
                  </a:cubicBezTo>
                  <a:cubicBezTo>
                    <a:pt x="0" y="680"/>
                    <a:pt x="1529" y="3638"/>
                    <a:pt x="3083" y="4064"/>
                  </a:cubicBezTo>
                  <a:cubicBezTo>
                    <a:pt x="3204" y="4094"/>
                    <a:pt x="3326" y="4108"/>
                    <a:pt x="3446" y="4108"/>
                  </a:cubicBezTo>
                  <a:cubicBezTo>
                    <a:pt x="4520" y="4108"/>
                    <a:pt x="5519" y="3014"/>
                    <a:pt x="5790" y="2811"/>
                  </a:cubicBezTo>
                  <a:cubicBezTo>
                    <a:pt x="6292" y="2374"/>
                    <a:pt x="6281" y="2090"/>
                    <a:pt x="6087" y="2090"/>
                  </a:cubicBezTo>
                  <a:cubicBezTo>
                    <a:pt x="6059" y="2090"/>
                    <a:pt x="6026" y="2096"/>
                    <a:pt x="5990" y="2109"/>
                  </a:cubicBezTo>
                  <a:cubicBezTo>
                    <a:pt x="5740" y="2184"/>
                    <a:pt x="5690" y="2460"/>
                    <a:pt x="5264" y="2685"/>
                  </a:cubicBezTo>
                  <a:cubicBezTo>
                    <a:pt x="4996" y="2819"/>
                    <a:pt x="4651" y="3042"/>
                    <a:pt x="4183" y="3042"/>
                  </a:cubicBezTo>
                  <a:cubicBezTo>
                    <a:pt x="3949" y="3042"/>
                    <a:pt x="3685" y="2986"/>
                    <a:pt x="3384" y="2836"/>
                  </a:cubicBezTo>
                  <a:cubicBezTo>
                    <a:pt x="2457" y="2410"/>
                    <a:pt x="2131" y="680"/>
                    <a:pt x="1579" y="204"/>
                  </a:cubicBezTo>
                  <a:cubicBezTo>
                    <a:pt x="1416" y="50"/>
                    <a:pt x="1263" y="1"/>
                    <a:pt x="1134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2" name="Google Shape;2622;p92"/>
          <p:cNvGrpSpPr/>
          <p:nvPr/>
        </p:nvGrpSpPr>
        <p:grpSpPr>
          <a:xfrm>
            <a:off x="2082960" y="95398"/>
            <a:ext cx="5167264" cy="4980291"/>
            <a:chOff x="1231622" y="805"/>
            <a:chExt cx="5167264" cy="4980291"/>
          </a:xfrm>
        </p:grpSpPr>
        <p:sp>
          <p:nvSpPr>
            <p:cNvPr id="2623" name="Google Shape;2623;p92"/>
            <p:cNvSpPr/>
            <p:nvPr/>
          </p:nvSpPr>
          <p:spPr>
            <a:xfrm>
              <a:off x="1231622" y="1564583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92"/>
            <p:cNvSpPr txBox="1"/>
            <p:nvPr/>
          </p:nvSpPr>
          <p:spPr>
            <a:xfrm>
              <a:off x="1251536" y="1584497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Research design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92"/>
            <p:cNvSpPr/>
            <p:nvPr/>
          </p:nvSpPr>
          <p:spPr>
            <a:xfrm rot="-4249260">
              <a:off x="2035554" y="1110363"/>
              <a:ext cx="165567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33A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92"/>
            <p:cNvSpPr txBox="1"/>
            <p:nvPr/>
          </p:nvSpPr>
          <p:spPr>
            <a:xfrm rot="-4249260">
              <a:off x="2821998" y="1081254"/>
              <a:ext cx="82783" cy="82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92"/>
            <p:cNvSpPr/>
            <p:nvPr/>
          </p:nvSpPr>
          <p:spPr>
            <a:xfrm>
              <a:off x="3135351" y="805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92"/>
            <p:cNvSpPr txBox="1"/>
            <p:nvPr/>
          </p:nvSpPr>
          <p:spPr>
            <a:xfrm>
              <a:off x="3155265" y="20719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Qualitative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92"/>
            <p:cNvSpPr/>
            <p:nvPr/>
          </p:nvSpPr>
          <p:spPr>
            <a:xfrm rot="-3310531">
              <a:off x="2387154" y="1501307"/>
              <a:ext cx="952471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33A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92"/>
            <p:cNvSpPr txBox="1"/>
            <p:nvPr/>
          </p:nvSpPr>
          <p:spPr>
            <a:xfrm rot="-3310531">
              <a:off x="2839578" y="1489778"/>
              <a:ext cx="47623" cy="47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92"/>
            <p:cNvSpPr/>
            <p:nvPr/>
          </p:nvSpPr>
          <p:spPr>
            <a:xfrm>
              <a:off x="3135351" y="782694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2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92"/>
            <p:cNvSpPr txBox="1"/>
            <p:nvPr/>
          </p:nvSpPr>
          <p:spPr>
            <a:xfrm>
              <a:off x="3155265" y="802608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Quantitative 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92"/>
            <p:cNvSpPr/>
            <p:nvPr/>
          </p:nvSpPr>
          <p:spPr>
            <a:xfrm rot="-2142401">
              <a:off x="4432198" y="914891"/>
              <a:ext cx="66984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92"/>
            <p:cNvSpPr txBox="1"/>
            <p:nvPr/>
          </p:nvSpPr>
          <p:spPr>
            <a:xfrm rot="-2142401">
              <a:off x="4750373" y="910427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92"/>
            <p:cNvSpPr/>
            <p:nvPr/>
          </p:nvSpPr>
          <p:spPr>
            <a:xfrm>
              <a:off x="5039080" y="391750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2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92"/>
            <p:cNvSpPr txBox="1"/>
            <p:nvPr/>
          </p:nvSpPr>
          <p:spPr>
            <a:xfrm>
              <a:off x="5058994" y="411664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Survey study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92"/>
            <p:cNvSpPr/>
            <p:nvPr/>
          </p:nvSpPr>
          <p:spPr>
            <a:xfrm rot="2142401">
              <a:off x="4432198" y="1305835"/>
              <a:ext cx="66984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92"/>
            <p:cNvSpPr txBox="1"/>
            <p:nvPr/>
          </p:nvSpPr>
          <p:spPr>
            <a:xfrm rot="2142401">
              <a:off x="4750373" y="1301372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92"/>
            <p:cNvSpPr/>
            <p:nvPr/>
          </p:nvSpPr>
          <p:spPr>
            <a:xfrm>
              <a:off x="5039080" y="1173638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2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92"/>
            <p:cNvSpPr txBox="1"/>
            <p:nvPr/>
          </p:nvSpPr>
          <p:spPr>
            <a:xfrm>
              <a:off x="5058994" y="1193552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Experimental study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92"/>
            <p:cNvSpPr/>
            <p:nvPr/>
          </p:nvSpPr>
          <p:spPr>
            <a:xfrm rot="4249260">
              <a:off x="2035554" y="2674140"/>
              <a:ext cx="165567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33A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92"/>
            <p:cNvSpPr txBox="1"/>
            <p:nvPr/>
          </p:nvSpPr>
          <p:spPr>
            <a:xfrm rot="4249260">
              <a:off x="2821998" y="2645031"/>
              <a:ext cx="82783" cy="82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92"/>
            <p:cNvSpPr/>
            <p:nvPr/>
          </p:nvSpPr>
          <p:spPr>
            <a:xfrm>
              <a:off x="3135351" y="3128360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92"/>
            <p:cNvSpPr txBox="1"/>
            <p:nvPr/>
          </p:nvSpPr>
          <p:spPr>
            <a:xfrm>
              <a:off x="3155265" y="3148274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Mixed method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92"/>
            <p:cNvSpPr/>
            <p:nvPr/>
          </p:nvSpPr>
          <p:spPr>
            <a:xfrm rot="-3907178">
              <a:off x="4120708" y="2869613"/>
              <a:ext cx="129282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92"/>
            <p:cNvSpPr txBox="1"/>
            <p:nvPr/>
          </p:nvSpPr>
          <p:spPr>
            <a:xfrm rot="-3907178">
              <a:off x="4734799" y="2849575"/>
              <a:ext cx="64641" cy="64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92"/>
            <p:cNvSpPr/>
            <p:nvPr/>
          </p:nvSpPr>
          <p:spPr>
            <a:xfrm>
              <a:off x="5039080" y="1955527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92"/>
            <p:cNvSpPr txBox="1"/>
            <p:nvPr/>
          </p:nvSpPr>
          <p:spPr>
            <a:xfrm>
              <a:off x="5058994" y="1975441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Convergent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92"/>
            <p:cNvSpPr/>
            <p:nvPr/>
          </p:nvSpPr>
          <p:spPr>
            <a:xfrm rot="-2142401">
              <a:off x="4432198" y="3260557"/>
              <a:ext cx="66984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92"/>
            <p:cNvSpPr txBox="1"/>
            <p:nvPr/>
          </p:nvSpPr>
          <p:spPr>
            <a:xfrm rot="-2142401">
              <a:off x="4750373" y="3256094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92"/>
            <p:cNvSpPr/>
            <p:nvPr/>
          </p:nvSpPr>
          <p:spPr>
            <a:xfrm>
              <a:off x="5039080" y="2737416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92"/>
            <p:cNvSpPr txBox="1"/>
            <p:nvPr/>
          </p:nvSpPr>
          <p:spPr>
            <a:xfrm>
              <a:off x="5058994" y="2757330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Explanatory sequential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92"/>
            <p:cNvSpPr/>
            <p:nvPr/>
          </p:nvSpPr>
          <p:spPr>
            <a:xfrm rot="2142401">
              <a:off x="4432198" y="3651501"/>
              <a:ext cx="66984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92"/>
            <p:cNvSpPr txBox="1"/>
            <p:nvPr/>
          </p:nvSpPr>
          <p:spPr>
            <a:xfrm rot="2142401">
              <a:off x="4750373" y="3647038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92"/>
            <p:cNvSpPr/>
            <p:nvPr/>
          </p:nvSpPr>
          <p:spPr>
            <a:xfrm>
              <a:off x="5039080" y="3519305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92"/>
            <p:cNvSpPr txBox="1"/>
            <p:nvPr/>
          </p:nvSpPr>
          <p:spPr>
            <a:xfrm>
              <a:off x="5058994" y="3539219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Exploratory sequential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92"/>
            <p:cNvSpPr/>
            <p:nvPr/>
          </p:nvSpPr>
          <p:spPr>
            <a:xfrm rot="3907178">
              <a:off x="4120708" y="4042446"/>
              <a:ext cx="1292822" cy="24565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92"/>
            <p:cNvSpPr txBox="1"/>
            <p:nvPr/>
          </p:nvSpPr>
          <p:spPr>
            <a:xfrm rot="3907178">
              <a:off x="4734799" y="4022408"/>
              <a:ext cx="64641" cy="64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92"/>
            <p:cNvSpPr/>
            <p:nvPr/>
          </p:nvSpPr>
          <p:spPr>
            <a:xfrm>
              <a:off x="5039080" y="4301193"/>
              <a:ext cx="1359806" cy="67990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2843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92"/>
            <p:cNvSpPr txBox="1"/>
            <p:nvPr/>
          </p:nvSpPr>
          <p:spPr>
            <a:xfrm>
              <a:off x="5058994" y="4321107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Complex </a:t>
              </a:r>
              <a:endPara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p93"/>
          <p:cNvSpPr txBox="1"/>
          <p:nvPr>
            <p:ph type="title"/>
          </p:nvPr>
        </p:nvSpPr>
        <p:spPr>
          <a:xfrm>
            <a:off x="720000" y="3744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STEP in Survey Study </a:t>
            </a:r>
            <a:endParaRPr sz="3600"/>
          </a:p>
        </p:txBody>
      </p:sp>
      <p:sp>
        <p:nvSpPr>
          <p:cNvPr id="2666" name="Google Shape;2666;p93"/>
          <p:cNvSpPr txBox="1"/>
          <p:nvPr/>
        </p:nvSpPr>
        <p:spPr>
          <a:xfrm>
            <a:off x="1223799" y="1621490"/>
            <a:ext cx="4575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i="0" lang="en" sz="20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Survey Design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i="0" lang="en" sz="20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Population and Sample</a:t>
            </a:r>
            <a:endParaRPr i="0" sz="20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i="0" lang="en" sz="20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Instrumentation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i="0" lang="en" sz="20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Data Analysis</a:t>
            </a:r>
            <a:endParaRPr i="0" sz="20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5"/>
          <p:cNvSpPr txBox="1"/>
          <p:nvPr>
            <p:ph type="title"/>
          </p:nvPr>
        </p:nvSpPr>
        <p:spPr>
          <a:xfrm>
            <a:off x="4178300" y="275667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</a:t>
            </a:r>
            <a:endParaRPr/>
          </a:p>
        </p:txBody>
      </p:sp>
      <p:sp>
        <p:nvSpPr>
          <p:cNvPr id="2272" name="Google Shape;2272;p5"/>
          <p:cNvSpPr txBox="1"/>
          <p:nvPr>
            <p:ph idx="2" type="title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273" name="Google Shape;2273;p5"/>
          <p:cNvGrpSpPr/>
          <p:nvPr/>
        </p:nvGrpSpPr>
        <p:grpSpPr>
          <a:xfrm>
            <a:off x="546375" y="880125"/>
            <a:ext cx="3259655" cy="3161125"/>
            <a:chOff x="546375" y="880125"/>
            <a:chExt cx="3259655" cy="3161125"/>
          </a:xfrm>
        </p:grpSpPr>
        <p:sp>
          <p:nvSpPr>
            <p:cNvPr id="2274" name="Google Shape;2274;p5"/>
            <p:cNvSpPr/>
            <p:nvPr/>
          </p:nvSpPr>
          <p:spPr>
            <a:xfrm>
              <a:off x="720797" y="1065421"/>
              <a:ext cx="2741833" cy="2741833"/>
            </a:xfrm>
            <a:custGeom>
              <a:rect b="b" l="l" r="r" t="t"/>
              <a:pathLst>
                <a:path extrusionOk="0" h="25214" w="25214">
                  <a:moveTo>
                    <a:pt x="12607" y="4963"/>
                  </a:moveTo>
                  <a:cubicBezTo>
                    <a:pt x="16817" y="4963"/>
                    <a:pt x="20251" y="8397"/>
                    <a:pt x="20251" y="12607"/>
                  </a:cubicBezTo>
                  <a:cubicBezTo>
                    <a:pt x="20251" y="16843"/>
                    <a:pt x="16817" y="20251"/>
                    <a:pt x="12607" y="20251"/>
                  </a:cubicBezTo>
                  <a:cubicBezTo>
                    <a:pt x="8371" y="20251"/>
                    <a:pt x="4963" y="16843"/>
                    <a:pt x="4963" y="12607"/>
                  </a:cubicBezTo>
                  <a:cubicBezTo>
                    <a:pt x="4963" y="8397"/>
                    <a:pt x="8371" y="4963"/>
                    <a:pt x="12607" y="4963"/>
                  </a:cubicBezTo>
                  <a:close/>
                  <a:moveTo>
                    <a:pt x="12607" y="1"/>
                  </a:moveTo>
                  <a:cubicBezTo>
                    <a:pt x="5639" y="1"/>
                    <a:pt x="0" y="5640"/>
                    <a:pt x="0" y="12607"/>
                  </a:cubicBezTo>
                  <a:cubicBezTo>
                    <a:pt x="0" y="19575"/>
                    <a:pt x="5639" y="25214"/>
                    <a:pt x="12607" y="25214"/>
                  </a:cubicBezTo>
                  <a:cubicBezTo>
                    <a:pt x="19574" y="25214"/>
                    <a:pt x="25213" y="19575"/>
                    <a:pt x="25213" y="12607"/>
                  </a:cubicBezTo>
                  <a:cubicBezTo>
                    <a:pt x="25213" y="5640"/>
                    <a:pt x="19574" y="1"/>
                    <a:pt x="12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"/>
            <p:cNvSpPr/>
            <p:nvPr/>
          </p:nvSpPr>
          <p:spPr>
            <a:xfrm>
              <a:off x="1456655" y="1065421"/>
              <a:ext cx="1291861" cy="640602"/>
            </a:xfrm>
            <a:custGeom>
              <a:rect b="b" l="l" r="r" t="t"/>
              <a:pathLst>
                <a:path extrusionOk="0" h="5891" w="11880">
                  <a:moveTo>
                    <a:pt x="5840" y="1"/>
                  </a:moveTo>
                  <a:cubicBezTo>
                    <a:pt x="3735" y="1"/>
                    <a:pt x="1755" y="527"/>
                    <a:pt x="0" y="1429"/>
                  </a:cubicBezTo>
                  <a:lnTo>
                    <a:pt x="2306" y="5840"/>
                  </a:lnTo>
                  <a:cubicBezTo>
                    <a:pt x="3359" y="5289"/>
                    <a:pt x="4562" y="4963"/>
                    <a:pt x="5840" y="4963"/>
                  </a:cubicBezTo>
                  <a:cubicBezTo>
                    <a:pt x="7168" y="4963"/>
                    <a:pt x="8421" y="5314"/>
                    <a:pt x="9499" y="5890"/>
                  </a:cubicBezTo>
                  <a:lnTo>
                    <a:pt x="11880" y="1555"/>
                  </a:lnTo>
                  <a:cubicBezTo>
                    <a:pt x="10075" y="552"/>
                    <a:pt x="8020" y="1"/>
                    <a:pt x="5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"/>
            <p:cNvSpPr/>
            <p:nvPr/>
          </p:nvSpPr>
          <p:spPr>
            <a:xfrm>
              <a:off x="2715780" y="2501683"/>
              <a:ext cx="741406" cy="839601"/>
            </a:xfrm>
            <a:custGeom>
              <a:rect b="b" l="l" r="r" t="t"/>
              <a:pathLst>
                <a:path extrusionOk="0" h="7721" w="6818">
                  <a:moveTo>
                    <a:pt x="1880" y="1"/>
                  </a:moveTo>
                  <a:cubicBezTo>
                    <a:pt x="1755" y="1705"/>
                    <a:pt x="1053" y="3234"/>
                    <a:pt x="0" y="4437"/>
                  </a:cubicBezTo>
                  <a:lnTo>
                    <a:pt x="3735" y="7720"/>
                  </a:lnTo>
                  <a:cubicBezTo>
                    <a:pt x="5464" y="5740"/>
                    <a:pt x="6592" y="3184"/>
                    <a:pt x="6817" y="402"/>
                  </a:cubicBezTo>
                  <a:lnTo>
                    <a:pt x="18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"/>
            <p:cNvSpPr/>
            <p:nvPr/>
          </p:nvSpPr>
          <p:spPr>
            <a:xfrm>
              <a:off x="1358461" y="2981343"/>
              <a:ext cx="1766196" cy="825899"/>
            </a:xfrm>
            <a:custGeom>
              <a:rect b="b" l="l" r="r" t="t"/>
              <a:pathLst>
                <a:path extrusionOk="0" h="7595" w="16242">
                  <a:moveTo>
                    <a:pt x="12507" y="1"/>
                  </a:moveTo>
                  <a:cubicBezTo>
                    <a:pt x="11104" y="1630"/>
                    <a:pt x="9049" y="2632"/>
                    <a:pt x="6743" y="2632"/>
                  </a:cubicBezTo>
                  <a:cubicBezTo>
                    <a:pt x="5239" y="2632"/>
                    <a:pt x="3836" y="2206"/>
                    <a:pt x="2658" y="1479"/>
                  </a:cubicBezTo>
                  <a:lnTo>
                    <a:pt x="1" y="5665"/>
                  </a:lnTo>
                  <a:cubicBezTo>
                    <a:pt x="1956" y="6893"/>
                    <a:pt x="4262" y="7595"/>
                    <a:pt x="6743" y="7595"/>
                  </a:cubicBezTo>
                  <a:cubicBezTo>
                    <a:pt x="10527" y="7595"/>
                    <a:pt x="13936" y="5916"/>
                    <a:pt x="16242" y="3259"/>
                  </a:cubicBezTo>
                  <a:lnTo>
                    <a:pt x="12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5"/>
            <p:cNvSpPr/>
            <p:nvPr/>
          </p:nvSpPr>
          <p:spPr>
            <a:xfrm>
              <a:off x="720797" y="1836727"/>
              <a:ext cx="926704" cy="1760650"/>
            </a:xfrm>
            <a:custGeom>
              <a:rect b="b" l="l" r="r" t="t"/>
              <a:pathLst>
                <a:path extrusionOk="0" h="16191" w="8522">
                  <a:moveTo>
                    <a:pt x="1253" y="0"/>
                  </a:moveTo>
                  <a:cubicBezTo>
                    <a:pt x="451" y="1655"/>
                    <a:pt x="0" y="3534"/>
                    <a:pt x="0" y="5514"/>
                  </a:cubicBezTo>
                  <a:cubicBezTo>
                    <a:pt x="0" y="10000"/>
                    <a:pt x="2331" y="13960"/>
                    <a:pt x="5865" y="16191"/>
                  </a:cubicBezTo>
                  <a:lnTo>
                    <a:pt x="8522" y="12005"/>
                  </a:lnTo>
                  <a:cubicBezTo>
                    <a:pt x="6391" y="10652"/>
                    <a:pt x="4963" y="8246"/>
                    <a:pt x="4963" y="5514"/>
                  </a:cubicBezTo>
                  <a:cubicBezTo>
                    <a:pt x="4963" y="4311"/>
                    <a:pt x="5238" y="3183"/>
                    <a:pt x="5715" y="2156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5"/>
            <p:cNvSpPr/>
            <p:nvPr/>
          </p:nvSpPr>
          <p:spPr>
            <a:xfrm>
              <a:off x="3587891" y="2875103"/>
              <a:ext cx="179969" cy="179969"/>
            </a:xfrm>
            <a:custGeom>
              <a:rect b="b" l="l" r="r" t="t"/>
              <a:pathLst>
                <a:path extrusionOk="0" h="1655" w="1655">
                  <a:moveTo>
                    <a:pt x="276" y="0"/>
                  </a:moveTo>
                  <a:lnTo>
                    <a:pt x="0" y="301"/>
                  </a:lnTo>
                  <a:lnTo>
                    <a:pt x="1379" y="1654"/>
                  </a:lnTo>
                  <a:lnTo>
                    <a:pt x="1654" y="137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5"/>
            <p:cNvSpPr/>
            <p:nvPr/>
          </p:nvSpPr>
          <p:spPr>
            <a:xfrm>
              <a:off x="3587891" y="2875103"/>
              <a:ext cx="179969" cy="179969"/>
            </a:xfrm>
            <a:custGeom>
              <a:rect b="b" l="l" r="r" t="t"/>
              <a:pathLst>
                <a:path extrusionOk="0" h="1655" w="1655">
                  <a:moveTo>
                    <a:pt x="1354" y="0"/>
                  </a:moveTo>
                  <a:lnTo>
                    <a:pt x="0" y="1379"/>
                  </a:lnTo>
                  <a:lnTo>
                    <a:pt x="301" y="1654"/>
                  </a:lnTo>
                  <a:lnTo>
                    <a:pt x="1654" y="301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5"/>
            <p:cNvSpPr/>
            <p:nvPr/>
          </p:nvSpPr>
          <p:spPr>
            <a:xfrm>
              <a:off x="1077798" y="880125"/>
              <a:ext cx="212700" cy="212700"/>
            </a:xfrm>
            <a:custGeom>
              <a:rect b="b" l="l" r="r" t="t"/>
              <a:pathLst>
                <a:path extrusionOk="0" h="1956" w="1956">
                  <a:moveTo>
                    <a:pt x="978" y="426"/>
                  </a:moveTo>
                  <a:cubicBezTo>
                    <a:pt x="1279" y="426"/>
                    <a:pt x="1529" y="677"/>
                    <a:pt x="1529" y="978"/>
                  </a:cubicBezTo>
                  <a:cubicBezTo>
                    <a:pt x="1529" y="1279"/>
                    <a:pt x="1279" y="1529"/>
                    <a:pt x="978" y="1529"/>
                  </a:cubicBezTo>
                  <a:cubicBezTo>
                    <a:pt x="677" y="1529"/>
                    <a:pt x="427" y="1279"/>
                    <a:pt x="427" y="978"/>
                  </a:cubicBezTo>
                  <a:cubicBezTo>
                    <a:pt x="427" y="677"/>
                    <a:pt x="677" y="426"/>
                    <a:pt x="978" y="426"/>
                  </a:cubicBezTo>
                  <a:close/>
                  <a:moveTo>
                    <a:pt x="978" y="0"/>
                  </a:moveTo>
                  <a:cubicBezTo>
                    <a:pt x="452" y="0"/>
                    <a:pt x="0" y="452"/>
                    <a:pt x="0" y="978"/>
                  </a:cubicBezTo>
                  <a:cubicBezTo>
                    <a:pt x="0" y="1504"/>
                    <a:pt x="452" y="1955"/>
                    <a:pt x="978" y="1955"/>
                  </a:cubicBezTo>
                  <a:cubicBezTo>
                    <a:pt x="1504" y="1955"/>
                    <a:pt x="1955" y="1504"/>
                    <a:pt x="1955" y="978"/>
                  </a:cubicBezTo>
                  <a:cubicBezTo>
                    <a:pt x="1955" y="452"/>
                    <a:pt x="1504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5"/>
            <p:cNvSpPr/>
            <p:nvPr/>
          </p:nvSpPr>
          <p:spPr>
            <a:xfrm>
              <a:off x="3397049" y="1346192"/>
              <a:ext cx="226402" cy="229012"/>
            </a:xfrm>
            <a:custGeom>
              <a:rect b="b" l="l" r="r" t="t"/>
              <a:pathLst>
                <a:path extrusionOk="0" h="2106" w="2082">
                  <a:moveTo>
                    <a:pt x="1029" y="401"/>
                  </a:moveTo>
                  <a:cubicBezTo>
                    <a:pt x="1379" y="401"/>
                    <a:pt x="1680" y="702"/>
                    <a:pt x="1680" y="1053"/>
                  </a:cubicBezTo>
                  <a:cubicBezTo>
                    <a:pt x="1680" y="1404"/>
                    <a:pt x="1379" y="1679"/>
                    <a:pt x="1029" y="1679"/>
                  </a:cubicBezTo>
                  <a:cubicBezTo>
                    <a:pt x="678" y="1679"/>
                    <a:pt x="402" y="1404"/>
                    <a:pt x="402" y="1053"/>
                  </a:cubicBezTo>
                  <a:cubicBezTo>
                    <a:pt x="402" y="702"/>
                    <a:pt x="678" y="401"/>
                    <a:pt x="1029" y="401"/>
                  </a:cubicBezTo>
                  <a:close/>
                  <a:moveTo>
                    <a:pt x="1029" y="0"/>
                  </a:moveTo>
                  <a:cubicBezTo>
                    <a:pt x="452" y="0"/>
                    <a:pt x="1" y="476"/>
                    <a:pt x="1" y="1053"/>
                  </a:cubicBezTo>
                  <a:cubicBezTo>
                    <a:pt x="1" y="1629"/>
                    <a:pt x="452" y="2105"/>
                    <a:pt x="1029" y="2105"/>
                  </a:cubicBezTo>
                  <a:cubicBezTo>
                    <a:pt x="1605" y="2105"/>
                    <a:pt x="2081" y="1629"/>
                    <a:pt x="2081" y="1053"/>
                  </a:cubicBezTo>
                  <a:cubicBezTo>
                    <a:pt x="2081" y="476"/>
                    <a:pt x="1605" y="0"/>
                    <a:pt x="1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"/>
            <p:cNvSpPr/>
            <p:nvPr/>
          </p:nvSpPr>
          <p:spPr>
            <a:xfrm>
              <a:off x="549094" y="2182852"/>
              <a:ext cx="54589" cy="152674"/>
            </a:xfrm>
            <a:custGeom>
              <a:rect b="b" l="l" r="r" t="t"/>
              <a:pathLst>
                <a:path extrusionOk="0" h="1404" w="502">
                  <a:moveTo>
                    <a:pt x="151" y="0"/>
                  </a:moveTo>
                  <a:cubicBezTo>
                    <a:pt x="151" y="0"/>
                    <a:pt x="126" y="101"/>
                    <a:pt x="126" y="226"/>
                  </a:cubicBezTo>
                  <a:cubicBezTo>
                    <a:pt x="101" y="351"/>
                    <a:pt x="75" y="527"/>
                    <a:pt x="50" y="702"/>
                  </a:cubicBezTo>
                  <a:cubicBezTo>
                    <a:pt x="25" y="878"/>
                    <a:pt x="25" y="1028"/>
                    <a:pt x="0" y="1153"/>
                  </a:cubicBezTo>
                  <a:cubicBezTo>
                    <a:pt x="0" y="1304"/>
                    <a:pt x="0" y="1379"/>
                    <a:pt x="0" y="1379"/>
                  </a:cubicBezTo>
                  <a:lnTo>
                    <a:pt x="351" y="1404"/>
                  </a:lnTo>
                  <a:cubicBezTo>
                    <a:pt x="351" y="1404"/>
                    <a:pt x="376" y="1304"/>
                    <a:pt x="376" y="1178"/>
                  </a:cubicBezTo>
                  <a:cubicBezTo>
                    <a:pt x="376" y="1078"/>
                    <a:pt x="401" y="903"/>
                    <a:pt x="426" y="727"/>
                  </a:cubicBezTo>
                  <a:cubicBezTo>
                    <a:pt x="426" y="577"/>
                    <a:pt x="451" y="401"/>
                    <a:pt x="477" y="276"/>
                  </a:cubicBezTo>
                  <a:cubicBezTo>
                    <a:pt x="502" y="176"/>
                    <a:pt x="502" y="76"/>
                    <a:pt x="502" y="76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"/>
            <p:cNvSpPr/>
            <p:nvPr/>
          </p:nvSpPr>
          <p:spPr>
            <a:xfrm>
              <a:off x="546375" y="2406317"/>
              <a:ext cx="43714" cy="147237"/>
            </a:xfrm>
            <a:custGeom>
              <a:rect b="b" l="l" r="r" t="t"/>
              <a:pathLst>
                <a:path extrusionOk="0" h="1354" w="402">
                  <a:moveTo>
                    <a:pt x="0" y="1"/>
                  </a:moveTo>
                  <a:cubicBezTo>
                    <a:pt x="0" y="1"/>
                    <a:pt x="0" y="326"/>
                    <a:pt x="0" y="677"/>
                  </a:cubicBezTo>
                  <a:cubicBezTo>
                    <a:pt x="25" y="1003"/>
                    <a:pt x="50" y="1354"/>
                    <a:pt x="50" y="1354"/>
                  </a:cubicBezTo>
                  <a:lnTo>
                    <a:pt x="401" y="1329"/>
                  </a:lnTo>
                  <a:cubicBezTo>
                    <a:pt x="401" y="1329"/>
                    <a:pt x="401" y="1003"/>
                    <a:pt x="376" y="652"/>
                  </a:cubicBezTo>
                  <a:cubicBezTo>
                    <a:pt x="351" y="326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"/>
            <p:cNvSpPr/>
            <p:nvPr/>
          </p:nvSpPr>
          <p:spPr>
            <a:xfrm>
              <a:off x="557249" y="2621625"/>
              <a:ext cx="62744" cy="149956"/>
            </a:xfrm>
            <a:custGeom>
              <a:rect b="b" l="l" r="r" t="t"/>
              <a:pathLst>
                <a:path extrusionOk="0" h="1379" w="577">
                  <a:moveTo>
                    <a:pt x="376" y="1"/>
                  </a:moveTo>
                  <a:lnTo>
                    <a:pt x="0" y="51"/>
                  </a:lnTo>
                  <a:cubicBezTo>
                    <a:pt x="0" y="51"/>
                    <a:pt x="26" y="126"/>
                    <a:pt x="26" y="251"/>
                  </a:cubicBezTo>
                  <a:cubicBezTo>
                    <a:pt x="51" y="376"/>
                    <a:pt x="76" y="552"/>
                    <a:pt x="101" y="702"/>
                  </a:cubicBezTo>
                  <a:cubicBezTo>
                    <a:pt x="126" y="878"/>
                    <a:pt x="151" y="1053"/>
                    <a:pt x="176" y="1178"/>
                  </a:cubicBezTo>
                  <a:cubicBezTo>
                    <a:pt x="201" y="1304"/>
                    <a:pt x="226" y="1379"/>
                    <a:pt x="226" y="1379"/>
                  </a:cubicBezTo>
                  <a:lnTo>
                    <a:pt x="577" y="1304"/>
                  </a:lnTo>
                  <a:cubicBezTo>
                    <a:pt x="577" y="1304"/>
                    <a:pt x="552" y="1229"/>
                    <a:pt x="552" y="1103"/>
                  </a:cubicBezTo>
                  <a:cubicBezTo>
                    <a:pt x="527" y="978"/>
                    <a:pt x="502" y="828"/>
                    <a:pt x="477" y="652"/>
                  </a:cubicBezTo>
                  <a:cubicBezTo>
                    <a:pt x="452" y="502"/>
                    <a:pt x="427" y="326"/>
                    <a:pt x="402" y="201"/>
                  </a:cubicBezTo>
                  <a:cubicBezTo>
                    <a:pt x="376" y="76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"/>
            <p:cNvSpPr/>
            <p:nvPr/>
          </p:nvSpPr>
          <p:spPr>
            <a:xfrm>
              <a:off x="598136" y="2834216"/>
              <a:ext cx="79165" cy="152674"/>
            </a:xfrm>
            <a:custGeom>
              <a:rect b="b" l="l" r="r" t="t"/>
              <a:pathLst>
                <a:path extrusionOk="0" h="1404" w="728">
                  <a:moveTo>
                    <a:pt x="351" y="0"/>
                  </a:moveTo>
                  <a:lnTo>
                    <a:pt x="0" y="76"/>
                  </a:lnTo>
                  <a:lnTo>
                    <a:pt x="376" y="1404"/>
                  </a:lnTo>
                  <a:lnTo>
                    <a:pt x="727" y="127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"/>
            <p:cNvSpPr/>
            <p:nvPr/>
          </p:nvSpPr>
          <p:spPr>
            <a:xfrm>
              <a:off x="666318" y="3038650"/>
              <a:ext cx="95476" cy="149956"/>
            </a:xfrm>
            <a:custGeom>
              <a:rect b="b" l="l" r="r" t="t"/>
              <a:pathLst>
                <a:path extrusionOk="0" h="1379" w="878">
                  <a:moveTo>
                    <a:pt x="351" y="0"/>
                  </a:moveTo>
                  <a:lnTo>
                    <a:pt x="0" y="125"/>
                  </a:lnTo>
                  <a:cubicBezTo>
                    <a:pt x="0" y="125"/>
                    <a:pt x="25" y="226"/>
                    <a:pt x="75" y="326"/>
                  </a:cubicBezTo>
                  <a:cubicBezTo>
                    <a:pt x="125" y="451"/>
                    <a:pt x="175" y="627"/>
                    <a:pt x="251" y="777"/>
                  </a:cubicBezTo>
                  <a:cubicBezTo>
                    <a:pt x="401" y="1078"/>
                    <a:pt x="551" y="1379"/>
                    <a:pt x="551" y="1379"/>
                  </a:cubicBezTo>
                  <a:lnTo>
                    <a:pt x="877" y="1228"/>
                  </a:lnTo>
                  <a:cubicBezTo>
                    <a:pt x="877" y="1228"/>
                    <a:pt x="727" y="927"/>
                    <a:pt x="602" y="627"/>
                  </a:cubicBezTo>
                  <a:cubicBezTo>
                    <a:pt x="501" y="476"/>
                    <a:pt x="451" y="301"/>
                    <a:pt x="426" y="201"/>
                  </a:cubicBezTo>
                  <a:cubicBezTo>
                    <a:pt x="376" y="75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"/>
            <p:cNvSpPr/>
            <p:nvPr/>
          </p:nvSpPr>
          <p:spPr>
            <a:xfrm>
              <a:off x="758966" y="3234821"/>
              <a:ext cx="111787" cy="144519"/>
            </a:xfrm>
            <a:custGeom>
              <a:rect b="b" l="l" r="r" t="t"/>
              <a:pathLst>
                <a:path extrusionOk="0" h="1329" w="1028">
                  <a:moveTo>
                    <a:pt x="326" y="1"/>
                  </a:moveTo>
                  <a:lnTo>
                    <a:pt x="0" y="176"/>
                  </a:lnTo>
                  <a:cubicBezTo>
                    <a:pt x="0" y="176"/>
                    <a:pt x="176" y="477"/>
                    <a:pt x="351" y="753"/>
                  </a:cubicBezTo>
                  <a:cubicBezTo>
                    <a:pt x="451" y="903"/>
                    <a:pt x="526" y="1053"/>
                    <a:pt x="602" y="1154"/>
                  </a:cubicBezTo>
                  <a:cubicBezTo>
                    <a:pt x="677" y="1254"/>
                    <a:pt x="727" y="1329"/>
                    <a:pt x="727" y="1329"/>
                  </a:cubicBezTo>
                  <a:lnTo>
                    <a:pt x="1028" y="1128"/>
                  </a:lnTo>
                  <a:cubicBezTo>
                    <a:pt x="1028" y="1128"/>
                    <a:pt x="978" y="1053"/>
                    <a:pt x="902" y="953"/>
                  </a:cubicBezTo>
                  <a:cubicBezTo>
                    <a:pt x="852" y="853"/>
                    <a:pt x="752" y="702"/>
                    <a:pt x="677" y="577"/>
                  </a:cubicBezTo>
                  <a:cubicBezTo>
                    <a:pt x="501" y="276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"/>
            <p:cNvSpPr/>
            <p:nvPr/>
          </p:nvSpPr>
          <p:spPr>
            <a:xfrm>
              <a:off x="881518" y="3414680"/>
              <a:ext cx="122770" cy="139082"/>
            </a:xfrm>
            <a:custGeom>
              <a:rect b="b" l="l" r="r" t="t"/>
              <a:pathLst>
                <a:path extrusionOk="0" h="1279" w="1129">
                  <a:moveTo>
                    <a:pt x="277" y="1"/>
                  </a:moveTo>
                  <a:lnTo>
                    <a:pt x="1" y="226"/>
                  </a:lnTo>
                  <a:cubicBezTo>
                    <a:pt x="1" y="226"/>
                    <a:pt x="51" y="302"/>
                    <a:pt x="126" y="402"/>
                  </a:cubicBezTo>
                  <a:cubicBezTo>
                    <a:pt x="201" y="502"/>
                    <a:pt x="277" y="652"/>
                    <a:pt x="402" y="778"/>
                  </a:cubicBezTo>
                  <a:cubicBezTo>
                    <a:pt x="628" y="1028"/>
                    <a:pt x="853" y="1279"/>
                    <a:pt x="853" y="1279"/>
                  </a:cubicBezTo>
                  <a:lnTo>
                    <a:pt x="1129" y="1053"/>
                  </a:lnTo>
                  <a:cubicBezTo>
                    <a:pt x="1129" y="1053"/>
                    <a:pt x="903" y="778"/>
                    <a:pt x="678" y="527"/>
                  </a:cubicBezTo>
                  <a:cubicBezTo>
                    <a:pt x="577" y="427"/>
                    <a:pt x="477" y="276"/>
                    <a:pt x="402" y="176"/>
                  </a:cubicBezTo>
                  <a:cubicBezTo>
                    <a:pt x="327" y="76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"/>
            <p:cNvSpPr/>
            <p:nvPr/>
          </p:nvSpPr>
          <p:spPr>
            <a:xfrm>
              <a:off x="3645089" y="2101078"/>
              <a:ext cx="38277" cy="57307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"/>
            <p:cNvSpPr/>
            <p:nvPr/>
          </p:nvSpPr>
          <p:spPr>
            <a:xfrm>
              <a:off x="3645089" y="2188289"/>
              <a:ext cx="38277" cy="57307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"/>
            <p:cNvSpPr/>
            <p:nvPr/>
          </p:nvSpPr>
          <p:spPr>
            <a:xfrm>
              <a:off x="3645089" y="2275500"/>
              <a:ext cx="38277" cy="57307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"/>
            <p:cNvSpPr/>
            <p:nvPr/>
          </p:nvSpPr>
          <p:spPr>
            <a:xfrm>
              <a:off x="3645089" y="2362711"/>
              <a:ext cx="38277" cy="57307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"/>
            <p:cNvSpPr/>
            <p:nvPr/>
          </p:nvSpPr>
          <p:spPr>
            <a:xfrm>
              <a:off x="3645089" y="2449922"/>
              <a:ext cx="38277" cy="57307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"/>
            <p:cNvSpPr/>
            <p:nvPr/>
          </p:nvSpPr>
          <p:spPr>
            <a:xfrm>
              <a:off x="3645089" y="2537133"/>
              <a:ext cx="38277" cy="57307"/>
            </a:xfrm>
            <a:custGeom>
              <a:rect b="b" l="l" r="r" t="t"/>
              <a:pathLst>
                <a:path extrusionOk="0" h="527" w="352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"/>
            <p:cNvSpPr/>
            <p:nvPr/>
          </p:nvSpPr>
          <p:spPr>
            <a:xfrm>
              <a:off x="3645089" y="2621625"/>
              <a:ext cx="38277" cy="60026"/>
            </a:xfrm>
            <a:custGeom>
              <a:rect b="b" l="l" r="r" t="t"/>
              <a:pathLst>
                <a:path extrusionOk="0" h="552" w="352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"/>
            <p:cNvSpPr/>
            <p:nvPr/>
          </p:nvSpPr>
          <p:spPr>
            <a:xfrm>
              <a:off x="3119104" y="1866740"/>
              <a:ext cx="686926" cy="30013"/>
            </a:xfrm>
            <a:custGeom>
              <a:rect b="b" l="l" r="r" t="t"/>
              <a:pathLst>
                <a:path extrusionOk="0" h="276" w="6317">
                  <a:moveTo>
                    <a:pt x="1" y="0"/>
                  </a:moveTo>
                  <a:lnTo>
                    <a:pt x="1" y="276"/>
                  </a:lnTo>
                  <a:lnTo>
                    <a:pt x="6316" y="276"/>
                  </a:lnTo>
                  <a:lnTo>
                    <a:pt x="63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"/>
            <p:cNvSpPr/>
            <p:nvPr/>
          </p:nvSpPr>
          <p:spPr>
            <a:xfrm>
              <a:off x="3129978" y="1962106"/>
              <a:ext cx="378968" cy="30013"/>
            </a:xfrm>
            <a:custGeom>
              <a:rect b="b" l="l" r="r" t="t"/>
              <a:pathLst>
                <a:path extrusionOk="0" h="276" w="3485">
                  <a:moveTo>
                    <a:pt x="1" y="0"/>
                  </a:moveTo>
                  <a:lnTo>
                    <a:pt x="1" y="276"/>
                  </a:lnTo>
                  <a:lnTo>
                    <a:pt x="3485" y="276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"/>
            <p:cNvSpPr/>
            <p:nvPr/>
          </p:nvSpPr>
          <p:spPr>
            <a:xfrm>
              <a:off x="2331485" y="1674375"/>
              <a:ext cx="278055" cy="903759"/>
            </a:xfrm>
            <a:custGeom>
              <a:rect b="b" l="l" r="r" t="t"/>
              <a:pathLst>
                <a:path extrusionOk="0" h="8311" w="2557">
                  <a:moveTo>
                    <a:pt x="2218" y="1"/>
                  </a:moveTo>
                  <a:cubicBezTo>
                    <a:pt x="1906" y="1"/>
                    <a:pt x="1705" y="1468"/>
                    <a:pt x="1705" y="1468"/>
                  </a:cubicBezTo>
                  <a:cubicBezTo>
                    <a:pt x="1705" y="1468"/>
                    <a:pt x="1429" y="3899"/>
                    <a:pt x="1153" y="4651"/>
                  </a:cubicBezTo>
                  <a:cubicBezTo>
                    <a:pt x="953" y="5178"/>
                    <a:pt x="0" y="6581"/>
                    <a:pt x="0" y="6581"/>
                  </a:cubicBezTo>
                  <a:lnTo>
                    <a:pt x="978" y="8310"/>
                  </a:lnTo>
                  <a:cubicBezTo>
                    <a:pt x="978" y="8310"/>
                    <a:pt x="1930" y="6130"/>
                    <a:pt x="2106" y="5478"/>
                  </a:cubicBezTo>
                  <a:cubicBezTo>
                    <a:pt x="2557" y="3899"/>
                    <a:pt x="1980" y="2571"/>
                    <a:pt x="2181" y="1619"/>
                  </a:cubicBezTo>
                  <a:cubicBezTo>
                    <a:pt x="2281" y="1243"/>
                    <a:pt x="2457" y="215"/>
                    <a:pt x="2331" y="65"/>
                  </a:cubicBezTo>
                  <a:cubicBezTo>
                    <a:pt x="2292" y="20"/>
                    <a:pt x="2254" y="1"/>
                    <a:pt x="2218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"/>
            <p:cNvSpPr/>
            <p:nvPr/>
          </p:nvSpPr>
          <p:spPr>
            <a:xfrm>
              <a:off x="1870854" y="2287788"/>
              <a:ext cx="659632" cy="1743142"/>
            </a:xfrm>
            <a:custGeom>
              <a:rect b="b" l="l" r="r" t="t"/>
              <a:pathLst>
                <a:path extrusionOk="0" h="16030" w="6066">
                  <a:moveTo>
                    <a:pt x="3668" y="1"/>
                  </a:moveTo>
                  <a:cubicBezTo>
                    <a:pt x="3107" y="1"/>
                    <a:pt x="2530" y="130"/>
                    <a:pt x="2206" y="263"/>
                  </a:cubicBezTo>
                  <a:cubicBezTo>
                    <a:pt x="1505" y="539"/>
                    <a:pt x="302" y="1015"/>
                    <a:pt x="1154" y="2519"/>
                  </a:cubicBezTo>
                  <a:cubicBezTo>
                    <a:pt x="1730" y="3547"/>
                    <a:pt x="1655" y="4324"/>
                    <a:pt x="1580" y="5502"/>
                  </a:cubicBezTo>
                  <a:lnTo>
                    <a:pt x="1580" y="5602"/>
                  </a:lnTo>
                  <a:cubicBezTo>
                    <a:pt x="1204" y="8960"/>
                    <a:pt x="1028" y="10163"/>
                    <a:pt x="728" y="11441"/>
                  </a:cubicBezTo>
                  <a:cubicBezTo>
                    <a:pt x="402" y="12895"/>
                    <a:pt x="1" y="16003"/>
                    <a:pt x="652" y="16028"/>
                  </a:cubicBezTo>
                  <a:cubicBezTo>
                    <a:pt x="685" y="16029"/>
                    <a:pt x="717" y="16030"/>
                    <a:pt x="748" y="16030"/>
                  </a:cubicBezTo>
                  <a:cubicBezTo>
                    <a:pt x="1316" y="16030"/>
                    <a:pt x="1635" y="15821"/>
                    <a:pt x="1279" y="15702"/>
                  </a:cubicBezTo>
                  <a:cubicBezTo>
                    <a:pt x="903" y="15602"/>
                    <a:pt x="903" y="15552"/>
                    <a:pt x="903" y="15426"/>
                  </a:cubicBezTo>
                  <a:cubicBezTo>
                    <a:pt x="1053" y="13923"/>
                    <a:pt x="3209" y="11592"/>
                    <a:pt x="3384" y="9787"/>
                  </a:cubicBezTo>
                  <a:cubicBezTo>
                    <a:pt x="3434" y="9186"/>
                    <a:pt x="3484" y="8634"/>
                    <a:pt x="3510" y="8133"/>
                  </a:cubicBezTo>
                  <a:cubicBezTo>
                    <a:pt x="3760" y="9462"/>
                    <a:pt x="3585" y="10840"/>
                    <a:pt x="3585" y="11291"/>
                  </a:cubicBezTo>
                  <a:cubicBezTo>
                    <a:pt x="3660" y="12945"/>
                    <a:pt x="3986" y="16028"/>
                    <a:pt x="4688" y="16028"/>
                  </a:cubicBezTo>
                  <a:cubicBezTo>
                    <a:pt x="5439" y="16028"/>
                    <a:pt x="5815" y="15802"/>
                    <a:pt x="5339" y="15702"/>
                  </a:cubicBezTo>
                  <a:cubicBezTo>
                    <a:pt x="4913" y="15602"/>
                    <a:pt x="4938" y="15577"/>
                    <a:pt x="4938" y="15452"/>
                  </a:cubicBezTo>
                  <a:cubicBezTo>
                    <a:pt x="5038" y="13822"/>
                    <a:pt x="5765" y="10765"/>
                    <a:pt x="5916" y="8810"/>
                  </a:cubicBezTo>
                  <a:cubicBezTo>
                    <a:pt x="6066" y="6529"/>
                    <a:pt x="5063" y="4875"/>
                    <a:pt x="5013" y="4775"/>
                  </a:cubicBezTo>
                  <a:cubicBezTo>
                    <a:pt x="4462" y="3271"/>
                    <a:pt x="5339" y="1817"/>
                    <a:pt x="5164" y="840"/>
                  </a:cubicBezTo>
                  <a:cubicBezTo>
                    <a:pt x="5039" y="201"/>
                    <a:pt x="4366" y="1"/>
                    <a:pt x="3668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"/>
            <p:cNvSpPr/>
            <p:nvPr/>
          </p:nvSpPr>
          <p:spPr>
            <a:xfrm>
              <a:off x="1884555" y="2850527"/>
              <a:ext cx="643212" cy="1071331"/>
            </a:xfrm>
            <a:custGeom>
              <a:rect b="b" l="l" r="r" t="t"/>
              <a:pathLst>
                <a:path extrusionOk="0" h="9852" w="5915">
                  <a:moveTo>
                    <a:pt x="5088" y="1"/>
                  </a:moveTo>
                  <a:cubicBezTo>
                    <a:pt x="4387" y="523"/>
                    <a:pt x="3565" y="669"/>
                    <a:pt x="2850" y="669"/>
                  </a:cubicBezTo>
                  <a:cubicBezTo>
                    <a:pt x="2262" y="669"/>
                    <a:pt x="1746" y="570"/>
                    <a:pt x="1429" y="502"/>
                  </a:cubicBezTo>
                  <a:cubicBezTo>
                    <a:pt x="1228" y="2181"/>
                    <a:pt x="125" y="8547"/>
                    <a:pt x="0" y="9424"/>
                  </a:cubicBezTo>
                  <a:cubicBezTo>
                    <a:pt x="577" y="9625"/>
                    <a:pt x="752" y="9675"/>
                    <a:pt x="927" y="9675"/>
                  </a:cubicBezTo>
                  <a:cubicBezTo>
                    <a:pt x="3960" y="5214"/>
                    <a:pt x="3358" y="3459"/>
                    <a:pt x="3384" y="2958"/>
                  </a:cubicBezTo>
                  <a:lnTo>
                    <a:pt x="3384" y="2958"/>
                  </a:lnTo>
                  <a:cubicBezTo>
                    <a:pt x="3484" y="3535"/>
                    <a:pt x="3509" y="6843"/>
                    <a:pt x="3734" y="9675"/>
                  </a:cubicBezTo>
                  <a:cubicBezTo>
                    <a:pt x="3854" y="9750"/>
                    <a:pt x="4118" y="9852"/>
                    <a:pt x="4401" y="9852"/>
                  </a:cubicBezTo>
                  <a:cubicBezTo>
                    <a:pt x="4592" y="9852"/>
                    <a:pt x="4791" y="9806"/>
                    <a:pt x="4963" y="9675"/>
                  </a:cubicBezTo>
                  <a:cubicBezTo>
                    <a:pt x="4988" y="9500"/>
                    <a:pt x="5765" y="3785"/>
                    <a:pt x="5790" y="3635"/>
                  </a:cubicBezTo>
                  <a:cubicBezTo>
                    <a:pt x="5915" y="1956"/>
                    <a:pt x="5389" y="627"/>
                    <a:pt x="5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"/>
            <p:cNvSpPr/>
            <p:nvPr/>
          </p:nvSpPr>
          <p:spPr>
            <a:xfrm>
              <a:off x="2028965" y="2280937"/>
              <a:ext cx="498802" cy="743472"/>
            </a:xfrm>
            <a:custGeom>
              <a:rect b="b" l="l" r="r" t="t"/>
              <a:pathLst>
                <a:path extrusionOk="0" h="6837" w="4587">
                  <a:moveTo>
                    <a:pt x="2281" y="1"/>
                  </a:moveTo>
                  <a:cubicBezTo>
                    <a:pt x="3484" y="1329"/>
                    <a:pt x="3158" y="1880"/>
                    <a:pt x="2782" y="1956"/>
                  </a:cubicBezTo>
                  <a:cubicBezTo>
                    <a:pt x="2692" y="1975"/>
                    <a:pt x="2604" y="1984"/>
                    <a:pt x="2518" y="1984"/>
                  </a:cubicBezTo>
                  <a:cubicBezTo>
                    <a:pt x="1362" y="1984"/>
                    <a:pt x="602" y="377"/>
                    <a:pt x="602" y="377"/>
                  </a:cubicBezTo>
                  <a:lnTo>
                    <a:pt x="276" y="502"/>
                  </a:lnTo>
                  <a:cubicBezTo>
                    <a:pt x="276" y="502"/>
                    <a:pt x="953" y="1053"/>
                    <a:pt x="1053" y="2231"/>
                  </a:cubicBezTo>
                  <a:cubicBezTo>
                    <a:pt x="1153" y="3635"/>
                    <a:pt x="101" y="3635"/>
                    <a:pt x="101" y="3635"/>
                  </a:cubicBezTo>
                  <a:cubicBezTo>
                    <a:pt x="251" y="4412"/>
                    <a:pt x="0" y="6642"/>
                    <a:pt x="0" y="6642"/>
                  </a:cubicBezTo>
                  <a:cubicBezTo>
                    <a:pt x="437" y="6775"/>
                    <a:pt x="931" y="6836"/>
                    <a:pt x="1494" y="6836"/>
                  </a:cubicBezTo>
                  <a:cubicBezTo>
                    <a:pt x="1674" y="6836"/>
                    <a:pt x="1861" y="6830"/>
                    <a:pt x="2056" y="6818"/>
                  </a:cubicBezTo>
                  <a:cubicBezTo>
                    <a:pt x="3835" y="6642"/>
                    <a:pt x="4236" y="6316"/>
                    <a:pt x="4236" y="6316"/>
                  </a:cubicBezTo>
                  <a:cubicBezTo>
                    <a:pt x="4236" y="6316"/>
                    <a:pt x="4587" y="5414"/>
                    <a:pt x="4236" y="3484"/>
                  </a:cubicBezTo>
                  <a:cubicBezTo>
                    <a:pt x="3860" y="1529"/>
                    <a:pt x="2707" y="101"/>
                    <a:pt x="2707" y="101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"/>
            <p:cNvSpPr/>
            <p:nvPr/>
          </p:nvSpPr>
          <p:spPr>
            <a:xfrm>
              <a:off x="2108564" y="2201882"/>
              <a:ext cx="184645" cy="181600"/>
            </a:xfrm>
            <a:custGeom>
              <a:rect b="b" l="l" r="r" t="t"/>
              <a:pathLst>
                <a:path extrusionOk="0" h="1670" w="1698">
                  <a:moveTo>
                    <a:pt x="196" y="1"/>
                  </a:moveTo>
                  <a:cubicBezTo>
                    <a:pt x="196" y="1"/>
                    <a:pt x="622" y="552"/>
                    <a:pt x="271" y="953"/>
                  </a:cubicBezTo>
                  <a:cubicBezTo>
                    <a:pt x="0" y="1282"/>
                    <a:pt x="1040" y="1670"/>
                    <a:pt x="1485" y="1670"/>
                  </a:cubicBezTo>
                  <a:cubicBezTo>
                    <a:pt x="1618" y="1670"/>
                    <a:pt x="1697" y="1635"/>
                    <a:pt x="1674" y="1555"/>
                  </a:cubicBezTo>
                  <a:cubicBezTo>
                    <a:pt x="1499" y="1129"/>
                    <a:pt x="1223" y="903"/>
                    <a:pt x="1324" y="327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"/>
            <p:cNvSpPr/>
            <p:nvPr/>
          </p:nvSpPr>
          <p:spPr>
            <a:xfrm>
              <a:off x="2075289" y="2045946"/>
              <a:ext cx="264462" cy="263701"/>
            </a:xfrm>
            <a:custGeom>
              <a:rect b="b" l="l" r="r" t="t"/>
              <a:pathLst>
                <a:path extrusionOk="0" h="2425" w="2432">
                  <a:moveTo>
                    <a:pt x="858" y="0"/>
                  </a:moveTo>
                  <a:cubicBezTo>
                    <a:pt x="499" y="0"/>
                    <a:pt x="234" y="346"/>
                    <a:pt x="176" y="558"/>
                  </a:cubicBezTo>
                  <a:cubicBezTo>
                    <a:pt x="0" y="1159"/>
                    <a:pt x="351" y="1660"/>
                    <a:pt x="602" y="1886"/>
                  </a:cubicBezTo>
                  <a:cubicBezTo>
                    <a:pt x="993" y="2277"/>
                    <a:pt x="1459" y="2425"/>
                    <a:pt x="1771" y="2425"/>
                  </a:cubicBezTo>
                  <a:cubicBezTo>
                    <a:pt x="1939" y="2425"/>
                    <a:pt x="2062" y="2382"/>
                    <a:pt x="2106" y="2312"/>
                  </a:cubicBezTo>
                  <a:cubicBezTo>
                    <a:pt x="2432" y="1861"/>
                    <a:pt x="1680" y="382"/>
                    <a:pt x="1203" y="107"/>
                  </a:cubicBezTo>
                  <a:cubicBezTo>
                    <a:pt x="1082" y="31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"/>
            <p:cNvSpPr/>
            <p:nvPr/>
          </p:nvSpPr>
          <p:spPr>
            <a:xfrm>
              <a:off x="2050713" y="2027678"/>
              <a:ext cx="218137" cy="247172"/>
            </a:xfrm>
            <a:custGeom>
              <a:rect b="b" l="l" r="r" t="t"/>
              <a:pathLst>
                <a:path extrusionOk="0" h="2273" w="2006">
                  <a:moveTo>
                    <a:pt x="1139" y="1"/>
                  </a:moveTo>
                  <a:cubicBezTo>
                    <a:pt x="704" y="1"/>
                    <a:pt x="260" y="305"/>
                    <a:pt x="151" y="801"/>
                  </a:cubicBezTo>
                  <a:cubicBezTo>
                    <a:pt x="1" y="1503"/>
                    <a:pt x="352" y="1828"/>
                    <a:pt x="402" y="1904"/>
                  </a:cubicBezTo>
                  <a:cubicBezTo>
                    <a:pt x="591" y="2122"/>
                    <a:pt x="864" y="2272"/>
                    <a:pt x="992" y="2272"/>
                  </a:cubicBezTo>
                  <a:cubicBezTo>
                    <a:pt x="1084" y="2272"/>
                    <a:pt x="1101" y="2193"/>
                    <a:pt x="953" y="2004"/>
                  </a:cubicBezTo>
                  <a:cubicBezTo>
                    <a:pt x="627" y="1553"/>
                    <a:pt x="1079" y="1553"/>
                    <a:pt x="803" y="1177"/>
                  </a:cubicBezTo>
                  <a:cubicBezTo>
                    <a:pt x="703" y="1026"/>
                    <a:pt x="828" y="1051"/>
                    <a:pt x="1404" y="826"/>
                  </a:cubicBezTo>
                  <a:cubicBezTo>
                    <a:pt x="1981" y="600"/>
                    <a:pt x="2006" y="550"/>
                    <a:pt x="1856" y="375"/>
                  </a:cubicBezTo>
                  <a:cubicBezTo>
                    <a:pt x="1674" y="117"/>
                    <a:pt x="1408" y="1"/>
                    <a:pt x="1139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"/>
            <p:cNvSpPr/>
            <p:nvPr/>
          </p:nvSpPr>
          <p:spPr>
            <a:xfrm>
              <a:off x="2230681" y="2222978"/>
              <a:ext cx="73401" cy="61548"/>
            </a:xfrm>
            <a:custGeom>
              <a:rect b="b" l="l" r="r" t="t"/>
              <a:pathLst>
                <a:path extrusionOk="0" h="566" w="675">
                  <a:moveTo>
                    <a:pt x="501" y="1"/>
                  </a:moveTo>
                  <a:cubicBezTo>
                    <a:pt x="486" y="1"/>
                    <a:pt x="469" y="3"/>
                    <a:pt x="451" y="7"/>
                  </a:cubicBezTo>
                  <a:cubicBezTo>
                    <a:pt x="251" y="57"/>
                    <a:pt x="175" y="333"/>
                    <a:pt x="175" y="333"/>
                  </a:cubicBezTo>
                  <a:cubicBezTo>
                    <a:pt x="150" y="433"/>
                    <a:pt x="0" y="509"/>
                    <a:pt x="175" y="559"/>
                  </a:cubicBezTo>
                  <a:cubicBezTo>
                    <a:pt x="193" y="564"/>
                    <a:pt x="211" y="566"/>
                    <a:pt x="230" y="566"/>
                  </a:cubicBezTo>
                  <a:cubicBezTo>
                    <a:pt x="402" y="566"/>
                    <a:pt x="629" y="373"/>
                    <a:pt x="652" y="283"/>
                  </a:cubicBezTo>
                  <a:cubicBezTo>
                    <a:pt x="675" y="215"/>
                    <a:pt x="656" y="1"/>
                    <a:pt x="501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"/>
            <p:cNvSpPr/>
            <p:nvPr/>
          </p:nvSpPr>
          <p:spPr>
            <a:xfrm>
              <a:off x="2335400" y="3989815"/>
              <a:ext cx="170617" cy="45998"/>
            </a:xfrm>
            <a:custGeom>
              <a:rect b="b" l="l" r="r" t="t"/>
              <a:pathLst>
                <a:path extrusionOk="0" h="423" w="1569">
                  <a:moveTo>
                    <a:pt x="942" y="0"/>
                  </a:moveTo>
                  <a:cubicBezTo>
                    <a:pt x="825" y="84"/>
                    <a:pt x="683" y="111"/>
                    <a:pt x="545" y="111"/>
                  </a:cubicBezTo>
                  <a:cubicBezTo>
                    <a:pt x="271" y="111"/>
                    <a:pt x="15" y="0"/>
                    <a:pt x="15" y="0"/>
                  </a:cubicBezTo>
                  <a:lnTo>
                    <a:pt x="15" y="0"/>
                  </a:lnTo>
                  <a:cubicBezTo>
                    <a:pt x="1" y="318"/>
                    <a:pt x="232" y="423"/>
                    <a:pt x="509" y="423"/>
                  </a:cubicBezTo>
                  <a:cubicBezTo>
                    <a:pt x="733" y="423"/>
                    <a:pt x="988" y="354"/>
                    <a:pt x="1167" y="276"/>
                  </a:cubicBezTo>
                  <a:cubicBezTo>
                    <a:pt x="1568" y="100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"/>
            <p:cNvSpPr/>
            <p:nvPr/>
          </p:nvSpPr>
          <p:spPr>
            <a:xfrm>
              <a:off x="1910218" y="3995252"/>
              <a:ext cx="167898" cy="45998"/>
            </a:xfrm>
            <a:custGeom>
              <a:rect b="b" l="l" r="r" t="t"/>
              <a:pathLst>
                <a:path extrusionOk="0" h="423" w="1544">
                  <a:moveTo>
                    <a:pt x="917" y="0"/>
                  </a:moveTo>
                  <a:cubicBezTo>
                    <a:pt x="800" y="84"/>
                    <a:pt x="661" y="112"/>
                    <a:pt x="527" y="112"/>
                  </a:cubicBezTo>
                  <a:cubicBezTo>
                    <a:pt x="260" y="112"/>
                    <a:pt x="15" y="0"/>
                    <a:pt x="15" y="0"/>
                  </a:cubicBezTo>
                  <a:lnTo>
                    <a:pt x="15" y="0"/>
                  </a:lnTo>
                  <a:cubicBezTo>
                    <a:pt x="1" y="319"/>
                    <a:pt x="224" y="423"/>
                    <a:pt x="494" y="423"/>
                  </a:cubicBezTo>
                  <a:cubicBezTo>
                    <a:pt x="713" y="423"/>
                    <a:pt x="963" y="354"/>
                    <a:pt x="1143" y="276"/>
                  </a:cubicBezTo>
                  <a:cubicBezTo>
                    <a:pt x="1544" y="100"/>
                    <a:pt x="917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"/>
            <p:cNvSpPr/>
            <p:nvPr/>
          </p:nvSpPr>
          <p:spPr>
            <a:xfrm>
              <a:off x="1584753" y="1827049"/>
              <a:ext cx="504239" cy="791972"/>
            </a:xfrm>
            <a:custGeom>
              <a:rect b="b" l="l" r="r" t="t"/>
              <a:pathLst>
                <a:path extrusionOk="0" h="7283" w="4637">
                  <a:moveTo>
                    <a:pt x="177" y="1"/>
                  </a:moveTo>
                  <a:cubicBezTo>
                    <a:pt x="123" y="1"/>
                    <a:pt x="79" y="35"/>
                    <a:pt x="50" y="114"/>
                  </a:cubicBezTo>
                  <a:cubicBezTo>
                    <a:pt x="0" y="290"/>
                    <a:pt x="552" y="1192"/>
                    <a:pt x="752" y="1493"/>
                  </a:cubicBezTo>
                  <a:cubicBezTo>
                    <a:pt x="1278" y="2320"/>
                    <a:pt x="1328" y="4024"/>
                    <a:pt x="2256" y="5052"/>
                  </a:cubicBezTo>
                  <a:cubicBezTo>
                    <a:pt x="2707" y="5553"/>
                    <a:pt x="4336" y="7282"/>
                    <a:pt x="4336" y="7282"/>
                  </a:cubicBezTo>
                  <a:lnTo>
                    <a:pt x="4637" y="5328"/>
                  </a:lnTo>
                  <a:cubicBezTo>
                    <a:pt x="4637" y="5328"/>
                    <a:pt x="3208" y="4350"/>
                    <a:pt x="2832" y="3949"/>
                  </a:cubicBezTo>
                  <a:cubicBezTo>
                    <a:pt x="2281" y="3348"/>
                    <a:pt x="1153" y="1192"/>
                    <a:pt x="1153" y="1192"/>
                  </a:cubicBezTo>
                  <a:cubicBezTo>
                    <a:pt x="1153" y="1192"/>
                    <a:pt x="493" y="1"/>
                    <a:pt x="177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5"/>
            <p:cNvSpPr/>
            <p:nvPr/>
          </p:nvSpPr>
          <p:spPr>
            <a:xfrm>
              <a:off x="2587681" y="1962106"/>
              <a:ext cx="316223" cy="294475"/>
            </a:xfrm>
            <a:custGeom>
              <a:rect b="b" l="l" r="r" t="t"/>
              <a:pathLst>
                <a:path extrusionOk="0" h="2708" w="2908">
                  <a:moveTo>
                    <a:pt x="2807" y="0"/>
                  </a:moveTo>
                  <a:lnTo>
                    <a:pt x="2807" y="0"/>
                  </a:lnTo>
                  <a:cubicBezTo>
                    <a:pt x="2005" y="247"/>
                    <a:pt x="1374" y="295"/>
                    <a:pt x="1007" y="295"/>
                  </a:cubicBezTo>
                  <a:cubicBezTo>
                    <a:pt x="778" y="295"/>
                    <a:pt x="652" y="276"/>
                    <a:pt x="652" y="276"/>
                  </a:cubicBezTo>
                  <a:lnTo>
                    <a:pt x="652" y="276"/>
                  </a:lnTo>
                  <a:cubicBezTo>
                    <a:pt x="827" y="1354"/>
                    <a:pt x="0" y="2707"/>
                    <a:pt x="0" y="2707"/>
                  </a:cubicBezTo>
                  <a:cubicBezTo>
                    <a:pt x="351" y="2206"/>
                    <a:pt x="2908" y="1880"/>
                    <a:pt x="2908" y="1880"/>
                  </a:cubicBezTo>
                  <a:cubicBezTo>
                    <a:pt x="2456" y="1153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5"/>
            <p:cNvSpPr/>
            <p:nvPr/>
          </p:nvSpPr>
          <p:spPr>
            <a:xfrm>
              <a:off x="1524728" y="2528977"/>
              <a:ext cx="313505" cy="297193"/>
            </a:xfrm>
            <a:custGeom>
              <a:rect b="b" l="l" r="r" t="t"/>
              <a:pathLst>
                <a:path extrusionOk="0" h="2733" w="2883">
                  <a:moveTo>
                    <a:pt x="2783" y="0"/>
                  </a:moveTo>
                  <a:lnTo>
                    <a:pt x="2783" y="0"/>
                  </a:lnTo>
                  <a:cubicBezTo>
                    <a:pt x="1981" y="247"/>
                    <a:pt x="1359" y="295"/>
                    <a:pt x="1000" y="295"/>
                  </a:cubicBezTo>
                  <a:cubicBezTo>
                    <a:pt x="775" y="295"/>
                    <a:pt x="652" y="276"/>
                    <a:pt x="652" y="276"/>
                  </a:cubicBezTo>
                  <a:lnTo>
                    <a:pt x="652" y="276"/>
                  </a:lnTo>
                  <a:cubicBezTo>
                    <a:pt x="803" y="1379"/>
                    <a:pt x="1" y="2732"/>
                    <a:pt x="1" y="2732"/>
                  </a:cubicBezTo>
                  <a:cubicBezTo>
                    <a:pt x="327" y="2206"/>
                    <a:pt x="2883" y="1880"/>
                    <a:pt x="2883" y="1880"/>
                  </a:cubicBezTo>
                  <a:cubicBezTo>
                    <a:pt x="2432" y="1178"/>
                    <a:pt x="2783" y="0"/>
                    <a:pt x="2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"/>
            <p:cNvSpPr/>
            <p:nvPr/>
          </p:nvSpPr>
          <p:spPr>
            <a:xfrm>
              <a:off x="2658473" y="1534207"/>
              <a:ext cx="215419" cy="201826"/>
            </a:xfrm>
            <a:custGeom>
              <a:rect b="b" l="l" r="r" t="t"/>
              <a:pathLst>
                <a:path extrusionOk="0" h="1856" w="1981">
                  <a:moveTo>
                    <a:pt x="1906" y="0"/>
                  </a:moveTo>
                  <a:lnTo>
                    <a:pt x="1906" y="0"/>
                  </a:lnTo>
                  <a:cubicBezTo>
                    <a:pt x="1398" y="160"/>
                    <a:pt x="991" y="194"/>
                    <a:pt x="738" y="194"/>
                  </a:cubicBezTo>
                  <a:cubicBezTo>
                    <a:pt x="554" y="194"/>
                    <a:pt x="452" y="176"/>
                    <a:pt x="452" y="176"/>
                  </a:cubicBezTo>
                  <a:lnTo>
                    <a:pt x="452" y="176"/>
                  </a:lnTo>
                  <a:cubicBezTo>
                    <a:pt x="552" y="928"/>
                    <a:pt x="1" y="1855"/>
                    <a:pt x="1" y="1855"/>
                  </a:cubicBezTo>
                  <a:cubicBezTo>
                    <a:pt x="226" y="1504"/>
                    <a:pt x="1981" y="1304"/>
                    <a:pt x="1981" y="1304"/>
                  </a:cubicBezTo>
                  <a:cubicBezTo>
                    <a:pt x="1680" y="802"/>
                    <a:pt x="1906" y="1"/>
                    <a:pt x="1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"/>
            <p:cNvSpPr/>
            <p:nvPr/>
          </p:nvSpPr>
          <p:spPr>
            <a:xfrm>
              <a:off x="1407612" y="1610544"/>
              <a:ext cx="365266" cy="278055"/>
            </a:xfrm>
            <a:custGeom>
              <a:rect b="b" l="l" r="r" t="t"/>
              <a:pathLst>
                <a:path extrusionOk="0" h="2557" w="3359">
                  <a:moveTo>
                    <a:pt x="1704" y="0"/>
                  </a:moveTo>
                  <a:cubicBezTo>
                    <a:pt x="1178" y="652"/>
                    <a:pt x="0" y="702"/>
                    <a:pt x="0" y="702"/>
                  </a:cubicBezTo>
                  <a:cubicBezTo>
                    <a:pt x="777" y="1755"/>
                    <a:pt x="927" y="2557"/>
                    <a:pt x="927" y="2557"/>
                  </a:cubicBezTo>
                  <a:cubicBezTo>
                    <a:pt x="1341" y="2339"/>
                    <a:pt x="1855" y="2277"/>
                    <a:pt x="2303" y="2277"/>
                  </a:cubicBezTo>
                  <a:cubicBezTo>
                    <a:pt x="2886" y="2277"/>
                    <a:pt x="3359" y="2381"/>
                    <a:pt x="3359" y="2381"/>
                  </a:cubicBezTo>
                  <a:cubicBezTo>
                    <a:pt x="2782" y="2256"/>
                    <a:pt x="1704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"/>
            <p:cNvSpPr/>
            <p:nvPr/>
          </p:nvSpPr>
          <p:spPr>
            <a:xfrm>
              <a:off x="1936316" y="1460589"/>
              <a:ext cx="152674" cy="218137"/>
            </a:xfrm>
            <a:custGeom>
              <a:rect b="b" l="l" r="r" t="t"/>
              <a:pathLst>
                <a:path extrusionOk="0" h="2006" w="1404">
                  <a:moveTo>
                    <a:pt x="0" y="1"/>
                  </a:moveTo>
                  <a:lnTo>
                    <a:pt x="0" y="1479"/>
                  </a:lnTo>
                  <a:lnTo>
                    <a:pt x="1379" y="2006"/>
                  </a:lnTo>
                  <a:lnTo>
                    <a:pt x="1404" y="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"/>
            <p:cNvSpPr/>
            <p:nvPr/>
          </p:nvSpPr>
          <p:spPr>
            <a:xfrm>
              <a:off x="2260585" y="1716785"/>
              <a:ext cx="152783" cy="220856"/>
            </a:xfrm>
            <a:custGeom>
              <a:rect b="b" l="l" r="r" t="t"/>
              <a:pathLst>
                <a:path extrusionOk="0" h="2031" w="1405">
                  <a:moveTo>
                    <a:pt x="26" y="1"/>
                  </a:moveTo>
                  <a:lnTo>
                    <a:pt x="1" y="1479"/>
                  </a:lnTo>
                  <a:lnTo>
                    <a:pt x="1379" y="2031"/>
                  </a:lnTo>
                  <a:lnTo>
                    <a:pt x="1404" y="7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0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9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9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Survey Design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73" name="Google Shape;2673;p94"/>
          <p:cNvSpPr txBox="1"/>
          <p:nvPr/>
        </p:nvSpPr>
        <p:spPr>
          <a:xfrm>
            <a:off x="720000" y="1226839"/>
            <a:ext cx="8171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purpose of survey research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Indicate whether the survey will be cross-sectional (data collected at one point in time) or longitudinal (data collected over time)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Specify the form of data collection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9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Population and Sample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80" name="Google Shape;2680;p95"/>
          <p:cNvSpPr txBox="1"/>
          <p:nvPr/>
        </p:nvSpPr>
        <p:spPr>
          <a:xfrm>
            <a:off x="720000" y="1226839"/>
            <a:ext cx="8171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population in the study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Sampling design (single stage vs multistage (clustering))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type of sampling (random sample vs systematic sample vs nonprobability sample ) – the selection process for participants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whether the study will involve </a:t>
            </a:r>
            <a:r>
              <a:rPr i="1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stratification </a:t>
            </a: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of the population before selecting the sample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Sample size determination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9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9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Instrumentation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87" name="Google Shape;2687;p96"/>
          <p:cNvSpPr txBox="1"/>
          <p:nvPr/>
        </p:nvSpPr>
        <p:spPr>
          <a:xfrm>
            <a:off x="1098372" y="1423908"/>
            <a:ext cx="6626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</a:t>
            </a: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survey instruments used to collect data (a modified instrument or an instrument developed by someone else)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Validity of scores using the instrument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9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97"/>
          <p:cNvSpPr txBox="1"/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4" name="Google Shape;2694;p97"/>
          <p:cNvSpPr txBox="1"/>
          <p:nvPr>
            <p:ph idx="1" type="subTitle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the extent to which you are able to draw the correct conclusions about the causal relationships between variables</a:t>
            </a:r>
            <a:endParaRPr/>
          </a:p>
        </p:txBody>
      </p:sp>
      <p:sp>
        <p:nvSpPr>
          <p:cNvPr id="2695" name="Google Shape;2695;p97"/>
          <p:cNvSpPr txBox="1"/>
          <p:nvPr>
            <p:ph idx="2" type="subTitle"/>
          </p:nvPr>
        </p:nvSpPr>
        <p:spPr>
          <a:xfrm>
            <a:off x="2673872" y="2075321"/>
            <a:ext cx="3101303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to what extent do you expect to see the same pattern of results in “real life” as you saw in your study</a:t>
            </a:r>
            <a:endParaRPr/>
          </a:p>
        </p:txBody>
      </p:sp>
      <p:sp>
        <p:nvSpPr>
          <p:cNvPr id="2696" name="Google Shape;2696;p97"/>
          <p:cNvSpPr txBox="1"/>
          <p:nvPr/>
        </p:nvSpPr>
        <p:spPr>
          <a:xfrm>
            <a:off x="3235549" y="1558421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External validity</a:t>
            </a:r>
            <a:endParaRPr b="1" i="0" sz="18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7" name="Google Shape;2697;p97"/>
          <p:cNvSpPr txBox="1"/>
          <p:nvPr/>
        </p:nvSpPr>
        <p:spPr>
          <a:xfrm>
            <a:off x="6107993" y="1550398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Construct validity</a:t>
            </a:r>
            <a:endParaRPr b="1" i="0" sz="18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8" name="Google Shape;2698;p97"/>
          <p:cNvSpPr txBox="1"/>
          <p:nvPr/>
        </p:nvSpPr>
        <p:spPr>
          <a:xfrm>
            <a:off x="296792" y="1558421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Internal validity</a:t>
            </a:r>
            <a:endParaRPr b="1" i="0" sz="18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9" name="Google Shape;2699;p97"/>
          <p:cNvSpPr txBox="1"/>
          <p:nvPr/>
        </p:nvSpPr>
        <p:spPr>
          <a:xfrm>
            <a:off x="6107993" y="2151853"/>
            <a:ext cx="26603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whether you’re measuring what you want to be measuring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good construct validity if it is actually measuring the correct theoretical construct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3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p9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98"/>
          <p:cNvSpPr txBox="1"/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06" name="Google Shape;2706;p98"/>
          <p:cNvSpPr txBox="1"/>
          <p:nvPr>
            <p:ph idx="1" type="subTitle"/>
          </p:nvPr>
        </p:nvSpPr>
        <p:spPr>
          <a:xfrm>
            <a:off x="738963" y="2059555"/>
            <a:ext cx="3272068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whether or not a measure “looks like” it’s doing what it’s supposed to</a:t>
            </a:r>
            <a:endParaRPr/>
          </a:p>
        </p:txBody>
      </p:sp>
      <p:sp>
        <p:nvSpPr>
          <p:cNvPr id="2707" name="Google Shape;2707;p98"/>
          <p:cNvSpPr txBox="1"/>
          <p:nvPr>
            <p:ph idx="2" type="subTitle"/>
          </p:nvPr>
        </p:nvSpPr>
        <p:spPr>
          <a:xfrm>
            <a:off x="4268465" y="2127926"/>
            <a:ext cx="3272068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how close to the real world the research scenario being carried out is.</a:t>
            </a:r>
            <a:endParaRPr/>
          </a:p>
        </p:txBody>
      </p:sp>
      <p:sp>
        <p:nvSpPr>
          <p:cNvPr id="2708" name="Google Shape;2708;p98"/>
          <p:cNvSpPr txBox="1"/>
          <p:nvPr/>
        </p:nvSpPr>
        <p:spPr>
          <a:xfrm>
            <a:off x="4735549" y="1542655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Ecological validity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09" name="Google Shape;2709;p98"/>
          <p:cNvSpPr txBox="1"/>
          <p:nvPr/>
        </p:nvSpPr>
        <p:spPr>
          <a:xfrm>
            <a:off x="1604616" y="1536927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Face validity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3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9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99"/>
          <p:cNvSpPr txBox="1"/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16" name="Google Shape;2716;p99"/>
          <p:cNvSpPr txBox="1"/>
          <p:nvPr>
            <p:ph idx="1" type="subTitle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the possibility that specific events may occur during the study that might influence the outcome measure</a:t>
            </a:r>
            <a:endParaRPr/>
          </a:p>
        </p:txBody>
      </p:sp>
      <p:sp>
        <p:nvSpPr>
          <p:cNvPr id="2717" name="Google Shape;2717;p99"/>
          <p:cNvSpPr txBox="1"/>
          <p:nvPr>
            <p:ph idx="2" type="subTitle"/>
          </p:nvPr>
        </p:nvSpPr>
        <p:spPr>
          <a:xfrm>
            <a:off x="2859889" y="2078700"/>
            <a:ext cx="273916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relate to how people change on their own over time.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not a response to a specific event</a:t>
            </a:r>
            <a:endParaRPr/>
          </a:p>
        </p:txBody>
      </p:sp>
      <p:sp>
        <p:nvSpPr>
          <p:cNvPr id="2718" name="Google Shape;2718;p99"/>
          <p:cNvSpPr txBox="1"/>
          <p:nvPr/>
        </p:nvSpPr>
        <p:spPr>
          <a:xfrm>
            <a:off x="3235549" y="1558421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Maturation Effect</a:t>
            </a:r>
            <a:endParaRPr b="1" i="0" sz="18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9" name="Google Shape;2719;p99"/>
          <p:cNvSpPr txBox="1"/>
          <p:nvPr/>
        </p:nvSpPr>
        <p:spPr>
          <a:xfrm>
            <a:off x="6138175" y="1299971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Repeated testing effects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0" name="Google Shape;2720;p99"/>
          <p:cNvSpPr txBox="1"/>
          <p:nvPr/>
        </p:nvSpPr>
        <p:spPr>
          <a:xfrm>
            <a:off x="296792" y="1558421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History Effect</a:t>
            </a:r>
            <a:endParaRPr b="1" i="0" sz="18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1" name="Google Shape;2721;p99"/>
          <p:cNvSpPr txBox="1"/>
          <p:nvPr/>
        </p:nvSpPr>
        <p:spPr>
          <a:xfrm>
            <a:off x="6107993" y="2151853"/>
            <a:ext cx="26603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if the first measurement has an effect on the second measurement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5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10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100"/>
          <p:cNvSpPr txBox="1"/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28" name="Google Shape;2728;p100"/>
          <p:cNvSpPr txBox="1"/>
          <p:nvPr>
            <p:ph idx="1" type="subTitle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the people “selected into” the two groups have different characteristics</a:t>
            </a:r>
            <a:endParaRPr/>
          </a:p>
        </p:txBody>
      </p:sp>
      <p:sp>
        <p:nvSpPr>
          <p:cNvPr id="2729" name="Google Shape;2729;p100"/>
          <p:cNvSpPr txBox="1"/>
          <p:nvPr>
            <p:ph idx="2" type="subTitle"/>
          </p:nvPr>
        </p:nvSpPr>
        <p:spPr>
          <a:xfrm>
            <a:off x="2640145" y="2357268"/>
            <a:ext cx="287087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	the attrition effect is different for different groups.</a:t>
            </a:r>
            <a:endParaRPr>
              <a:solidFill>
                <a:srgbClr val="1F3374"/>
              </a:solidFill>
            </a:endParaRPr>
          </a:p>
        </p:txBody>
      </p:sp>
      <p:sp>
        <p:nvSpPr>
          <p:cNvPr id="2730" name="Google Shape;2730;p100"/>
          <p:cNvSpPr txBox="1"/>
          <p:nvPr/>
        </p:nvSpPr>
        <p:spPr>
          <a:xfrm>
            <a:off x="3211901" y="1332199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Differential attrition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1" name="Google Shape;2731;p100"/>
          <p:cNvSpPr txBox="1"/>
          <p:nvPr/>
        </p:nvSpPr>
        <p:spPr>
          <a:xfrm>
            <a:off x="6084345" y="1324176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Non-response bias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2" name="Google Shape;2732;p100"/>
          <p:cNvSpPr txBox="1"/>
          <p:nvPr/>
        </p:nvSpPr>
        <p:spPr>
          <a:xfrm>
            <a:off x="273144" y="1332199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Selection bias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3" name="Google Shape;2733;p100"/>
          <p:cNvSpPr txBox="1"/>
          <p:nvPr/>
        </p:nvSpPr>
        <p:spPr>
          <a:xfrm>
            <a:off x="5903042" y="2270206"/>
            <a:ext cx="266035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Non response – </a:t>
            </a:r>
            <a:r>
              <a:rPr b="1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missing data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OK If the </a:t>
            </a: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missing data was “lost” randomly,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Big problem </a:t>
            </a: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If it’s missing systematically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7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10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101"/>
          <p:cNvSpPr txBox="1"/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40" name="Google Shape;2740;p101"/>
          <p:cNvSpPr txBox="1"/>
          <p:nvPr>
            <p:ph idx="1" type="subTitle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situation where you select data based on an extreme value on some measure.</a:t>
            </a:r>
            <a:endParaRPr/>
          </a:p>
        </p:txBody>
      </p:sp>
      <p:sp>
        <p:nvSpPr>
          <p:cNvPr id="2741" name="Google Shape;2741;p101"/>
          <p:cNvSpPr txBox="1"/>
          <p:nvPr>
            <p:ph idx="2" type="subTitle"/>
          </p:nvPr>
        </p:nvSpPr>
        <p:spPr>
          <a:xfrm>
            <a:off x="2545552" y="1936350"/>
            <a:ext cx="322462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	the experimenter can accidentally end up influencing the results of the experiment by subtly communicating the “right answer” or the “desired behaviour” to the participants</a:t>
            </a:r>
            <a:endParaRPr>
              <a:solidFill>
                <a:srgbClr val="1F3374"/>
              </a:solidFill>
            </a:endParaRPr>
          </a:p>
        </p:txBody>
      </p:sp>
      <p:sp>
        <p:nvSpPr>
          <p:cNvPr id="2742" name="Google Shape;2742;p101"/>
          <p:cNvSpPr txBox="1"/>
          <p:nvPr/>
        </p:nvSpPr>
        <p:spPr>
          <a:xfrm>
            <a:off x="2859889" y="1264633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Experimenter bias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3" name="Google Shape;2743;p101"/>
          <p:cNvSpPr txBox="1"/>
          <p:nvPr/>
        </p:nvSpPr>
        <p:spPr>
          <a:xfrm>
            <a:off x="6013400" y="1209369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Demand effects and reactivity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4" name="Google Shape;2744;p101"/>
          <p:cNvSpPr txBox="1"/>
          <p:nvPr/>
        </p:nvSpPr>
        <p:spPr>
          <a:xfrm>
            <a:off x="202199" y="1217392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Regression to the mean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5" name="Google Shape;2745;p101"/>
          <p:cNvSpPr txBox="1"/>
          <p:nvPr/>
        </p:nvSpPr>
        <p:spPr>
          <a:xfrm>
            <a:off x="6107993" y="2151853"/>
            <a:ext cx="266035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people alter their performance because of the attention that the study focuses on them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Participant </a:t>
            </a: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knew they were being studied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0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102"/>
          <p:cNvSpPr txBox="1"/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52" name="Google Shape;2752;p102"/>
          <p:cNvSpPr txBox="1"/>
          <p:nvPr>
            <p:ph idx="1" type="subTitle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latin typeface="Arial"/>
                <a:ea typeface="Arial"/>
                <a:cs typeface="Arial"/>
                <a:sym typeface="Arial"/>
              </a:rPr>
              <a:t>	the fact of being treated causes an improvement in outcomes</a:t>
            </a:r>
            <a:endParaRPr/>
          </a:p>
        </p:txBody>
      </p:sp>
      <p:sp>
        <p:nvSpPr>
          <p:cNvPr id="2753" name="Google Shape;2753;p102"/>
          <p:cNvSpPr txBox="1"/>
          <p:nvPr>
            <p:ph idx="2" type="subTitle"/>
          </p:nvPr>
        </p:nvSpPr>
        <p:spPr>
          <a:xfrm>
            <a:off x="2506138" y="2995034"/>
            <a:ext cx="3224627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1800" u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	all other threats to external validity influencing the results</a:t>
            </a:r>
            <a:endParaRPr>
              <a:solidFill>
                <a:srgbClr val="1F3374"/>
              </a:solidFill>
            </a:endParaRPr>
          </a:p>
        </p:txBody>
      </p:sp>
      <p:sp>
        <p:nvSpPr>
          <p:cNvPr id="2754" name="Google Shape;2754;p102"/>
          <p:cNvSpPr txBox="1"/>
          <p:nvPr/>
        </p:nvSpPr>
        <p:spPr>
          <a:xfrm>
            <a:off x="3036008" y="1313867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Situation, measurement and sub-population effects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5" name="Google Shape;2755;p102"/>
          <p:cNvSpPr txBox="1"/>
          <p:nvPr/>
        </p:nvSpPr>
        <p:spPr>
          <a:xfrm>
            <a:off x="6107993" y="1176139"/>
            <a:ext cx="2775876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Fraud, deception and self-deception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6" name="Google Shape;2756;p102"/>
          <p:cNvSpPr txBox="1"/>
          <p:nvPr/>
        </p:nvSpPr>
        <p:spPr>
          <a:xfrm>
            <a:off x="296792" y="1558421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Placebo effects</a:t>
            </a:r>
            <a:endParaRPr b="1" i="0" sz="2400" u="none" cap="none" strike="noStrik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7" name="Google Shape;2757;p102"/>
          <p:cNvSpPr txBox="1"/>
          <p:nvPr/>
        </p:nvSpPr>
        <p:spPr>
          <a:xfrm>
            <a:off x="6107993" y="2151853"/>
            <a:ext cx="266035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Data fabrication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Data misrepresentation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Study “misdesign”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Data mining and post hoc hypothesising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Publication bias and self-censoring</a:t>
            </a:r>
            <a:endParaRPr b="0" i="0" sz="1800" u="none" cap="none" strike="noStrik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10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10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Instrumentation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64" name="Google Shape;2764;p103"/>
          <p:cNvSpPr txBox="1"/>
          <p:nvPr/>
        </p:nvSpPr>
        <p:spPr>
          <a:xfrm>
            <a:off x="1098372" y="1423908"/>
            <a:ext cx="6626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3.  Reliability of scores on the instrument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4.  Administering the survey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2"/>
          <p:cNvSpPr txBox="1"/>
          <p:nvPr/>
        </p:nvSpPr>
        <p:spPr>
          <a:xfrm>
            <a:off x="345855" y="432422"/>
            <a:ext cx="52242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blue print 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the </a:t>
            </a:r>
            <a:r>
              <a:rPr b="1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collection, measurement and analysis of data 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(Philips)</a:t>
            </a:r>
            <a:endParaRPr/>
          </a:p>
        </p:txBody>
      </p:sp>
      <p:sp>
        <p:nvSpPr>
          <p:cNvPr id="2321" name="Google Shape;2321;p2"/>
          <p:cNvSpPr txBox="1"/>
          <p:nvPr/>
        </p:nvSpPr>
        <p:spPr>
          <a:xfrm>
            <a:off x="3044716" y="4030203"/>
            <a:ext cx="45759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more definitions from other researchers  ……….</a:t>
            </a:r>
            <a:endParaRPr b="0" i="0" sz="1800" u="none" cap="none" strike="noStrike">
              <a:solidFill>
                <a:srgbClr val="3E3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2"/>
          <p:cNvSpPr txBox="1"/>
          <p:nvPr/>
        </p:nvSpPr>
        <p:spPr>
          <a:xfrm>
            <a:off x="2958005" y="1371421"/>
            <a:ext cx="54588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b="1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plan, structure and strategy 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strategy of investigation conceived so as </a:t>
            </a:r>
            <a:r>
              <a:rPr b="1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to obtain answers 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 research questions and </a:t>
            </a:r>
            <a:r>
              <a:rPr b="1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to control variance 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Kerlinger)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3" name="Google Shape;2323;p2"/>
          <p:cNvSpPr txBox="1"/>
          <p:nvPr/>
        </p:nvSpPr>
        <p:spPr>
          <a:xfrm>
            <a:off x="569528" y="2813100"/>
            <a:ext cx="62332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types of </a:t>
            </a:r>
            <a:r>
              <a:rPr b="0" i="0" lang="en" sz="1800" u="none" cap="none" strike="noStrike">
                <a:solidFill>
                  <a:srgbClr val="3E3E3E"/>
                </a:solidFill>
                <a:latin typeface="Cambria"/>
                <a:ea typeface="Cambria"/>
                <a:cs typeface="Cambria"/>
                <a:sym typeface="Cambria"/>
              </a:rPr>
              <a:t>inquiry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within qualitative, quantitative, and mixed methods approaches that provide </a:t>
            </a:r>
            <a:r>
              <a:rPr b="1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specific direction for procedures</a:t>
            </a:r>
            <a:r>
              <a:rPr b="0" i="0" lang="en" sz="1800" u="none" cap="none" strike="noStrik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a research study (Creswell &amp; Creswell)</a:t>
            </a:r>
            <a:endParaRPr b="0" i="0" sz="18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10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10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Data Analys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71" name="Google Shape;2771;p104"/>
          <p:cNvSpPr txBox="1"/>
          <p:nvPr/>
        </p:nvSpPr>
        <p:spPr>
          <a:xfrm>
            <a:off x="1098372" y="1423908"/>
            <a:ext cx="6626700" cy="22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Descriptive analysis 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Reliability checks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statistical test to answer the research question or hypothesis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Present the results in tables or figures 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Interpret the results from the statistical test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105"/>
          <p:cNvSpPr txBox="1"/>
          <p:nvPr>
            <p:ph type="title"/>
          </p:nvPr>
        </p:nvSpPr>
        <p:spPr>
          <a:xfrm>
            <a:off x="720000" y="3744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STEP in Experimental Study </a:t>
            </a:r>
            <a:endParaRPr sz="3600"/>
          </a:p>
        </p:txBody>
      </p:sp>
      <p:sp>
        <p:nvSpPr>
          <p:cNvPr id="2777" name="Google Shape;2777;p105"/>
          <p:cNvSpPr txBox="1"/>
          <p:nvPr/>
        </p:nvSpPr>
        <p:spPr>
          <a:xfrm>
            <a:off x="1223799" y="1621490"/>
            <a:ext cx="4575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Participants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Variables</a:t>
            </a:r>
            <a:endParaRPr b="1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Instrumentation and Materials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i="0" lang="en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Experimental Procedures</a:t>
            </a:r>
            <a:endParaRPr b="1" i="0" sz="20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10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10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Participants 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84" name="Google Shape;2784;p106"/>
          <p:cNvSpPr txBox="1"/>
          <p:nvPr/>
        </p:nvSpPr>
        <p:spPr>
          <a:xfrm>
            <a:off x="1066841" y="1132245"/>
            <a:ext cx="81717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: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Selection of participants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Assignment of participants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Number of participants  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inclusion and exclusion criterion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8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10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10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Variables 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91" name="Google Shape;2791;p107"/>
          <p:cNvSpPr txBox="1"/>
          <p:nvPr/>
        </p:nvSpPr>
        <p:spPr>
          <a:xfrm>
            <a:off x="1704952" y="1234722"/>
            <a:ext cx="5523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: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Independent variables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Dependent variable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Other variables to be measured in the study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171450" lvl="0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5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10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10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Instrumentation and Materials 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98" name="Google Shape;2798;p108"/>
          <p:cNvSpPr txBox="1"/>
          <p:nvPr/>
        </p:nvSpPr>
        <p:spPr>
          <a:xfrm>
            <a:off x="1153159" y="1295407"/>
            <a:ext cx="55236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instrument used in study, explain :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285750" lvl="4" marL="7429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development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285750" lvl="4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items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285750" lvl="4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 scales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285750" lvl="4" marL="7429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Reliability and validity of scores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4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approach for manipulating the independent variables of interest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10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0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Experimental Procedures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805" name="Google Shape;2805;p109"/>
          <p:cNvSpPr txBox="1"/>
          <p:nvPr/>
        </p:nvSpPr>
        <p:spPr>
          <a:xfrm>
            <a:off x="1429055" y="1439674"/>
            <a:ext cx="55236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type of experimental design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what is being compared in the experiment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Provide a diagram or a figure to illustrate the specific research design to be used 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9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37"/>
          <p:cNvSpPr txBox="1"/>
          <p:nvPr>
            <p:ph idx="4294967295" type="body"/>
          </p:nvPr>
        </p:nvSpPr>
        <p:spPr>
          <a:xfrm>
            <a:off x="720050" y="1215775"/>
            <a:ext cx="8234763" cy="3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 SemiBold"/>
              <a:buChar char="●"/>
            </a:pPr>
            <a:r>
              <a:rPr i="0" lang="en" sz="2400" u="none" strike="noStrike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Creswell, J. W., Creswell, J. D. (2017). Research Design: Qualitative, Quantitative, and Mixed Methods Approaches. United Kingdom: SAGE Publications.</a:t>
            </a:r>
            <a:endParaRPr sz="24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 SemiBold"/>
              <a:buChar char="●"/>
            </a:pPr>
            <a:r>
              <a:rPr lang="en" sz="24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Navarro, D., &amp; Foxcroft, D. (2025). </a:t>
            </a:r>
            <a:r>
              <a:rPr i="1" lang="en" sz="24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Learning Statistics with jamovi: A Tutorial for Beginners in Statistical Analysis</a:t>
            </a:r>
            <a:r>
              <a:rPr lang="en" sz="24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. 490. https://doi.org/10.11647/OBP.0333</a:t>
            </a:r>
            <a:endParaRPr sz="24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811" name="Google Shape;2811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5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110"/>
          <p:cNvSpPr txBox="1"/>
          <p:nvPr>
            <p:ph type="title"/>
          </p:nvPr>
        </p:nvSpPr>
        <p:spPr>
          <a:xfrm>
            <a:off x="1298467" y="1822888"/>
            <a:ext cx="6547065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/>
              <a:t>ASSIGNMENT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0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11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11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lang="en" sz="3200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PENYUSUNAN HIPOTESIS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823" name="Google Shape;2823;p111"/>
          <p:cNvSpPr txBox="1"/>
          <p:nvPr/>
        </p:nvSpPr>
        <p:spPr>
          <a:xfrm>
            <a:off x="1113744" y="1460945"/>
            <a:ext cx="72498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Dikerjakan secara kelompok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556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Cari topik dengan tema smart village</a:t>
            </a:r>
            <a:endParaRPr sz="18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556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Identifikasi variable nya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556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Rumuskan hipotesis nol dan hipotesis alternatif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556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Jelaskan Alasan Penyusunan Hipotesis (berdasarkan teori, literatur, atau observasi awal)</a:t>
            </a:r>
            <a:endParaRPr sz="18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i="0" lang="en" sz="1800" u="none" cap="none" strike="noStrik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Tuliskan dalam bentuk laporan dan dikumpulkan dalam bentuk PDF melalui ilmu2, deadline pengerjaan 6 hari</a:t>
            </a:r>
            <a:endParaRPr i="0" sz="1800" u="none" cap="none" strike="noStrik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824" name="Google Shape;2824;p111"/>
          <p:cNvSpPr txBox="1"/>
          <p:nvPr/>
        </p:nvSpPr>
        <p:spPr>
          <a:xfrm>
            <a:off x="2287971" y="2419832"/>
            <a:ext cx="45759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33531da2bcc_0_1547"/>
          <p:cNvSpPr txBox="1"/>
          <p:nvPr>
            <p:ph type="title"/>
          </p:nvPr>
        </p:nvSpPr>
        <p:spPr>
          <a:xfrm>
            <a:off x="3982663" y="5251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830" name="Google Shape;2830;g33531da2bcc_0_1547"/>
          <p:cNvSpPr txBox="1"/>
          <p:nvPr>
            <p:ph idx="1" type="subTitle"/>
          </p:nvPr>
        </p:nvSpPr>
        <p:spPr>
          <a:xfrm>
            <a:off x="3982625" y="17638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Do you have any questions?</a:t>
            </a:r>
            <a:endParaRPr b="1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1" name="Google Shape;2831;g33531da2bcc_0_1547"/>
          <p:cNvSpPr txBox="1"/>
          <p:nvPr/>
        </p:nvSpPr>
        <p:spPr>
          <a:xfrm>
            <a:off x="4279075" y="4343600"/>
            <a:ext cx="4151700" cy="2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keep this slide for attribution</a:t>
            </a:r>
            <a:endParaRPr b="0" i="0" sz="11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32" name="Google Shape;2832;g33531da2bcc_0_1547"/>
          <p:cNvGrpSpPr/>
          <p:nvPr/>
        </p:nvGrpSpPr>
        <p:grpSpPr>
          <a:xfrm>
            <a:off x="6965418" y="3002773"/>
            <a:ext cx="372163" cy="372104"/>
            <a:chOff x="266768" y="1721375"/>
            <a:chExt cx="397907" cy="397887"/>
          </a:xfrm>
        </p:grpSpPr>
        <p:sp>
          <p:nvSpPr>
            <p:cNvPr id="2833" name="Google Shape;2833;g33531da2bcc_0_1547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g33531da2bcc_0_1547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5" name="Google Shape;2835;g33531da2bcc_0_1547"/>
          <p:cNvGrpSpPr/>
          <p:nvPr/>
        </p:nvGrpSpPr>
        <p:grpSpPr>
          <a:xfrm>
            <a:off x="7981739" y="3002545"/>
            <a:ext cx="372143" cy="372104"/>
            <a:chOff x="1379798" y="1723250"/>
            <a:chExt cx="397887" cy="397887"/>
          </a:xfrm>
        </p:grpSpPr>
        <p:sp>
          <p:nvSpPr>
            <p:cNvPr id="2836" name="Google Shape;2836;g33531da2bcc_0_1547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33531da2bcc_0_1547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33531da2bcc_0_1547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33531da2bcc_0_1547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0" name="Google Shape;2840;g33531da2bcc_0_1547"/>
          <p:cNvGrpSpPr/>
          <p:nvPr/>
        </p:nvGrpSpPr>
        <p:grpSpPr>
          <a:xfrm>
            <a:off x="7471955" y="3002545"/>
            <a:ext cx="372124" cy="372104"/>
            <a:chOff x="864491" y="1723250"/>
            <a:chExt cx="397866" cy="397887"/>
          </a:xfrm>
        </p:grpSpPr>
        <p:sp>
          <p:nvSpPr>
            <p:cNvPr id="2841" name="Google Shape;2841;g33531da2bcc_0_1547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g33531da2bcc_0_1547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g33531da2bcc_0_1547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4" name="Google Shape;2844;g33531da2bcc_0_1547"/>
          <p:cNvGrpSpPr/>
          <p:nvPr/>
        </p:nvGrpSpPr>
        <p:grpSpPr>
          <a:xfrm>
            <a:off x="359397" y="1268748"/>
            <a:ext cx="3521886" cy="2606004"/>
            <a:chOff x="615700" y="2804250"/>
            <a:chExt cx="2219350" cy="1642198"/>
          </a:xfrm>
        </p:grpSpPr>
        <p:sp>
          <p:nvSpPr>
            <p:cNvPr id="2845" name="Google Shape;2845;g33531da2bcc_0_1547"/>
            <p:cNvSpPr/>
            <p:nvPr/>
          </p:nvSpPr>
          <p:spPr>
            <a:xfrm>
              <a:off x="1624829" y="4053320"/>
              <a:ext cx="49057" cy="38721"/>
            </a:xfrm>
            <a:custGeom>
              <a:rect b="b" l="l" r="r" t="t"/>
              <a:pathLst>
                <a:path extrusionOk="0" h="753" w="954">
                  <a:moveTo>
                    <a:pt x="201" y="1"/>
                  </a:moveTo>
                  <a:lnTo>
                    <a:pt x="1" y="302"/>
                  </a:lnTo>
                  <a:cubicBezTo>
                    <a:pt x="1" y="302"/>
                    <a:pt x="51" y="352"/>
                    <a:pt x="126" y="377"/>
                  </a:cubicBezTo>
                  <a:cubicBezTo>
                    <a:pt x="201" y="427"/>
                    <a:pt x="302" y="477"/>
                    <a:pt x="402" y="552"/>
                  </a:cubicBezTo>
                  <a:cubicBezTo>
                    <a:pt x="502" y="602"/>
                    <a:pt x="602" y="652"/>
                    <a:pt x="678" y="703"/>
                  </a:cubicBezTo>
                  <a:cubicBezTo>
                    <a:pt x="778" y="728"/>
                    <a:pt x="828" y="753"/>
                    <a:pt x="828" y="753"/>
                  </a:cubicBezTo>
                  <a:lnTo>
                    <a:pt x="953" y="427"/>
                  </a:lnTo>
                  <a:cubicBezTo>
                    <a:pt x="953" y="427"/>
                    <a:pt x="928" y="402"/>
                    <a:pt x="853" y="377"/>
                  </a:cubicBezTo>
                  <a:cubicBezTo>
                    <a:pt x="778" y="327"/>
                    <a:pt x="678" y="277"/>
                    <a:pt x="577" y="226"/>
                  </a:cubicBezTo>
                  <a:cubicBezTo>
                    <a:pt x="477" y="176"/>
                    <a:pt x="402" y="126"/>
                    <a:pt x="327" y="76"/>
                  </a:cubicBezTo>
                  <a:cubicBezTo>
                    <a:pt x="252" y="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33531da2bcc_0_1547"/>
            <p:cNvSpPr/>
            <p:nvPr/>
          </p:nvSpPr>
          <p:spPr>
            <a:xfrm>
              <a:off x="1569447" y="4012078"/>
              <a:ext cx="47720" cy="43863"/>
            </a:xfrm>
            <a:custGeom>
              <a:rect b="b" l="l" r="r" t="t"/>
              <a:pathLst>
                <a:path extrusionOk="0" h="853" w="928">
                  <a:moveTo>
                    <a:pt x="251" y="1"/>
                  </a:moveTo>
                  <a:lnTo>
                    <a:pt x="0" y="276"/>
                  </a:lnTo>
                  <a:cubicBezTo>
                    <a:pt x="0" y="276"/>
                    <a:pt x="25" y="327"/>
                    <a:pt x="100" y="377"/>
                  </a:cubicBezTo>
                  <a:cubicBezTo>
                    <a:pt x="176" y="427"/>
                    <a:pt x="251" y="502"/>
                    <a:pt x="351" y="577"/>
                  </a:cubicBezTo>
                  <a:cubicBezTo>
                    <a:pt x="451" y="652"/>
                    <a:pt x="527" y="728"/>
                    <a:pt x="602" y="778"/>
                  </a:cubicBezTo>
                  <a:cubicBezTo>
                    <a:pt x="652" y="828"/>
                    <a:pt x="702" y="853"/>
                    <a:pt x="702" y="853"/>
                  </a:cubicBezTo>
                  <a:lnTo>
                    <a:pt x="928" y="552"/>
                  </a:lnTo>
                  <a:cubicBezTo>
                    <a:pt x="928" y="552"/>
                    <a:pt x="877" y="527"/>
                    <a:pt x="827" y="477"/>
                  </a:cubicBezTo>
                  <a:cubicBezTo>
                    <a:pt x="752" y="427"/>
                    <a:pt x="677" y="352"/>
                    <a:pt x="577" y="276"/>
                  </a:cubicBezTo>
                  <a:cubicBezTo>
                    <a:pt x="501" y="226"/>
                    <a:pt x="401" y="151"/>
                    <a:pt x="351" y="101"/>
                  </a:cubicBezTo>
                  <a:cubicBezTo>
                    <a:pt x="276" y="51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33531da2bcc_0_1547"/>
            <p:cNvSpPr/>
            <p:nvPr/>
          </p:nvSpPr>
          <p:spPr>
            <a:xfrm>
              <a:off x="1520440" y="3964409"/>
              <a:ext cx="45200" cy="46435"/>
            </a:xfrm>
            <a:custGeom>
              <a:rect b="b" l="l" r="r" t="t"/>
              <a:pathLst>
                <a:path extrusionOk="0" h="903" w="879">
                  <a:moveTo>
                    <a:pt x="277" y="0"/>
                  </a:moveTo>
                  <a:lnTo>
                    <a:pt x="1" y="226"/>
                  </a:lnTo>
                  <a:cubicBezTo>
                    <a:pt x="1" y="226"/>
                    <a:pt x="151" y="401"/>
                    <a:pt x="302" y="577"/>
                  </a:cubicBezTo>
                  <a:cubicBezTo>
                    <a:pt x="452" y="752"/>
                    <a:pt x="627" y="903"/>
                    <a:pt x="627" y="903"/>
                  </a:cubicBezTo>
                  <a:lnTo>
                    <a:pt x="878" y="627"/>
                  </a:lnTo>
                  <a:cubicBezTo>
                    <a:pt x="878" y="627"/>
                    <a:pt x="728" y="477"/>
                    <a:pt x="577" y="326"/>
                  </a:cubicBezTo>
                  <a:cubicBezTo>
                    <a:pt x="427" y="151"/>
                    <a:pt x="277" y="0"/>
                    <a:pt x="277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33531da2bcc_0_1547"/>
            <p:cNvSpPr/>
            <p:nvPr/>
          </p:nvSpPr>
          <p:spPr>
            <a:xfrm>
              <a:off x="1477913" y="3910260"/>
              <a:ext cx="42578" cy="49057"/>
            </a:xfrm>
            <a:custGeom>
              <a:rect b="b" l="l" r="r" t="t"/>
              <a:pathLst>
                <a:path extrusionOk="0" h="954" w="828">
                  <a:moveTo>
                    <a:pt x="302" y="1"/>
                  </a:moveTo>
                  <a:lnTo>
                    <a:pt x="1" y="201"/>
                  </a:lnTo>
                  <a:cubicBezTo>
                    <a:pt x="1" y="201"/>
                    <a:pt x="126" y="402"/>
                    <a:pt x="251" y="577"/>
                  </a:cubicBezTo>
                  <a:cubicBezTo>
                    <a:pt x="327" y="678"/>
                    <a:pt x="402" y="753"/>
                    <a:pt x="452" y="828"/>
                  </a:cubicBezTo>
                  <a:cubicBezTo>
                    <a:pt x="502" y="903"/>
                    <a:pt x="527" y="953"/>
                    <a:pt x="527" y="953"/>
                  </a:cubicBezTo>
                  <a:lnTo>
                    <a:pt x="828" y="728"/>
                  </a:lnTo>
                  <a:cubicBezTo>
                    <a:pt x="828" y="728"/>
                    <a:pt x="778" y="678"/>
                    <a:pt x="728" y="602"/>
                  </a:cubicBezTo>
                  <a:cubicBezTo>
                    <a:pt x="677" y="552"/>
                    <a:pt x="627" y="452"/>
                    <a:pt x="552" y="352"/>
                  </a:cubicBezTo>
                  <a:cubicBezTo>
                    <a:pt x="427" y="176"/>
                    <a:pt x="302" y="1"/>
                    <a:pt x="302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33531da2bcc_0_1547"/>
            <p:cNvSpPr/>
            <p:nvPr/>
          </p:nvSpPr>
          <p:spPr>
            <a:xfrm>
              <a:off x="1441866" y="3852306"/>
              <a:ext cx="38670" cy="49006"/>
            </a:xfrm>
            <a:custGeom>
              <a:rect b="b" l="l" r="r" t="t"/>
              <a:pathLst>
                <a:path extrusionOk="0" h="953" w="752">
                  <a:moveTo>
                    <a:pt x="326" y="0"/>
                  </a:moveTo>
                  <a:lnTo>
                    <a:pt x="0" y="150"/>
                  </a:lnTo>
                  <a:cubicBezTo>
                    <a:pt x="0" y="150"/>
                    <a:pt x="100" y="351"/>
                    <a:pt x="226" y="576"/>
                  </a:cubicBezTo>
                  <a:cubicBezTo>
                    <a:pt x="326" y="777"/>
                    <a:pt x="451" y="952"/>
                    <a:pt x="451" y="952"/>
                  </a:cubicBezTo>
                  <a:lnTo>
                    <a:pt x="752" y="777"/>
                  </a:lnTo>
                  <a:cubicBezTo>
                    <a:pt x="752" y="777"/>
                    <a:pt x="652" y="576"/>
                    <a:pt x="526" y="376"/>
                  </a:cubicBezTo>
                  <a:cubicBezTo>
                    <a:pt x="426" y="201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33531da2bcc_0_1547"/>
            <p:cNvSpPr/>
            <p:nvPr/>
          </p:nvSpPr>
          <p:spPr>
            <a:xfrm>
              <a:off x="1413480" y="3790444"/>
              <a:ext cx="34864" cy="49006"/>
            </a:xfrm>
            <a:custGeom>
              <a:rect b="b" l="l" r="r" t="t"/>
              <a:pathLst>
                <a:path extrusionOk="0" h="953" w="678">
                  <a:moveTo>
                    <a:pt x="326" y="0"/>
                  </a:moveTo>
                  <a:lnTo>
                    <a:pt x="1" y="125"/>
                  </a:lnTo>
                  <a:cubicBezTo>
                    <a:pt x="1" y="125"/>
                    <a:pt x="76" y="326"/>
                    <a:pt x="176" y="551"/>
                  </a:cubicBezTo>
                  <a:cubicBezTo>
                    <a:pt x="251" y="752"/>
                    <a:pt x="352" y="952"/>
                    <a:pt x="352" y="952"/>
                  </a:cubicBezTo>
                  <a:lnTo>
                    <a:pt x="677" y="802"/>
                  </a:lnTo>
                  <a:cubicBezTo>
                    <a:pt x="677" y="802"/>
                    <a:pt x="602" y="602"/>
                    <a:pt x="502" y="401"/>
                  </a:cubicBezTo>
                  <a:cubicBezTo>
                    <a:pt x="427" y="201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33531da2bcc_0_1547"/>
            <p:cNvSpPr/>
            <p:nvPr/>
          </p:nvSpPr>
          <p:spPr>
            <a:xfrm>
              <a:off x="1390288" y="3725959"/>
              <a:ext cx="32293" cy="49057"/>
            </a:xfrm>
            <a:custGeom>
              <a:rect b="b" l="l" r="r" t="t"/>
              <a:pathLst>
                <a:path extrusionOk="0" h="954" w="628">
                  <a:moveTo>
                    <a:pt x="351" y="1"/>
                  </a:moveTo>
                  <a:lnTo>
                    <a:pt x="1" y="101"/>
                  </a:lnTo>
                  <a:cubicBezTo>
                    <a:pt x="1" y="101"/>
                    <a:pt x="51" y="327"/>
                    <a:pt x="126" y="527"/>
                  </a:cubicBezTo>
                  <a:cubicBezTo>
                    <a:pt x="201" y="753"/>
                    <a:pt x="276" y="953"/>
                    <a:pt x="276" y="953"/>
                  </a:cubicBezTo>
                  <a:lnTo>
                    <a:pt x="627" y="828"/>
                  </a:lnTo>
                  <a:cubicBezTo>
                    <a:pt x="627" y="828"/>
                    <a:pt x="552" y="627"/>
                    <a:pt x="477" y="427"/>
                  </a:cubicBezTo>
                  <a:cubicBezTo>
                    <a:pt x="402" y="201"/>
                    <a:pt x="351" y="1"/>
                    <a:pt x="3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33531da2bcc_0_1547"/>
            <p:cNvSpPr/>
            <p:nvPr/>
          </p:nvSpPr>
          <p:spPr>
            <a:xfrm>
              <a:off x="1372238" y="3660241"/>
              <a:ext cx="29722" cy="49057"/>
            </a:xfrm>
            <a:custGeom>
              <a:rect b="b" l="l" r="r" t="t"/>
              <a:pathLst>
                <a:path extrusionOk="0" h="954" w="578">
                  <a:moveTo>
                    <a:pt x="352" y="1"/>
                  </a:moveTo>
                  <a:lnTo>
                    <a:pt x="1" y="76"/>
                  </a:lnTo>
                  <a:cubicBezTo>
                    <a:pt x="1" y="76"/>
                    <a:pt x="51" y="301"/>
                    <a:pt x="101" y="502"/>
                  </a:cubicBezTo>
                  <a:cubicBezTo>
                    <a:pt x="151" y="727"/>
                    <a:pt x="226" y="953"/>
                    <a:pt x="226" y="953"/>
                  </a:cubicBezTo>
                  <a:lnTo>
                    <a:pt x="577" y="853"/>
                  </a:lnTo>
                  <a:cubicBezTo>
                    <a:pt x="577" y="853"/>
                    <a:pt x="527" y="627"/>
                    <a:pt x="452" y="427"/>
                  </a:cubicBezTo>
                  <a:cubicBezTo>
                    <a:pt x="402" y="20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33531da2bcc_0_1547"/>
            <p:cNvSpPr/>
            <p:nvPr/>
          </p:nvSpPr>
          <p:spPr>
            <a:xfrm>
              <a:off x="1360668" y="3591951"/>
              <a:ext cx="25814" cy="49006"/>
            </a:xfrm>
            <a:custGeom>
              <a:rect b="b" l="l" r="r" t="t"/>
              <a:pathLst>
                <a:path extrusionOk="0" h="953" w="502">
                  <a:moveTo>
                    <a:pt x="376" y="0"/>
                  </a:moveTo>
                  <a:lnTo>
                    <a:pt x="0" y="50"/>
                  </a:lnTo>
                  <a:cubicBezTo>
                    <a:pt x="0" y="50"/>
                    <a:pt x="25" y="276"/>
                    <a:pt x="75" y="502"/>
                  </a:cubicBezTo>
                  <a:cubicBezTo>
                    <a:pt x="100" y="727"/>
                    <a:pt x="150" y="953"/>
                    <a:pt x="150" y="953"/>
                  </a:cubicBezTo>
                  <a:lnTo>
                    <a:pt x="501" y="903"/>
                  </a:lnTo>
                  <a:cubicBezTo>
                    <a:pt x="501" y="903"/>
                    <a:pt x="451" y="677"/>
                    <a:pt x="426" y="451"/>
                  </a:cubicBezTo>
                  <a:cubicBezTo>
                    <a:pt x="401" y="226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33531da2bcc_0_1547"/>
            <p:cNvSpPr/>
            <p:nvPr/>
          </p:nvSpPr>
          <p:spPr>
            <a:xfrm>
              <a:off x="1355475" y="3524946"/>
              <a:ext cx="21957" cy="47720"/>
            </a:xfrm>
            <a:custGeom>
              <a:rect b="b" l="l" r="r" t="t"/>
              <a:pathLst>
                <a:path extrusionOk="0" h="928" w="427">
                  <a:moveTo>
                    <a:pt x="1" y="0"/>
                  </a:moveTo>
                  <a:cubicBezTo>
                    <a:pt x="1" y="0"/>
                    <a:pt x="26" y="226"/>
                    <a:pt x="26" y="451"/>
                  </a:cubicBezTo>
                  <a:cubicBezTo>
                    <a:pt x="51" y="677"/>
                    <a:pt x="51" y="927"/>
                    <a:pt x="51" y="927"/>
                  </a:cubicBezTo>
                  <a:lnTo>
                    <a:pt x="427" y="877"/>
                  </a:lnTo>
                  <a:cubicBezTo>
                    <a:pt x="427" y="877"/>
                    <a:pt x="402" y="652"/>
                    <a:pt x="377" y="451"/>
                  </a:cubicBezTo>
                  <a:cubicBezTo>
                    <a:pt x="377" y="226"/>
                    <a:pt x="377" y="0"/>
                    <a:pt x="377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33531da2bcc_0_1547"/>
            <p:cNvSpPr/>
            <p:nvPr/>
          </p:nvSpPr>
          <p:spPr>
            <a:xfrm>
              <a:off x="1355475" y="3455319"/>
              <a:ext cx="20672" cy="47720"/>
            </a:xfrm>
            <a:custGeom>
              <a:rect b="b" l="l" r="r" t="t"/>
              <a:pathLst>
                <a:path extrusionOk="0" h="928" w="402">
                  <a:moveTo>
                    <a:pt x="51" y="1"/>
                  </a:moveTo>
                  <a:cubicBezTo>
                    <a:pt x="51" y="1"/>
                    <a:pt x="26" y="226"/>
                    <a:pt x="26" y="452"/>
                  </a:cubicBezTo>
                  <a:cubicBezTo>
                    <a:pt x="1" y="677"/>
                    <a:pt x="1" y="903"/>
                    <a:pt x="1" y="903"/>
                  </a:cubicBezTo>
                  <a:lnTo>
                    <a:pt x="377" y="928"/>
                  </a:lnTo>
                  <a:cubicBezTo>
                    <a:pt x="377" y="928"/>
                    <a:pt x="377" y="702"/>
                    <a:pt x="377" y="477"/>
                  </a:cubicBezTo>
                  <a:cubicBezTo>
                    <a:pt x="402" y="251"/>
                    <a:pt x="402" y="26"/>
                    <a:pt x="402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33531da2bcc_0_1547"/>
            <p:cNvSpPr/>
            <p:nvPr/>
          </p:nvSpPr>
          <p:spPr>
            <a:xfrm>
              <a:off x="1360668" y="3385744"/>
              <a:ext cx="25814" cy="49006"/>
            </a:xfrm>
            <a:custGeom>
              <a:rect b="b" l="l" r="r" t="t"/>
              <a:pathLst>
                <a:path extrusionOk="0" h="953" w="502">
                  <a:moveTo>
                    <a:pt x="150" y="0"/>
                  </a:moveTo>
                  <a:cubicBezTo>
                    <a:pt x="150" y="0"/>
                    <a:pt x="125" y="50"/>
                    <a:pt x="125" y="151"/>
                  </a:cubicBezTo>
                  <a:cubicBezTo>
                    <a:pt x="100" y="226"/>
                    <a:pt x="75" y="351"/>
                    <a:pt x="50" y="451"/>
                  </a:cubicBezTo>
                  <a:cubicBezTo>
                    <a:pt x="25" y="677"/>
                    <a:pt x="0" y="903"/>
                    <a:pt x="0" y="903"/>
                  </a:cubicBezTo>
                  <a:lnTo>
                    <a:pt x="351" y="953"/>
                  </a:lnTo>
                  <a:cubicBezTo>
                    <a:pt x="351" y="953"/>
                    <a:pt x="376" y="727"/>
                    <a:pt x="426" y="502"/>
                  </a:cubicBezTo>
                  <a:cubicBezTo>
                    <a:pt x="426" y="401"/>
                    <a:pt x="451" y="301"/>
                    <a:pt x="476" y="226"/>
                  </a:cubicBezTo>
                  <a:cubicBezTo>
                    <a:pt x="501" y="126"/>
                    <a:pt x="501" y="75"/>
                    <a:pt x="501" y="75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33531da2bcc_0_1547"/>
            <p:cNvSpPr/>
            <p:nvPr/>
          </p:nvSpPr>
          <p:spPr>
            <a:xfrm>
              <a:off x="1373524" y="3318739"/>
              <a:ext cx="31008" cy="49006"/>
            </a:xfrm>
            <a:custGeom>
              <a:rect b="b" l="l" r="r" t="t"/>
              <a:pathLst>
                <a:path extrusionOk="0" h="953" w="603">
                  <a:moveTo>
                    <a:pt x="251" y="0"/>
                  </a:moveTo>
                  <a:lnTo>
                    <a:pt x="1" y="877"/>
                  </a:lnTo>
                  <a:lnTo>
                    <a:pt x="352" y="952"/>
                  </a:lnTo>
                  <a:lnTo>
                    <a:pt x="602" y="10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g33531da2bcc_0_1547"/>
            <p:cNvSpPr/>
            <p:nvPr/>
          </p:nvSpPr>
          <p:spPr>
            <a:xfrm>
              <a:off x="1394145" y="3252969"/>
              <a:ext cx="36150" cy="50343"/>
            </a:xfrm>
            <a:custGeom>
              <a:rect b="b" l="l" r="r" t="t"/>
              <a:pathLst>
                <a:path extrusionOk="0" h="979" w="703">
                  <a:moveTo>
                    <a:pt x="352" y="1"/>
                  </a:moveTo>
                  <a:lnTo>
                    <a:pt x="1" y="853"/>
                  </a:lnTo>
                  <a:lnTo>
                    <a:pt x="352" y="978"/>
                  </a:lnTo>
                  <a:lnTo>
                    <a:pt x="702" y="17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g33531da2bcc_0_1547"/>
            <p:cNvSpPr/>
            <p:nvPr/>
          </p:nvSpPr>
          <p:spPr>
            <a:xfrm>
              <a:off x="1423816" y="3192392"/>
              <a:ext cx="40007" cy="49057"/>
            </a:xfrm>
            <a:custGeom>
              <a:rect b="b" l="l" r="r" t="t"/>
              <a:pathLst>
                <a:path extrusionOk="0" h="954" w="778">
                  <a:moveTo>
                    <a:pt x="451" y="1"/>
                  </a:moveTo>
                  <a:cubicBezTo>
                    <a:pt x="451" y="1"/>
                    <a:pt x="351" y="201"/>
                    <a:pt x="226" y="402"/>
                  </a:cubicBezTo>
                  <a:cubicBezTo>
                    <a:pt x="100" y="577"/>
                    <a:pt x="0" y="803"/>
                    <a:pt x="0" y="803"/>
                  </a:cubicBezTo>
                  <a:lnTo>
                    <a:pt x="326" y="953"/>
                  </a:lnTo>
                  <a:cubicBezTo>
                    <a:pt x="326" y="953"/>
                    <a:pt x="426" y="778"/>
                    <a:pt x="526" y="577"/>
                  </a:cubicBezTo>
                  <a:cubicBezTo>
                    <a:pt x="652" y="402"/>
                    <a:pt x="777" y="201"/>
                    <a:pt x="777" y="201"/>
                  </a:cubicBezTo>
                  <a:lnTo>
                    <a:pt x="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g33531da2bcc_0_1547"/>
            <p:cNvSpPr/>
            <p:nvPr/>
          </p:nvSpPr>
          <p:spPr>
            <a:xfrm>
              <a:off x="1459864" y="3135724"/>
              <a:ext cx="43915" cy="49006"/>
            </a:xfrm>
            <a:custGeom>
              <a:rect b="b" l="l" r="r" t="t"/>
              <a:pathLst>
                <a:path extrusionOk="0" h="953" w="854">
                  <a:moveTo>
                    <a:pt x="577" y="0"/>
                  </a:moveTo>
                  <a:lnTo>
                    <a:pt x="1" y="727"/>
                  </a:lnTo>
                  <a:lnTo>
                    <a:pt x="302" y="952"/>
                  </a:lnTo>
                  <a:lnTo>
                    <a:pt x="853" y="251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g33531da2bcc_0_1547"/>
            <p:cNvSpPr/>
            <p:nvPr/>
          </p:nvSpPr>
          <p:spPr>
            <a:xfrm>
              <a:off x="1503728" y="3084146"/>
              <a:ext cx="46435" cy="47720"/>
            </a:xfrm>
            <a:custGeom>
              <a:rect b="b" l="l" r="r" t="t"/>
              <a:pathLst>
                <a:path extrusionOk="0" h="928" w="903">
                  <a:moveTo>
                    <a:pt x="627" y="1"/>
                  </a:moveTo>
                  <a:cubicBezTo>
                    <a:pt x="627" y="1"/>
                    <a:pt x="476" y="176"/>
                    <a:pt x="301" y="326"/>
                  </a:cubicBezTo>
                  <a:cubicBezTo>
                    <a:pt x="226" y="427"/>
                    <a:pt x="150" y="502"/>
                    <a:pt x="100" y="577"/>
                  </a:cubicBezTo>
                  <a:cubicBezTo>
                    <a:pt x="50" y="627"/>
                    <a:pt x="0" y="677"/>
                    <a:pt x="0" y="677"/>
                  </a:cubicBezTo>
                  <a:lnTo>
                    <a:pt x="276" y="928"/>
                  </a:lnTo>
                  <a:cubicBezTo>
                    <a:pt x="276" y="928"/>
                    <a:pt x="326" y="878"/>
                    <a:pt x="376" y="803"/>
                  </a:cubicBezTo>
                  <a:cubicBezTo>
                    <a:pt x="426" y="752"/>
                    <a:pt x="501" y="652"/>
                    <a:pt x="576" y="577"/>
                  </a:cubicBezTo>
                  <a:cubicBezTo>
                    <a:pt x="727" y="427"/>
                    <a:pt x="902" y="276"/>
                    <a:pt x="902" y="276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g33531da2bcc_0_1547"/>
            <p:cNvSpPr/>
            <p:nvPr/>
          </p:nvSpPr>
          <p:spPr>
            <a:xfrm>
              <a:off x="1552683" y="3037763"/>
              <a:ext cx="47720" cy="45149"/>
            </a:xfrm>
            <a:custGeom>
              <a:rect b="b" l="l" r="r" t="t"/>
              <a:pathLst>
                <a:path extrusionOk="0" h="878" w="928">
                  <a:moveTo>
                    <a:pt x="702" y="0"/>
                  </a:moveTo>
                  <a:cubicBezTo>
                    <a:pt x="702" y="0"/>
                    <a:pt x="652" y="50"/>
                    <a:pt x="577" y="101"/>
                  </a:cubicBezTo>
                  <a:cubicBezTo>
                    <a:pt x="527" y="151"/>
                    <a:pt x="426" y="226"/>
                    <a:pt x="351" y="301"/>
                  </a:cubicBezTo>
                  <a:cubicBezTo>
                    <a:pt x="176" y="451"/>
                    <a:pt x="0" y="602"/>
                    <a:pt x="0" y="602"/>
                  </a:cubicBezTo>
                  <a:lnTo>
                    <a:pt x="251" y="878"/>
                  </a:lnTo>
                  <a:cubicBezTo>
                    <a:pt x="251" y="878"/>
                    <a:pt x="426" y="727"/>
                    <a:pt x="577" y="577"/>
                  </a:cubicBezTo>
                  <a:cubicBezTo>
                    <a:pt x="677" y="502"/>
                    <a:pt x="752" y="426"/>
                    <a:pt x="827" y="376"/>
                  </a:cubicBezTo>
                  <a:cubicBezTo>
                    <a:pt x="878" y="326"/>
                    <a:pt x="928" y="301"/>
                    <a:pt x="928" y="301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33531da2bcc_0_1547"/>
            <p:cNvSpPr/>
            <p:nvPr/>
          </p:nvSpPr>
          <p:spPr>
            <a:xfrm>
              <a:off x="1606831" y="2996521"/>
              <a:ext cx="49006" cy="42578"/>
            </a:xfrm>
            <a:custGeom>
              <a:rect b="b" l="l" r="r" t="t"/>
              <a:pathLst>
                <a:path extrusionOk="0" h="828" w="953">
                  <a:moveTo>
                    <a:pt x="727" y="0"/>
                  </a:moveTo>
                  <a:cubicBezTo>
                    <a:pt x="727" y="0"/>
                    <a:pt x="551" y="126"/>
                    <a:pt x="351" y="276"/>
                  </a:cubicBezTo>
                  <a:cubicBezTo>
                    <a:pt x="175" y="401"/>
                    <a:pt x="0" y="552"/>
                    <a:pt x="0" y="552"/>
                  </a:cubicBezTo>
                  <a:lnTo>
                    <a:pt x="226" y="827"/>
                  </a:lnTo>
                  <a:cubicBezTo>
                    <a:pt x="226" y="827"/>
                    <a:pt x="401" y="702"/>
                    <a:pt x="576" y="552"/>
                  </a:cubicBezTo>
                  <a:cubicBezTo>
                    <a:pt x="752" y="426"/>
                    <a:pt x="952" y="301"/>
                    <a:pt x="952" y="301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33531da2bcc_0_1547"/>
            <p:cNvSpPr/>
            <p:nvPr/>
          </p:nvSpPr>
          <p:spPr>
            <a:xfrm>
              <a:off x="1663500" y="2960422"/>
              <a:ext cx="50343" cy="40007"/>
            </a:xfrm>
            <a:custGeom>
              <a:rect b="b" l="l" r="r" t="t"/>
              <a:pathLst>
                <a:path extrusionOk="0" h="778" w="979">
                  <a:moveTo>
                    <a:pt x="778" y="1"/>
                  </a:moveTo>
                  <a:cubicBezTo>
                    <a:pt x="778" y="1"/>
                    <a:pt x="577" y="101"/>
                    <a:pt x="402" y="226"/>
                  </a:cubicBezTo>
                  <a:cubicBezTo>
                    <a:pt x="302" y="276"/>
                    <a:pt x="201" y="326"/>
                    <a:pt x="126" y="377"/>
                  </a:cubicBezTo>
                  <a:cubicBezTo>
                    <a:pt x="51" y="427"/>
                    <a:pt x="1" y="477"/>
                    <a:pt x="1" y="477"/>
                  </a:cubicBezTo>
                  <a:lnTo>
                    <a:pt x="201" y="778"/>
                  </a:lnTo>
                  <a:lnTo>
                    <a:pt x="327" y="702"/>
                  </a:lnTo>
                  <a:cubicBezTo>
                    <a:pt x="377" y="652"/>
                    <a:pt x="477" y="577"/>
                    <a:pt x="577" y="527"/>
                  </a:cubicBezTo>
                  <a:cubicBezTo>
                    <a:pt x="778" y="427"/>
                    <a:pt x="978" y="301"/>
                    <a:pt x="978" y="301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33531da2bcc_0_1547"/>
            <p:cNvSpPr/>
            <p:nvPr/>
          </p:nvSpPr>
          <p:spPr>
            <a:xfrm>
              <a:off x="1724076" y="2926894"/>
              <a:ext cx="49057" cy="38721"/>
            </a:xfrm>
            <a:custGeom>
              <a:rect b="b" l="l" r="r" t="t"/>
              <a:pathLst>
                <a:path extrusionOk="0" h="753" w="954">
                  <a:moveTo>
                    <a:pt x="803" y="1"/>
                  </a:moveTo>
                  <a:cubicBezTo>
                    <a:pt x="803" y="1"/>
                    <a:pt x="602" y="101"/>
                    <a:pt x="402" y="201"/>
                  </a:cubicBezTo>
                  <a:cubicBezTo>
                    <a:pt x="302" y="252"/>
                    <a:pt x="201" y="327"/>
                    <a:pt x="101" y="352"/>
                  </a:cubicBezTo>
                  <a:cubicBezTo>
                    <a:pt x="51" y="402"/>
                    <a:pt x="1" y="427"/>
                    <a:pt x="1" y="427"/>
                  </a:cubicBezTo>
                  <a:lnTo>
                    <a:pt x="176" y="753"/>
                  </a:lnTo>
                  <a:cubicBezTo>
                    <a:pt x="176" y="753"/>
                    <a:pt x="226" y="728"/>
                    <a:pt x="276" y="678"/>
                  </a:cubicBezTo>
                  <a:cubicBezTo>
                    <a:pt x="352" y="628"/>
                    <a:pt x="452" y="577"/>
                    <a:pt x="552" y="527"/>
                  </a:cubicBezTo>
                  <a:cubicBezTo>
                    <a:pt x="753" y="427"/>
                    <a:pt x="953" y="327"/>
                    <a:pt x="953" y="327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g33531da2bcc_0_1547"/>
            <p:cNvSpPr/>
            <p:nvPr/>
          </p:nvSpPr>
          <p:spPr>
            <a:xfrm>
              <a:off x="1332283" y="2944790"/>
              <a:ext cx="1346858" cy="1182975"/>
            </a:xfrm>
            <a:custGeom>
              <a:rect b="b" l="l" r="r" t="t"/>
              <a:pathLst>
                <a:path extrusionOk="0" h="23005" w="26192">
                  <a:moveTo>
                    <a:pt x="13108" y="0"/>
                  </a:moveTo>
                  <a:cubicBezTo>
                    <a:pt x="11523" y="0"/>
                    <a:pt x="9912" y="331"/>
                    <a:pt x="8372" y="1031"/>
                  </a:cubicBezTo>
                  <a:cubicBezTo>
                    <a:pt x="2582" y="3638"/>
                    <a:pt x="1" y="10455"/>
                    <a:pt x="2607" y="16245"/>
                  </a:cubicBezTo>
                  <a:cubicBezTo>
                    <a:pt x="4540" y="20496"/>
                    <a:pt x="8730" y="23004"/>
                    <a:pt x="13112" y="23004"/>
                  </a:cubicBezTo>
                  <a:cubicBezTo>
                    <a:pt x="14697" y="23004"/>
                    <a:pt x="16308" y="22676"/>
                    <a:pt x="17845" y="21984"/>
                  </a:cubicBezTo>
                  <a:cubicBezTo>
                    <a:pt x="23610" y="19377"/>
                    <a:pt x="26191" y="12560"/>
                    <a:pt x="23585" y="6771"/>
                  </a:cubicBezTo>
                  <a:cubicBezTo>
                    <a:pt x="21653" y="2521"/>
                    <a:pt x="17480" y="0"/>
                    <a:pt x="13108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g33531da2bcc_0_1547"/>
            <p:cNvSpPr/>
            <p:nvPr/>
          </p:nvSpPr>
          <p:spPr>
            <a:xfrm>
              <a:off x="1332283" y="2944790"/>
              <a:ext cx="1346858" cy="1182975"/>
            </a:xfrm>
            <a:custGeom>
              <a:rect b="b" l="l" r="r" t="t"/>
              <a:pathLst>
                <a:path extrusionOk="0" h="23005" w="26192">
                  <a:moveTo>
                    <a:pt x="13108" y="0"/>
                  </a:moveTo>
                  <a:cubicBezTo>
                    <a:pt x="11523" y="0"/>
                    <a:pt x="9912" y="331"/>
                    <a:pt x="8372" y="1031"/>
                  </a:cubicBezTo>
                  <a:cubicBezTo>
                    <a:pt x="2582" y="3638"/>
                    <a:pt x="1" y="10455"/>
                    <a:pt x="2607" y="16245"/>
                  </a:cubicBezTo>
                  <a:cubicBezTo>
                    <a:pt x="4540" y="20496"/>
                    <a:pt x="8730" y="23004"/>
                    <a:pt x="13112" y="23004"/>
                  </a:cubicBezTo>
                  <a:cubicBezTo>
                    <a:pt x="14697" y="23004"/>
                    <a:pt x="16308" y="22676"/>
                    <a:pt x="17845" y="21984"/>
                  </a:cubicBezTo>
                  <a:cubicBezTo>
                    <a:pt x="23610" y="19377"/>
                    <a:pt x="26191" y="12560"/>
                    <a:pt x="23585" y="6771"/>
                  </a:cubicBezTo>
                  <a:cubicBezTo>
                    <a:pt x="21653" y="2521"/>
                    <a:pt x="17480" y="0"/>
                    <a:pt x="13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g33531da2bcc_0_1547"/>
            <p:cNvSpPr/>
            <p:nvPr/>
          </p:nvSpPr>
          <p:spPr>
            <a:xfrm>
              <a:off x="1288470" y="3262019"/>
              <a:ext cx="735959" cy="560660"/>
            </a:xfrm>
            <a:custGeom>
              <a:rect b="b" l="l" r="r" t="t"/>
              <a:pathLst>
                <a:path extrusionOk="0" h="10903" w="14312">
                  <a:moveTo>
                    <a:pt x="1404" y="0"/>
                  </a:moveTo>
                  <a:lnTo>
                    <a:pt x="1404" y="0"/>
                  </a:lnTo>
                  <a:cubicBezTo>
                    <a:pt x="51" y="3384"/>
                    <a:pt x="1" y="7294"/>
                    <a:pt x="1630" y="10903"/>
                  </a:cubicBezTo>
                  <a:lnTo>
                    <a:pt x="14311" y="516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g33531da2bcc_0_1547"/>
            <p:cNvSpPr/>
            <p:nvPr/>
          </p:nvSpPr>
          <p:spPr>
            <a:xfrm>
              <a:off x="1747268" y="2804250"/>
              <a:ext cx="328693" cy="723309"/>
            </a:xfrm>
            <a:custGeom>
              <a:rect b="b" l="l" r="r" t="t"/>
              <a:pathLst>
                <a:path extrusionOk="0" h="14066" w="6392">
                  <a:moveTo>
                    <a:pt x="4913" y="1"/>
                  </a:moveTo>
                  <a:cubicBezTo>
                    <a:pt x="3276" y="1"/>
                    <a:pt x="1617" y="292"/>
                    <a:pt x="1" y="907"/>
                  </a:cubicBezTo>
                  <a:lnTo>
                    <a:pt x="5389" y="14065"/>
                  </a:lnTo>
                  <a:lnTo>
                    <a:pt x="6392" y="80"/>
                  </a:lnTo>
                  <a:cubicBezTo>
                    <a:pt x="5902" y="28"/>
                    <a:pt x="5409" y="1"/>
                    <a:pt x="4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g33531da2bcc_0_1547"/>
            <p:cNvSpPr/>
            <p:nvPr/>
          </p:nvSpPr>
          <p:spPr>
            <a:xfrm>
              <a:off x="2023102" y="3486276"/>
              <a:ext cx="723052" cy="738530"/>
            </a:xfrm>
            <a:custGeom>
              <a:rect b="b" l="l" r="r" t="t"/>
              <a:pathLst>
                <a:path extrusionOk="0" h="14362" w="14061">
                  <a:moveTo>
                    <a:pt x="13634" y="0"/>
                  </a:moveTo>
                  <a:lnTo>
                    <a:pt x="0" y="827"/>
                  </a:lnTo>
                  <a:lnTo>
                    <a:pt x="4186" y="14361"/>
                  </a:lnTo>
                  <a:cubicBezTo>
                    <a:pt x="4587" y="14236"/>
                    <a:pt x="4988" y="14085"/>
                    <a:pt x="5389" y="13885"/>
                  </a:cubicBezTo>
                  <a:cubicBezTo>
                    <a:pt x="10928" y="11404"/>
                    <a:pt x="14061" y="5740"/>
                    <a:pt x="13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g33531da2bcc_0_1547"/>
            <p:cNvSpPr/>
            <p:nvPr/>
          </p:nvSpPr>
          <p:spPr>
            <a:xfrm>
              <a:off x="1477913" y="3528803"/>
              <a:ext cx="545233" cy="871251"/>
            </a:xfrm>
            <a:custGeom>
              <a:rect b="b" l="l" r="r" t="t"/>
              <a:pathLst>
                <a:path extrusionOk="0" h="16943" w="10603">
                  <a:moveTo>
                    <a:pt x="10602" y="0"/>
                  </a:moveTo>
                  <a:lnTo>
                    <a:pt x="1" y="14161"/>
                  </a:lnTo>
                  <a:cubicBezTo>
                    <a:pt x="1780" y="15464"/>
                    <a:pt x="3810" y="16391"/>
                    <a:pt x="5941" y="16943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g33531da2bcc_0_1547"/>
            <p:cNvSpPr/>
            <p:nvPr/>
          </p:nvSpPr>
          <p:spPr>
            <a:xfrm>
              <a:off x="2029530" y="4162902"/>
              <a:ext cx="56770" cy="104439"/>
            </a:xfrm>
            <a:custGeom>
              <a:rect b="b" l="l" r="r" t="t"/>
              <a:pathLst>
                <a:path extrusionOk="0" h="2031" w="1104">
                  <a:moveTo>
                    <a:pt x="702" y="0"/>
                  </a:moveTo>
                  <a:lnTo>
                    <a:pt x="1" y="1880"/>
                  </a:lnTo>
                  <a:lnTo>
                    <a:pt x="402" y="2030"/>
                  </a:lnTo>
                  <a:lnTo>
                    <a:pt x="1103" y="15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g33531da2bcc_0_1547"/>
            <p:cNvSpPr/>
            <p:nvPr/>
          </p:nvSpPr>
          <p:spPr>
            <a:xfrm>
              <a:off x="2006338" y="4187380"/>
              <a:ext cx="103154" cy="55485"/>
            </a:xfrm>
            <a:custGeom>
              <a:rect b="b" l="l" r="r" t="t"/>
              <a:pathLst>
                <a:path extrusionOk="0" h="1079" w="2006">
                  <a:moveTo>
                    <a:pt x="151" y="0"/>
                  </a:moveTo>
                  <a:lnTo>
                    <a:pt x="1" y="376"/>
                  </a:lnTo>
                  <a:lnTo>
                    <a:pt x="1855" y="1078"/>
                  </a:lnTo>
                  <a:lnTo>
                    <a:pt x="2006" y="70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g33531da2bcc_0_1547"/>
            <p:cNvSpPr/>
            <p:nvPr/>
          </p:nvSpPr>
          <p:spPr>
            <a:xfrm>
              <a:off x="2269265" y="3116389"/>
              <a:ext cx="55485" cy="104439"/>
            </a:xfrm>
            <a:custGeom>
              <a:rect b="b" l="l" r="r" t="t"/>
              <a:pathLst>
                <a:path extrusionOk="0" h="2031" w="1079">
                  <a:moveTo>
                    <a:pt x="702" y="0"/>
                  </a:moveTo>
                  <a:lnTo>
                    <a:pt x="0" y="1880"/>
                  </a:lnTo>
                  <a:lnTo>
                    <a:pt x="376" y="2030"/>
                  </a:lnTo>
                  <a:lnTo>
                    <a:pt x="1078" y="15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g33531da2bcc_0_1547"/>
            <p:cNvSpPr/>
            <p:nvPr/>
          </p:nvSpPr>
          <p:spPr>
            <a:xfrm>
              <a:off x="2246073" y="3140866"/>
              <a:ext cx="101868" cy="55485"/>
            </a:xfrm>
            <a:custGeom>
              <a:rect b="b" l="l" r="r" t="t"/>
              <a:pathLst>
                <a:path extrusionOk="0" h="1079" w="1981">
                  <a:moveTo>
                    <a:pt x="126" y="0"/>
                  </a:moveTo>
                  <a:lnTo>
                    <a:pt x="0" y="376"/>
                  </a:lnTo>
                  <a:lnTo>
                    <a:pt x="1855" y="1078"/>
                  </a:lnTo>
                  <a:lnTo>
                    <a:pt x="1980" y="70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g33531da2bcc_0_1547"/>
            <p:cNvSpPr/>
            <p:nvPr/>
          </p:nvSpPr>
          <p:spPr>
            <a:xfrm>
              <a:off x="1342619" y="3021822"/>
              <a:ext cx="110867" cy="102331"/>
            </a:xfrm>
            <a:custGeom>
              <a:rect b="b" l="l" r="r" t="t"/>
              <a:pathLst>
                <a:path extrusionOk="0" h="1990" w="2156">
                  <a:moveTo>
                    <a:pt x="1003" y="411"/>
                  </a:moveTo>
                  <a:cubicBezTo>
                    <a:pt x="1228" y="411"/>
                    <a:pt x="1454" y="536"/>
                    <a:pt x="1554" y="761"/>
                  </a:cubicBezTo>
                  <a:cubicBezTo>
                    <a:pt x="1679" y="1037"/>
                    <a:pt x="1554" y="1388"/>
                    <a:pt x="1253" y="1513"/>
                  </a:cubicBezTo>
                  <a:cubicBezTo>
                    <a:pt x="1178" y="1554"/>
                    <a:pt x="1096" y="1573"/>
                    <a:pt x="1014" y="1573"/>
                  </a:cubicBezTo>
                  <a:cubicBezTo>
                    <a:pt x="792" y="1573"/>
                    <a:pt x="568" y="1439"/>
                    <a:pt x="476" y="1238"/>
                  </a:cubicBezTo>
                  <a:cubicBezTo>
                    <a:pt x="426" y="1087"/>
                    <a:pt x="401" y="937"/>
                    <a:pt x="476" y="787"/>
                  </a:cubicBezTo>
                  <a:cubicBezTo>
                    <a:pt x="526" y="636"/>
                    <a:pt x="627" y="536"/>
                    <a:pt x="777" y="461"/>
                  </a:cubicBezTo>
                  <a:cubicBezTo>
                    <a:pt x="852" y="436"/>
                    <a:pt x="928" y="411"/>
                    <a:pt x="1003" y="411"/>
                  </a:cubicBezTo>
                  <a:close/>
                  <a:moveTo>
                    <a:pt x="984" y="1"/>
                  </a:moveTo>
                  <a:cubicBezTo>
                    <a:pt x="853" y="1"/>
                    <a:pt x="723" y="28"/>
                    <a:pt x="602" y="85"/>
                  </a:cubicBezTo>
                  <a:cubicBezTo>
                    <a:pt x="351" y="210"/>
                    <a:pt x="176" y="386"/>
                    <a:pt x="75" y="636"/>
                  </a:cubicBezTo>
                  <a:cubicBezTo>
                    <a:pt x="0" y="887"/>
                    <a:pt x="0" y="1162"/>
                    <a:pt x="100" y="1413"/>
                  </a:cubicBezTo>
                  <a:cubicBezTo>
                    <a:pt x="276" y="1764"/>
                    <a:pt x="627" y="1990"/>
                    <a:pt x="1003" y="1990"/>
                  </a:cubicBezTo>
                  <a:cubicBezTo>
                    <a:pt x="1153" y="1990"/>
                    <a:pt x="1303" y="1964"/>
                    <a:pt x="1429" y="1889"/>
                  </a:cubicBezTo>
                  <a:cubicBezTo>
                    <a:pt x="1930" y="1664"/>
                    <a:pt x="2156" y="1087"/>
                    <a:pt x="1930" y="586"/>
                  </a:cubicBezTo>
                  <a:cubicBezTo>
                    <a:pt x="1762" y="231"/>
                    <a:pt x="1370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g33531da2bcc_0_1547"/>
            <p:cNvSpPr/>
            <p:nvPr/>
          </p:nvSpPr>
          <p:spPr>
            <a:xfrm>
              <a:off x="2104300" y="2852176"/>
              <a:ext cx="594187" cy="603186"/>
            </a:xfrm>
            <a:custGeom>
              <a:rect b="b" l="l" r="r" t="t"/>
              <a:pathLst>
                <a:path extrusionOk="0" h="11730" w="11555">
                  <a:moveTo>
                    <a:pt x="1228" y="451"/>
                  </a:moveTo>
                  <a:cubicBezTo>
                    <a:pt x="5138" y="953"/>
                    <a:pt x="8547" y="3434"/>
                    <a:pt x="10176" y="7018"/>
                  </a:cubicBezTo>
                  <a:cubicBezTo>
                    <a:pt x="10677" y="8196"/>
                    <a:pt x="11003" y="9399"/>
                    <a:pt x="11128" y="10652"/>
                  </a:cubicBezTo>
                  <a:lnTo>
                    <a:pt x="426" y="11304"/>
                  </a:lnTo>
                  <a:lnTo>
                    <a:pt x="1228" y="451"/>
                  </a:lnTo>
                  <a:close/>
                  <a:moveTo>
                    <a:pt x="852" y="0"/>
                  </a:moveTo>
                  <a:lnTo>
                    <a:pt x="0" y="11730"/>
                  </a:lnTo>
                  <a:lnTo>
                    <a:pt x="11554" y="11053"/>
                  </a:lnTo>
                  <a:lnTo>
                    <a:pt x="11554" y="10852"/>
                  </a:lnTo>
                  <a:cubicBezTo>
                    <a:pt x="11454" y="9474"/>
                    <a:pt x="11103" y="8121"/>
                    <a:pt x="10527" y="6842"/>
                  </a:cubicBezTo>
                  <a:cubicBezTo>
                    <a:pt x="8822" y="3083"/>
                    <a:pt x="5213" y="451"/>
                    <a:pt x="1078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g33531da2bcc_0_1547"/>
            <p:cNvSpPr/>
            <p:nvPr/>
          </p:nvSpPr>
          <p:spPr>
            <a:xfrm>
              <a:off x="2260215" y="4266006"/>
              <a:ext cx="70963" cy="41292"/>
            </a:xfrm>
            <a:custGeom>
              <a:rect b="b" l="l" r="r" t="t"/>
              <a:pathLst>
                <a:path extrusionOk="0" h="803" w="1380">
                  <a:moveTo>
                    <a:pt x="1254" y="0"/>
                  </a:moveTo>
                  <a:cubicBezTo>
                    <a:pt x="1254" y="0"/>
                    <a:pt x="1154" y="25"/>
                    <a:pt x="1054" y="75"/>
                  </a:cubicBezTo>
                  <a:cubicBezTo>
                    <a:pt x="928" y="125"/>
                    <a:pt x="778" y="176"/>
                    <a:pt x="627" y="251"/>
                  </a:cubicBezTo>
                  <a:cubicBezTo>
                    <a:pt x="477" y="301"/>
                    <a:pt x="302" y="351"/>
                    <a:pt x="201" y="401"/>
                  </a:cubicBezTo>
                  <a:cubicBezTo>
                    <a:pt x="76" y="426"/>
                    <a:pt x="1" y="451"/>
                    <a:pt x="1" y="451"/>
                  </a:cubicBezTo>
                  <a:lnTo>
                    <a:pt x="101" y="802"/>
                  </a:lnTo>
                  <a:cubicBezTo>
                    <a:pt x="101" y="802"/>
                    <a:pt x="176" y="777"/>
                    <a:pt x="302" y="752"/>
                  </a:cubicBezTo>
                  <a:cubicBezTo>
                    <a:pt x="427" y="702"/>
                    <a:pt x="577" y="652"/>
                    <a:pt x="753" y="602"/>
                  </a:cubicBezTo>
                  <a:cubicBezTo>
                    <a:pt x="903" y="526"/>
                    <a:pt x="1079" y="476"/>
                    <a:pt x="1179" y="426"/>
                  </a:cubicBezTo>
                  <a:cubicBezTo>
                    <a:pt x="1304" y="376"/>
                    <a:pt x="1379" y="326"/>
                    <a:pt x="1379" y="326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g33531da2bcc_0_1547"/>
            <p:cNvSpPr/>
            <p:nvPr/>
          </p:nvSpPr>
          <p:spPr>
            <a:xfrm>
              <a:off x="2354319" y="4219571"/>
              <a:ext cx="70912" cy="49057"/>
            </a:xfrm>
            <a:custGeom>
              <a:rect b="b" l="l" r="r" t="t"/>
              <a:pathLst>
                <a:path extrusionOk="0" h="954" w="1379">
                  <a:moveTo>
                    <a:pt x="1178" y="1"/>
                  </a:moveTo>
                  <a:cubicBezTo>
                    <a:pt x="1178" y="1"/>
                    <a:pt x="878" y="151"/>
                    <a:pt x="602" y="327"/>
                  </a:cubicBezTo>
                  <a:cubicBezTo>
                    <a:pt x="301" y="477"/>
                    <a:pt x="0" y="627"/>
                    <a:pt x="0" y="627"/>
                  </a:cubicBezTo>
                  <a:lnTo>
                    <a:pt x="151" y="953"/>
                  </a:lnTo>
                  <a:cubicBezTo>
                    <a:pt x="151" y="953"/>
                    <a:pt x="477" y="803"/>
                    <a:pt x="777" y="653"/>
                  </a:cubicBezTo>
                  <a:cubicBezTo>
                    <a:pt x="1078" y="477"/>
                    <a:pt x="1379" y="302"/>
                    <a:pt x="1379" y="302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g33531da2bcc_0_1547"/>
            <p:cNvSpPr/>
            <p:nvPr/>
          </p:nvSpPr>
          <p:spPr>
            <a:xfrm>
              <a:off x="2443230" y="4161617"/>
              <a:ext cx="67106" cy="55433"/>
            </a:xfrm>
            <a:custGeom>
              <a:rect b="b" l="l" r="r" t="t"/>
              <a:pathLst>
                <a:path extrusionOk="0" h="1078" w="1305">
                  <a:moveTo>
                    <a:pt x="1079" y="0"/>
                  </a:moveTo>
                  <a:cubicBezTo>
                    <a:pt x="1079" y="0"/>
                    <a:pt x="1028" y="50"/>
                    <a:pt x="928" y="125"/>
                  </a:cubicBezTo>
                  <a:cubicBezTo>
                    <a:pt x="828" y="201"/>
                    <a:pt x="677" y="301"/>
                    <a:pt x="552" y="401"/>
                  </a:cubicBezTo>
                  <a:cubicBezTo>
                    <a:pt x="427" y="501"/>
                    <a:pt x="276" y="602"/>
                    <a:pt x="176" y="677"/>
                  </a:cubicBezTo>
                  <a:cubicBezTo>
                    <a:pt x="76" y="727"/>
                    <a:pt x="1" y="777"/>
                    <a:pt x="1" y="777"/>
                  </a:cubicBezTo>
                  <a:lnTo>
                    <a:pt x="201" y="1078"/>
                  </a:lnTo>
                  <a:cubicBezTo>
                    <a:pt x="201" y="1078"/>
                    <a:pt x="276" y="1028"/>
                    <a:pt x="377" y="978"/>
                  </a:cubicBezTo>
                  <a:cubicBezTo>
                    <a:pt x="477" y="902"/>
                    <a:pt x="627" y="802"/>
                    <a:pt x="753" y="702"/>
                  </a:cubicBezTo>
                  <a:cubicBezTo>
                    <a:pt x="903" y="602"/>
                    <a:pt x="1028" y="501"/>
                    <a:pt x="1154" y="426"/>
                  </a:cubicBezTo>
                  <a:cubicBezTo>
                    <a:pt x="1254" y="351"/>
                    <a:pt x="1304" y="301"/>
                    <a:pt x="1304" y="301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g33531da2bcc_0_1547"/>
            <p:cNvSpPr/>
            <p:nvPr/>
          </p:nvSpPr>
          <p:spPr>
            <a:xfrm>
              <a:off x="2524427" y="4093275"/>
              <a:ext cx="64484" cy="61913"/>
            </a:xfrm>
            <a:custGeom>
              <a:rect b="b" l="l" r="r" t="t"/>
              <a:pathLst>
                <a:path extrusionOk="0" h="1204" w="1254">
                  <a:moveTo>
                    <a:pt x="978" y="1"/>
                  </a:moveTo>
                  <a:lnTo>
                    <a:pt x="1" y="928"/>
                  </a:lnTo>
                  <a:lnTo>
                    <a:pt x="251" y="1204"/>
                  </a:lnTo>
                  <a:lnTo>
                    <a:pt x="1254" y="2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g33531da2bcc_0_1547"/>
            <p:cNvSpPr/>
            <p:nvPr/>
          </p:nvSpPr>
          <p:spPr>
            <a:xfrm>
              <a:off x="2597911" y="4015935"/>
              <a:ext cx="59342" cy="65821"/>
            </a:xfrm>
            <a:custGeom>
              <a:rect b="b" l="l" r="r" t="t"/>
              <a:pathLst>
                <a:path extrusionOk="0" h="1280" w="1154">
                  <a:moveTo>
                    <a:pt x="852" y="1"/>
                  </a:moveTo>
                  <a:cubicBezTo>
                    <a:pt x="852" y="1"/>
                    <a:pt x="652" y="277"/>
                    <a:pt x="451" y="527"/>
                  </a:cubicBezTo>
                  <a:cubicBezTo>
                    <a:pt x="351" y="678"/>
                    <a:pt x="226" y="778"/>
                    <a:pt x="151" y="878"/>
                  </a:cubicBezTo>
                  <a:cubicBezTo>
                    <a:pt x="50" y="978"/>
                    <a:pt x="0" y="1029"/>
                    <a:pt x="0" y="1029"/>
                  </a:cubicBezTo>
                  <a:lnTo>
                    <a:pt x="276" y="1279"/>
                  </a:lnTo>
                  <a:cubicBezTo>
                    <a:pt x="276" y="1279"/>
                    <a:pt x="326" y="1204"/>
                    <a:pt x="426" y="1129"/>
                  </a:cubicBezTo>
                  <a:cubicBezTo>
                    <a:pt x="502" y="1029"/>
                    <a:pt x="627" y="903"/>
                    <a:pt x="727" y="778"/>
                  </a:cubicBezTo>
                  <a:cubicBezTo>
                    <a:pt x="928" y="502"/>
                    <a:pt x="1153" y="227"/>
                    <a:pt x="1153" y="227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g33531da2bcc_0_1547"/>
            <p:cNvSpPr/>
            <p:nvPr/>
          </p:nvSpPr>
          <p:spPr>
            <a:xfrm>
              <a:off x="2661059" y="3930881"/>
              <a:ext cx="52862" cy="68392"/>
            </a:xfrm>
            <a:custGeom>
              <a:rect b="b" l="l" r="r" t="t"/>
              <a:pathLst>
                <a:path extrusionOk="0" h="1330" w="1028">
                  <a:moveTo>
                    <a:pt x="702" y="1"/>
                  </a:moveTo>
                  <a:cubicBezTo>
                    <a:pt x="702" y="1"/>
                    <a:pt x="677" y="76"/>
                    <a:pt x="602" y="176"/>
                  </a:cubicBezTo>
                  <a:cubicBezTo>
                    <a:pt x="552" y="302"/>
                    <a:pt x="452" y="427"/>
                    <a:pt x="376" y="577"/>
                  </a:cubicBezTo>
                  <a:cubicBezTo>
                    <a:pt x="176" y="853"/>
                    <a:pt x="0" y="1129"/>
                    <a:pt x="0" y="1129"/>
                  </a:cubicBezTo>
                  <a:lnTo>
                    <a:pt x="301" y="1329"/>
                  </a:lnTo>
                  <a:cubicBezTo>
                    <a:pt x="301" y="1329"/>
                    <a:pt x="502" y="1053"/>
                    <a:pt x="677" y="753"/>
                  </a:cubicBezTo>
                  <a:cubicBezTo>
                    <a:pt x="777" y="627"/>
                    <a:pt x="853" y="477"/>
                    <a:pt x="928" y="377"/>
                  </a:cubicBezTo>
                  <a:cubicBezTo>
                    <a:pt x="978" y="251"/>
                    <a:pt x="1028" y="176"/>
                    <a:pt x="1028" y="176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g33531da2bcc_0_1547"/>
            <p:cNvSpPr/>
            <p:nvPr/>
          </p:nvSpPr>
          <p:spPr>
            <a:xfrm>
              <a:off x="2712585" y="3839399"/>
              <a:ext cx="46486" cy="70912"/>
            </a:xfrm>
            <a:custGeom>
              <a:rect b="b" l="l" r="r" t="t"/>
              <a:pathLst>
                <a:path extrusionOk="0" h="1379" w="904">
                  <a:moveTo>
                    <a:pt x="577" y="0"/>
                  </a:moveTo>
                  <a:cubicBezTo>
                    <a:pt x="577" y="0"/>
                    <a:pt x="427" y="301"/>
                    <a:pt x="302" y="602"/>
                  </a:cubicBezTo>
                  <a:cubicBezTo>
                    <a:pt x="252" y="752"/>
                    <a:pt x="176" y="903"/>
                    <a:pt x="101" y="1028"/>
                  </a:cubicBezTo>
                  <a:cubicBezTo>
                    <a:pt x="51" y="1128"/>
                    <a:pt x="1" y="1203"/>
                    <a:pt x="1" y="1203"/>
                  </a:cubicBezTo>
                  <a:lnTo>
                    <a:pt x="327" y="1379"/>
                  </a:lnTo>
                  <a:cubicBezTo>
                    <a:pt x="327" y="1379"/>
                    <a:pt x="377" y="1304"/>
                    <a:pt x="427" y="1178"/>
                  </a:cubicBezTo>
                  <a:cubicBezTo>
                    <a:pt x="502" y="1053"/>
                    <a:pt x="577" y="928"/>
                    <a:pt x="653" y="752"/>
                  </a:cubicBezTo>
                  <a:cubicBezTo>
                    <a:pt x="778" y="452"/>
                    <a:pt x="903" y="126"/>
                    <a:pt x="903" y="12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g33531da2bcc_0_1547"/>
            <p:cNvSpPr/>
            <p:nvPr/>
          </p:nvSpPr>
          <p:spPr>
            <a:xfrm>
              <a:off x="2173875" y="3756916"/>
              <a:ext cx="141823" cy="279687"/>
            </a:xfrm>
            <a:custGeom>
              <a:rect b="b" l="l" r="r" t="t"/>
              <a:pathLst>
                <a:path extrusionOk="0" h="5439" w="2758">
                  <a:moveTo>
                    <a:pt x="51" y="0"/>
                  </a:moveTo>
                  <a:lnTo>
                    <a:pt x="1" y="176"/>
                  </a:lnTo>
                  <a:lnTo>
                    <a:pt x="652" y="401"/>
                  </a:lnTo>
                  <a:cubicBezTo>
                    <a:pt x="753" y="426"/>
                    <a:pt x="828" y="502"/>
                    <a:pt x="878" y="627"/>
                  </a:cubicBezTo>
                  <a:cubicBezTo>
                    <a:pt x="928" y="727"/>
                    <a:pt x="928" y="853"/>
                    <a:pt x="853" y="953"/>
                  </a:cubicBezTo>
                  <a:lnTo>
                    <a:pt x="727" y="1228"/>
                  </a:lnTo>
                  <a:cubicBezTo>
                    <a:pt x="652" y="1379"/>
                    <a:pt x="627" y="1529"/>
                    <a:pt x="677" y="1680"/>
                  </a:cubicBezTo>
                  <a:cubicBezTo>
                    <a:pt x="727" y="1830"/>
                    <a:pt x="853" y="1955"/>
                    <a:pt x="1003" y="2005"/>
                  </a:cubicBezTo>
                  <a:lnTo>
                    <a:pt x="1479" y="2231"/>
                  </a:lnTo>
                  <a:cubicBezTo>
                    <a:pt x="1555" y="2256"/>
                    <a:pt x="1630" y="2331"/>
                    <a:pt x="1680" y="2431"/>
                  </a:cubicBezTo>
                  <a:cubicBezTo>
                    <a:pt x="1730" y="2532"/>
                    <a:pt x="1705" y="2657"/>
                    <a:pt x="1680" y="2757"/>
                  </a:cubicBezTo>
                  <a:lnTo>
                    <a:pt x="1479" y="3183"/>
                  </a:lnTo>
                  <a:cubicBezTo>
                    <a:pt x="1404" y="3334"/>
                    <a:pt x="1404" y="3484"/>
                    <a:pt x="1454" y="3609"/>
                  </a:cubicBezTo>
                  <a:cubicBezTo>
                    <a:pt x="1504" y="3760"/>
                    <a:pt x="1605" y="3885"/>
                    <a:pt x="1755" y="3935"/>
                  </a:cubicBezTo>
                  <a:lnTo>
                    <a:pt x="2281" y="4186"/>
                  </a:lnTo>
                  <a:cubicBezTo>
                    <a:pt x="2482" y="4261"/>
                    <a:pt x="2557" y="4512"/>
                    <a:pt x="2482" y="4712"/>
                  </a:cubicBezTo>
                  <a:lnTo>
                    <a:pt x="2181" y="5364"/>
                  </a:lnTo>
                  <a:lnTo>
                    <a:pt x="2332" y="5439"/>
                  </a:lnTo>
                  <a:lnTo>
                    <a:pt x="2632" y="4762"/>
                  </a:lnTo>
                  <a:cubicBezTo>
                    <a:pt x="2758" y="4487"/>
                    <a:pt x="2632" y="4161"/>
                    <a:pt x="2357" y="4035"/>
                  </a:cubicBezTo>
                  <a:lnTo>
                    <a:pt x="1830" y="3785"/>
                  </a:lnTo>
                  <a:cubicBezTo>
                    <a:pt x="1730" y="3735"/>
                    <a:pt x="1655" y="3660"/>
                    <a:pt x="1605" y="3559"/>
                  </a:cubicBezTo>
                  <a:cubicBezTo>
                    <a:pt x="1580" y="3459"/>
                    <a:pt x="1580" y="3359"/>
                    <a:pt x="1630" y="3259"/>
                  </a:cubicBezTo>
                  <a:lnTo>
                    <a:pt x="1830" y="2807"/>
                  </a:lnTo>
                  <a:cubicBezTo>
                    <a:pt x="1880" y="2682"/>
                    <a:pt x="1905" y="2532"/>
                    <a:pt x="1830" y="2381"/>
                  </a:cubicBezTo>
                  <a:cubicBezTo>
                    <a:pt x="1780" y="2231"/>
                    <a:pt x="1680" y="2131"/>
                    <a:pt x="1530" y="2056"/>
                  </a:cubicBezTo>
                  <a:lnTo>
                    <a:pt x="1053" y="1855"/>
                  </a:lnTo>
                  <a:cubicBezTo>
                    <a:pt x="953" y="1805"/>
                    <a:pt x="878" y="1730"/>
                    <a:pt x="853" y="1629"/>
                  </a:cubicBezTo>
                  <a:cubicBezTo>
                    <a:pt x="803" y="1504"/>
                    <a:pt x="828" y="1404"/>
                    <a:pt x="878" y="1304"/>
                  </a:cubicBezTo>
                  <a:lnTo>
                    <a:pt x="1028" y="1028"/>
                  </a:lnTo>
                  <a:cubicBezTo>
                    <a:pt x="1103" y="878"/>
                    <a:pt x="1103" y="702"/>
                    <a:pt x="1053" y="552"/>
                  </a:cubicBezTo>
                  <a:cubicBezTo>
                    <a:pt x="978" y="401"/>
                    <a:pt x="853" y="276"/>
                    <a:pt x="702" y="22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g33531da2bcc_0_1547"/>
            <p:cNvSpPr/>
            <p:nvPr/>
          </p:nvSpPr>
          <p:spPr>
            <a:xfrm>
              <a:off x="1026829" y="4339438"/>
              <a:ext cx="1808221" cy="107010"/>
            </a:xfrm>
            <a:custGeom>
              <a:rect b="b" l="l" r="r" t="t"/>
              <a:pathLst>
                <a:path extrusionOk="0" h="2081" w="35164">
                  <a:moveTo>
                    <a:pt x="1" y="1"/>
                  </a:moveTo>
                  <a:lnTo>
                    <a:pt x="1" y="2081"/>
                  </a:lnTo>
                  <a:lnTo>
                    <a:pt x="35164" y="2081"/>
                  </a:lnTo>
                  <a:lnTo>
                    <a:pt x="35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g33531da2bcc_0_1547"/>
            <p:cNvSpPr/>
            <p:nvPr/>
          </p:nvSpPr>
          <p:spPr>
            <a:xfrm>
              <a:off x="654370" y="3510753"/>
              <a:ext cx="1477008" cy="935684"/>
            </a:xfrm>
            <a:custGeom>
              <a:rect b="b" l="l" r="r" t="t"/>
              <a:pathLst>
                <a:path extrusionOk="0" h="18196" w="28723">
                  <a:moveTo>
                    <a:pt x="1" y="0"/>
                  </a:moveTo>
                  <a:lnTo>
                    <a:pt x="3685" y="18196"/>
                  </a:lnTo>
                  <a:lnTo>
                    <a:pt x="28723" y="18196"/>
                  </a:lnTo>
                  <a:lnTo>
                    <a:pt x="23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g33531da2bcc_0_1547"/>
            <p:cNvSpPr/>
            <p:nvPr/>
          </p:nvSpPr>
          <p:spPr>
            <a:xfrm>
              <a:off x="2681680" y="4142282"/>
              <a:ext cx="88961" cy="87675"/>
            </a:xfrm>
            <a:custGeom>
              <a:rect b="b" l="l" r="r" t="t"/>
              <a:pathLst>
                <a:path extrusionOk="0" h="1705" w="1730">
                  <a:moveTo>
                    <a:pt x="301" y="0"/>
                  </a:moveTo>
                  <a:lnTo>
                    <a:pt x="0" y="301"/>
                  </a:lnTo>
                  <a:lnTo>
                    <a:pt x="1429" y="1704"/>
                  </a:lnTo>
                  <a:lnTo>
                    <a:pt x="1730" y="140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g33531da2bcc_0_1547"/>
            <p:cNvSpPr/>
            <p:nvPr/>
          </p:nvSpPr>
          <p:spPr>
            <a:xfrm>
              <a:off x="2682965" y="4142282"/>
              <a:ext cx="86390" cy="87675"/>
            </a:xfrm>
            <a:custGeom>
              <a:rect b="b" l="l" r="r" t="t"/>
              <a:pathLst>
                <a:path extrusionOk="0" h="1705" w="1680">
                  <a:moveTo>
                    <a:pt x="1404" y="0"/>
                  </a:moveTo>
                  <a:lnTo>
                    <a:pt x="0" y="1404"/>
                  </a:lnTo>
                  <a:lnTo>
                    <a:pt x="301" y="1704"/>
                  </a:lnTo>
                  <a:lnTo>
                    <a:pt x="1680" y="30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g33531da2bcc_0_1547"/>
            <p:cNvSpPr/>
            <p:nvPr/>
          </p:nvSpPr>
          <p:spPr>
            <a:xfrm>
              <a:off x="615700" y="4066227"/>
              <a:ext cx="225591" cy="19386"/>
            </a:xfrm>
            <a:custGeom>
              <a:rect b="b" l="l" r="r" t="t"/>
              <a:pathLst>
                <a:path extrusionOk="0" h="377" w="4387">
                  <a:moveTo>
                    <a:pt x="1" y="0"/>
                  </a:moveTo>
                  <a:lnTo>
                    <a:pt x="1" y="376"/>
                  </a:lnTo>
                  <a:lnTo>
                    <a:pt x="4387" y="376"/>
                  </a:lnTo>
                  <a:lnTo>
                    <a:pt x="4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g33531da2bcc_0_1547"/>
            <p:cNvSpPr/>
            <p:nvPr/>
          </p:nvSpPr>
          <p:spPr>
            <a:xfrm>
              <a:off x="703377" y="4001794"/>
              <a:ext cx="123774" cy="19386"/>
            </a:xfrm>
            <a:custGeom>
              <a:rect b="b" l="l" r="r" t="t"/>
              <a:pathLst>
                <a:path extrusionOk="0" h="377" w="2407">
                  <a:moveTo>
                    <a:pt x="0" y="0"/>
                  </a:moveTo>
                  <a:lnTo>
                    <a:pt x="0" y="376"/>
                  </a:lnTo>
                  <a:lnTo>
                    <a:pt x="2406" y="3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g33531da2bcc_0_1547"/>
            <p:cNvSpPr/>
            <p:nvPr/>
          </p:nvSpPr>
          <p:spPr>
            <a:xfrm>
              <a:off x="641514" y="3144723"/>
              <a:ext cx="51577" cy="18101"/>
            </a:xfrm>
            <a:custGeom>
              <a:rect b="b" l="l" r="r" t="t"/>
              <a:pathLst>
                <a:path extrusionOk="0" h="352" w="1003">
                  <a:moveTo>
                    <a:pt x="25" y="1"/>
                  </a:moveTo>
                  <a:lnTo>
                    <a:pt x="0" y="351"/>
                  </a:lnTo>
                  <a:lnTo>
                    <a:pt x="1003" y="351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g33531da2bcc_0_1547"/>
            <p:cNvSpPr/>
            <p:nvPr/>
          </p:nvSpPr>
          <p:spPr>
            <a:xfrm>
              <a:off x="717518" y="3144723"/>
              <a:ext cx="50343" cy="19386"/>
            </a:xfrm>
            <a:custGeom>
              <a:rect b="b" l="l" r="r" t="t"/>
              <a:pathLst>
                <a:path extrusionOk="0" h="377" w="979">
                  <a:moveTo>
                    <a:pt x="1" y="1"/>
                  </a:moveTo>
                  <a:lnTo>
                    <a:pt x="1" y="351"/>
                  </a:lnTo>
                  <a:lnTo>
                    <a:pt x="978" y="3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g33531da2bcc_0_1547"/>
            <p:cNvSpPr/>
            <p:nvPr/>
          </p:nvSpPr>
          <p:spPr>
            <a:xfrm>
              <a:off x="792287" y="3144723"/>
              <a:ext cx="51577" cy="19386"/>
            </a:xfrm>
            <a:custGeom>
              <a:rect b="b" l="l" r="r" t="t"/>
              <a:pathLst>
                <a:path extrusionOk="0" h="377" w="1003">
                  <a:moveTo>
                    <a:pt x="0" y="1"/>
                  </a:moveTo>
                  <a:lnTo>
                    <a:pt x="0" y="376"/>
                  </a:lnTo>
                  <a:lnTo>
                    <a:pt x="1003" y="37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g33531da2bcc_0_1547"/>
            <p:cNvSpPr/>
            <p:nvPr/>
          </p:nvSpPr>
          <p:spPr>
            <a:xfrm>
              <a:off x="868342" y="3144723"/>
              <a:ext cx="50291" cy="19386"/>
            </a:xfrm>
            <a:custGeom>
              <a:rect b="b" l="l" r="r" t="t"/>
              <a:pathLst>
                <a:path extrusionOk="0" h="377" w="978">
                  <a:moveTo>
                    <a:pt x="0" y="1"/>
                  </a:moveTo>
                  <a:lnTo>
                    <a:pt x="0" y="376"/>
                  </a:lnTo>
                  <a:lnTo>
                    <a:pt x="978" y="3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g33531da2bcc_0_1547"/>
            <p:cNvSpPr/>
            <p:nvPr/>
          </p:nvSpPr>
          <p:spPr>
            <a:xfrm>
              <a:off x="943060" y="3146009"/>
              <a:ext cx="50343" cy="18101"/>
            </a:xfrm>
            <a:custGeom>
              <a:rect b="b" l="l" r="r" t="t"/>
              <a:pathLst>
                <a:path extrusionOk="0" h="352" w="979">
                  <a:moveTo>
                    <a:pt x="1" y="1"/>
                  </a:moveTo>
                  <a:lnTo>
                    <a:pt x="1" y="351"/>
                  </a:lnTo>
                  <a:lnTo>
                    <a:pt x="978" y="351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g33531da2bcc_0_1547"/>
            <p:cNvSpPr/>
            <p:nvPr/>
          </p:nvSpPr>
          <p:spPr>
            <a:xfrm>
              <a:off x="1019115" y="3146009"/>
              <a:ext cx="50291" cy="19386"/>
            </a:xfrm>
            <a:custGeom>
              <a:rect b="b" l="l" r="r" t="t"/>
              <a:pathLst>
                <a:path extrusionOk="0" h="377" w="978">
                  <a:moveTo>
                    <a:pt x="0" y="1"/>
                  </a:moveTo>
                  <a:lnTo>
                    <a:pt x="0" y="351"/>
                  </a:lnTo>
                  <a:lnTo>
                    <a:pt x="978" y="377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g33531da2bcc_0_1547"/>
            <p:cNvSpPr/>
            <p:nvPr/>
          </p:nvSpPr>
          <p:spPr>
            <a:xfrm>
              <a:off x="1093885" y="3146009"/>
              <a:ext cx="50291" cy="19386"/>
            </a:xfrm>
            <a:custGeom>
              <a:rect b="b" l="l" r="r" t="t"/>
              <a:pathLst>
                <a:path extrusionOk="0" h="377" w="978">
                  <a:moveTo>
                    <a:pt x="0" y="1"/>
                  </a:moveTo>
                  <a:lnTo>
                    <a:pt x="0" y="377"/>
                  </a:lnTo>
                  <a:lnTo>
                    <a:pt x="978" y="377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g33531da2bcc_0_1547"/>
            <p:cNvSpPr/>
            <p:nvPr/>
          </p:nvSpPr>
          <p:spPr>
            <a:xfrm>
              <a:off x="2171304" y="3632884"/>
              <a:ext cx="77391" cy="28694"/>
            </a:xfrm>
            <a:custGeom>
              <a:rect b="b" l="l" r="r" t="t"/>
              <a:pathLst>
                <a:path extrusionOk="0" h="558" w="1505">
                  <a:moveTo>
                    <a:pt x="714" y="0"/>
                  </a:moveTo>
                  <a:cubicBezTo>
                    <a:pt x="384" y="0"/>
                    <a:pt x="26" y="232"/>
                    <a:pt x="26" y="232"/>
                  </a:cubicBezTo>
                  <a:cubicBezTo>
                    <a:pt x="26" y="232"/>
                    <a:pt x="0" y="296"/>
                    <a:pt x="95" y="296"/>
                  </a:cubicBezTo>
                  <a:cubicBezTo>
                    <a:pt x="133" y="296"/>
                    <a:pt x="190" y="286"/>
                    <a:pt x="276" y="257"/>
                  </a:cubicBezTo>
                  <a:cubicBezTo>
                    <a:pt x="330" y="244"/>
                    <a:pt x="369" y="237"/>
                    <a:pt x="402" y="237"/>
                  </a:cubicBezTo>
                  <a:cubicBezTo>
                    <a:pt x="493" y="237"/>
                    <a:pt x="537" y="284"/>
                    <a:pt x="702" y="357"/>
                  </a:cubicBezTo>
                  <a:cubicBezTo>
                    <a:pt x="928" y="432"/>
                    <a:pt x="1003" y="432"/>
                    <a:pt x="1128" y="508"/>
                  </a:cubicBezTo>
                  <a:cubicBezTo>
                    <a:pt x="1204" y="533"/>
                    <a:pt x="1454" y="558"/>
                    <a:pt x="1454" y="558"/>
                  </a:cubicBezTo>
                  <a:lnTo>
                    <a:pt x="1504" y="182"/>
                  </a:lnTo>
                  <a:cubicBezTo>
                    <a:pt x="1153" y="107"/>
                    <a:pt x="1229" y="82"/>
                    <a:pt x="803" y="6"/>
                  </a:cubicBezTo>
                  <a:cubicBezTo>
                    <a:pt x="773" y="2"/>
                    <a:pt x="744" y="0"/>
                    <a:pt x="714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g33531da2bcc_0_1547"/>
            <p:cNvSpPr/>
            <p:nvPr/>
          </p:nvSpPr>
          <p:spPr>
            <a:xfrm>
              <a:off x="2189354" y="3648670"/>
              <a:ext cx="56770" cy="16712"/>
            </a:xfrm>
            <a:custGeom>
              <a:rect b="b" l="l" r="r" t="t"/>
              <a:pathLst>
                <a:path extrusionOk="0" h="325" w="1104">
                  <a:moveTo>
                    <a:pt x="652" y="0"/>
                  </a:moveTo>
                  <a:cubicBezTo>
                    <a:pt x="652" y="0"/>
                    <a:pt x="0" y="201"/>
                    <a:pt x="151" y="301"/>
                  </a:cubicBezTo>
                  <a:cubicBezTo>
                    <a:pt x="176" y="317"/>
                    <a:pt x="211" y="324"/>
                    <a:pt x="253" y="324"/>
                  </a:cubicBezTo>
                  <a:cubicBezTo>
                    <a:pt x="468" y="324"/>
                    <a:pt x="873" y="146"/>
                    <a:pt x="1103" y="125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g33531da2bcc_0_1547"/>
            <p:cNvSpPr/>
            <p:nvPr/>
          </p:nvSpPr>
          <p:spPr>
            <a:xfrm>
              <a:off x="2224167" y="3490801"/>
              <a:ext cx="253924" cy="196897"/>
            </a:xfrm>
            <a:custGeom>
              <a:rect b="b" l="l" r="r" t="t"/>
              <a:pathLst>
                <a:path extrusionOk="0" h="3829" w="4938">
                  <a:moveTo>
                    <a:pt x="4041" y="0"/>
                  </a:moveTo>
                  <a:cubicBezTo>
                    <a:pt x="3942" y="0"/>
                    <a:pt x="3832" y="12"/>
                    <a:pt x="3709" y="38"/>
                  </a:cubicBezTo>
                  <a:cubicBezTo>
                    <a:pt x="3008" y="163"/>
                    <a:pt x="3459" y="1466"/>
                    <a:pt x="3133" y="1942"/>
                  </a:cubicBezTo>
                  <a:cubicBezTo>
                    <a:pt x="2572" y="2744"/>
                    <a:pt x="1048" y="2824"/>
                    <a:pt x="461" y="2824"/>
                  </a:cubicBezTo>
                  <a:cubicBezTo>
                    <a:pt x="314" y="2824"/>
                    <a:pt x="226" y="2819"/>
                    <a:pt x="226" y="2819"/>
                  </a:cubicBezTo>
                  <a:cubicBezTo>
                    <a:pt x="0" y="3020"/>
                    <a:pt x="125" y="3371"/>
                    <a:pt x="125" y="3371"/>
                  </a:cubicBezTo>
                  <a:cubicBezTo>
                    <a:pt x="125" y="3371"/>
                    <a:pt x="1451" y="3828"/>
                    <a:pt x="2610" y="3828"/>
                  </a:cubicBezTo>
                  <a:cubicBezTo>
                    <a:pt x="3144" y="3828"/>
                    <a:pt x="3643" y="3731"/>
                    <a:pt x="3960" y="3446"/>
                  </a:cubicBezTo>
                  <a:cubicBezTo>
                    <a:pt x="4937" y="2544"/>
                    <a:pt x="4937" y="1366"/>
                    <a:pt x="4812" y="664"/>
                  </a:cubicBezTo>
                  <a:cubicBezTo>
                    <a:pt x="4750" y="289"/>
                    <a:pt x="453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g33531da2bcc_0_1547"/>
            <p:cNvSpPr/>
            <p:nvPr/>
          </p:nvSpPr>
          <p:spPr>
            <a:xfrm>
              <a:off x="2661059" y="4281433"/>
              <a:ext cx="36150" cy="45252"/>
            </a:xfrm>
            <a:custGeom>
              <a:rect b="b" l="l" r="r" t="t"/>
              <a:pathLst>
                <a:path extrusionOk="0" h="880" w="703">
                  <a:moveTo>
                    <a:pt x="502" y="1"/>
                  </a:moveTo>
                  <a:lnTo>
                    <a:pt x="0" y="302"/>
                  </a:lnTo>
                  <a:cubicBezTo>
                    <a:pt x="76" y="377"/>
                    <a:pt x="126" y="452"/>
                    <a:pt x="176" y="502"/>
                  </a:cubicBezTo>
                  <a:cubicBezTo>
                    <a:pt x="251" y="602"/>
                    <a:pt x="251" y="628"/>
                    <a:pt x="25" y="878"/>
                  </a:cubicBezTo>
                  <a:cubicBezTo>
                    <a:pt x="37" y="879"/>
                    <a:pt x="48" y="879"/>
                    <a:pt x="59" y="879"/>
                  </a:cubicBezTo>
                  <a:cubicBezTo>
                    <a:pt x="395" y="879"/>
                    <a:pt x="678" y="526"/>
                    <a:pt x="702" y="477"/>
                  </a:cubicBezTo>
                  <a:cubicBezTo>
                    <a:pt x="677" y="352"/>
                    <a:pt x="602" y="176"/>
                    <a:pt x="502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g33531da2bcc_0_1547"/>
            <p:cNvSpPr/>
            <p:nvPr/>
          </p:nvSpPr>
          <p:spPr>
            <a:xfrm>
              <a:off x="2644243" y="4305962"/>
              <a:ext cx="67106" cy="36613"/>
            </a:xfrm>
            <a:custGeom>
              <a:rect b="b" l="l" r="r" t="t"/>
              <a:pathLst>
                <a:path extrusionOk="0" h="712" w="1305">
                  <a:moveTo>
                    <a:pt x="1029" y="0"/>
                  </a:moveTo>
                  <a:lnTo>
                    <a:pt x="1029" y="0"/>
                  </a:lnTo>
                  <a:cubicBezTo>
                    <a:pt x="1005" y="49"/>
                    <a:pt x="722" y="402"/>
                    <a:pt x="386" y="402"/>
                  </a:cubicBezTo>
                  <a:cubicBezTo>
                    <a:pt x="375" y="402"/>
                    <a:pt x="364" y="402"/>
                    <a:pt x="352" y="401"/>
                  </a:cubicBezTo>
                  <a:cubicBezTo>
                    <a:pt x="352" y="401"/>
                    <a:pt x="0" y="712"/>
                    <a:pt x="219" y="712"/>
                  </a:cubicBezTo>
                  <a:cubicBezTo>
                    <a:pt x="241" y="712"/>
                    <a:pt x="268" y="709"/>
                    <a:pt x="302" y="702"/>
                  </a:cubicBezTo>
                  <a:cubicBezTo>
                    <a:pt x="678" y="652"/>
                    <a:pt x="1305" y="401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g33531da2bcc_0_1547"/>
            <p:cNvSpPr/>
            <p:nvPr/>
          </p:nvSpPr>
          <p:spPr>
            <a:xfrm>
              <a:off x="2407182" y="3802014"/>
              <a:ext cx="289663" cy="501369"/>
            </a:xfrm>
            <a:custGeom>
              <a:rect b="b" l="l" r="r" t="t"/>
              <a:pathLst>
                <a:path extrusionOk="0" h="9750" w="5633">
                  <a:moveTo>
                    <a:pt x="2782" y="1"/>
                  </a:moveTo>
                  <a:lnTo>
                    <a:pt x="852" y="803"/>
                  </a:lnTo>
                  <a:lnTo>
                    <a:pt x="0" y="1153"/>
                  </a:lnTo>
                  <a:cubicBezTo>
                    <a:pt x="0" y="1153"/>
                    <a:pt x="175" y="2256"/>
                    <a:pt x="451" y="2883"/>
                  </a:cubicBezTo>
                  <a:cubicBezTo>
                    <a:pt x="1328" y="4838"/>
                    <a:pt x="1454" y="4737"/>
                    <a:pt x="1729" y="5164"/>
                  </a:cubicBezTo>
                  <a:cubicBezTo>
                    <a:pt x="1729" y="5214"/>
                    <a:pt x="1754" y="5239"/>
                    <a:pt x="1780" y="5289"/>
                  </a:cubicBezTo>
                  <a:cubicBezTo>
                    <a:pt x="2306" y="6266"/>
                    <a:pt x="3684" y="8647"/>
                    <a:pt x="4962" y="9725"/>
                  </a:cubicBezTo>
                  <a:cubicBezTo>
                    <a:pt x="4983" y="9742"/>
                    <a:pt x="5011" y="9750"/>
                    <a:pt x="5043" y="9750"/>
                  </a:cubicBezTo>
                  <a:cubicBezTo>
                    <a:pt x="5246" y="9750"/>
                    <a:pt x="5632" y="9443"/>
                    <a:pt x="5589" y="9249"/>
                  </a:cubicBezTo>
                  <a:cubicBezTo>
                    <a:pt x="5138" y="7620"/>
                    <a:pt x="4787" y="7269"/>
                    <a:pt x="4311" y="5514"/>
                  </a:cubicBezTo>
                  <a:cubicBezTo>
                    <a:pt x="4186" y="4988"/>
                    <a:pt x="4035" y="3960"/>
                    <a:pt x="3910" y="3309"/>
                  </a:cubicBezTo>
                  <a:cubicBezTo>
                    <a:pt x="3759" y="2532"/>
                    <a:pt x="3484" y="677"/>
                    <a:pt x="2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g33531da2bcc_0_1547"/>
            <p:cNvSpPr/>
            <p:nvPr/>
          </p:nvSpPr>
          <p:spPr>
            <a:xfrm>
              <a:off x="2403274" y="4320103"/>
              <a:ext cx="41292" cy="34402"/>
            </a:xfrm>
            <a:custGeom>
              <a:rect b="b" l="l" r="r" t="t"/>
              <a:pathLst>
                <a:path extrusionOk="0" h="669" w="803">
                  <a:moveTo>
                    <a:pt x="803" y="1"/>
                  </a:moveTo>
                  <a:lnTo>
                    <a:pt x="226" y="76"/>
                  </a:lnTo>
                  <a:cubicBezTo>
                    <a:pt x="251" y="151"/>
                    <a:pt x="277" y="251"/>
                    <a:pt x="302" y="327"/>
                  </a:cubicBezTo>
                  <a:cubicBezTo>
                    <a:pt x="327" y="427"/>
                    <a:pt x="327" y="477"/>
                    <a:pt x="1" y="602"/>
                  </a:cubicBezTo>
                  <a:cubicBezTo>
                    <a:pt x="84" y="651"/>
                    <a:pt x="176" y="669"/>
                    <a:pt x="268" y="669"/>
                  </a:cubicBezTo>
                  <a:cubicBezTo>
                    <a:pt x="508" y="669"/>
                    <a:pt x="741" y="545"/>
                    <a:pt x="778" y="527"/>
                  </a:cubicBezTo>
                  <a:cubicBezTo>
                    <a:pt x="803" y="377"/>
                    <a:pt x="803" y="201"/>
                    <a:pt x="803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g33531da2bcc_0_1547"/>
            <p:cNvSpPr/>
            <p:nvPr/>
          </p:nvSpPr>
          <p:spPr>
            <a:xfrm>
              <a:off x="2376226" y="4347203"/>
              <a:ext cx="70809" cy="20775"/>
            </a:xfrm>
            <a:custGeom>
              <a:rect b="b" l="l" r="r" t="t"/>
              <a:pathLst>
                <a:path extrusionOk="0" h="404" w="1377">
                  <a:moveTo>
                    <a:pt x="1304" y="0"/>
                  </a:moveTo>
                  <a:cubicBezTo>
                    <a:pt x="1267" y="18"/>
                    <a:pt x="1034" y="142"/>
                    <a:pt x="794" y="142"/>
                  </a:cubicBezTo>
                  <a:cubicBezTo>
                    <a:pt x="702" y="142"/>
                    <a:pt x="610" y="124"/>
                    <a:pt x="527" y="75"/>
                  </a:cubicBezTo>
                  <a:cubicBezTo>
                    <a:pt x="527" y="75"/>
                    <a:pt x="1" y="226"/>
                    <a:pt x="351" y="326"/>
                  </a:cubicBezTo>
                  <a:cubicBezTo>
                    <a:pt x="488" y="371"/>
                    <a:pt x="663" y="404"/>
                    <a:pt x="828" y="404"/>
                  </a:cubicBezTo>
                  <a:cubicBezTo>
                    <a:pt x="1119" y="404"/>
                    <a:pt x="1377" y="304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g33531da2bcc_0_1547"/>
            <p:cNvSpPr/>
            <p:nvPr/>
          </p:nvSpPr>
          <p:spPr>
            <a:xfrm>
              <a:off x="2407182" y="3843256"/>
              <a:ext cx="113438" cy="224305"/>
            </a:xfrm>
            <a:custGeom>
              <a:rect b="b" l="l" r="r" t="t"/>
              <a:pathLst>
                <a:path extrusionOk="0" h="4362" w="2206">
                  <a:moveTo>
                    <a:pt x="852" y="1"/>
                  </a:moveTo>
                  <a:lnTo>
                    <a:pt x="0" y="351"/>
                  </a:lnTo>
                  <a:cubicBezTo>
                    <a:pt x="0" y="351"/>
                    <a:pt x="175" y="1454"/>
                    <a:pt x="451" y="2081"/>
                  </a:cubicBezTo>
                  <a:cubicBezTo>
                    <a:pt x="1328" y="4036"/>
                    <a:pt x="1454" y="3935"/>
                    <a:pt x="1729" y="4362"/>
                  </a:cubicBezTo>
                  <a:cubicBezTo>
                    <a:pt x="1805" y="4161"/>
                    <a:pt x="1880" y="3961"/>
                    <a:pt x="1955" y="3735"/>
                  </a:cubicBezTo>
                  <a:cubicBezTo>
                    <a:pt x="2206" y="3008"/>
                    <a:pt x="2080" y="953"/>
                    <a:pt x="1729" y="7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g33531da2bcc_0_1547"/>
            <p:cNvSpPr/>
            <p:nvPr/>
          </p:nvSpPr>
          <p:spPr>
            <a:xfrm>
              <a:off x="2347891" y="3822635"/>
              <a:ext cx="183064" cy="510985"/>
            </a:xfrm>
            <a:custGeom>
              <a:rect b="b" l="l" r="r" t="t"/>
              <a:pathLst>
                <a:path extrusionOk="0" h="9937" w="3560">
                  <a:moveTo>
                    <a:pt x="326" y="1"/>
                  </a:moveTo>
                  <a:cubicBezTo>
                    <a:pt x="326" y="1"/>
                    <a:pt x="25" y="1053"/>
                    <a:pt x="25" y="1755"/>
                  </a:cubicBezTo>
                  <a:cubicBezTo>
                    <a:pt x="0" y="4061"/>
                    <a:pt x="0" y="3986"/>
                    <a:pt x="25" y="4612"/>
                  </a:cubicBezTo>
                  <a:cubicBezTo>
                    <a:pt x="100" y="5715"/>
                    <a:pt x="577" y="8321"/>
                    <a:pt x="1278" y="9850"/>
                  </a:cubicBezTo>
                  <a:lnTo>
                    <a:pt x="1328" y="9900"/>
                  </a:lnTo>
                  <a:lnTo>
                    <a:pt x="1404" y="9925"/>
                  </a:lnTo>
                  <a:cubicBezTo>
                    <a:pt x="1437" y="9933"/>
                    <a:pt x="1475" y="9936"/>
                    <a:pt x="1515" y="9936"/>
                  </a:cubicBezTo>
                  <a:cubicBezTo>
                    <a:pt x="1741" y="9936"/>
                    <a:pt x="2034" y="9820"/>
                    <a:pt x="2055" y="9650"/>
                  </a:cubicBezTo>
                  <a:cubicBezTo>
                    <a:pt x="2331" y="8021"/>
                    <a:pt x="2506" y="7620"/>
                    <a:pt x="2506" y="5765"/>
                  </a:cubicBezTo>
                  <a:cubicBezTo>
                    <a:pt x="2506" y="4863"/>
                    <a:pt x="2857" y="4211"/>
                    <a:pt x="3008" y="3559"/>
                  </a:cubicBezTo>
                  <a:cubicBezTo>
                    <a:pt x="3208" y="2808"/>
                    <a:pt x="3559" y="978"/>
                    <a:pt x="3208" y="7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g33531da2bcc_0_1547"/>
            <p:cNvSpPr/>
            <p:nvPr/>
          </p:nvSpPr>
          <p:spPr>
            <a:xfrm>
              <a:off x="2360747" y="3831686"/>
              <a:ext cx="59342" cy="501369"/>
            </a:xfrm>
            <a:custGeom>
              <a:rect b="b" l="l" r="r" t="t"/>
              <a:pathLst>
                <a:path extrusionOk="0" h="9750" w="1154">
                  <a:moveTo>
                    <a:pt x="552" y="0"/>
                  </a:moveTo>
                  <a:cubicBezTo>
                    <a:pt x="176" y="877"/>
                    <a:pt x="1" y="1880"/>
                    <a:pt x="1" y="3033"/>
                  </a:cubicBezTo>
                  <a:cubicBezTo>
                    <a:pt x="1" y="4085"/>
                    <a:pt x="151" y="5163"/>
                    <a:pt x="276" y="6115"/>
                  </a:cubicBezTo>
                  <a:cubicBezTo>
                    <a:pt x="452" y="7218"/>
                    <a:pt x="627" y="8496"/>
                    <a:pt x="1078" y="9724"/>
                  </a:cubicBezTo>
                  <a:lnTo>
                    <a:pt x="1154" y="9749"/>
                  </a:lnTo>
                  <a:cubicBezTo>
                    <a:pt x="703" y="8521"/>
                    <a:pt x="527" y="7218"/>
                    <a:pt x="352" y="6090"/>
                  </a:cubicBezTo>
                  <a:cubicBezTo>
                    <a:pt x="226" y="5163"/>
                    <a:pt x="76" y="4085"/>
                    <a:pt x="51" y="3033"/>
                  </a:cubicBezTo>
                  <a:cubicBezTo>
                    <a:pt x="51" y="1905"/>
                    <a:pt x="251" y="877"/>
                    <a:pt x="602" y="50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g33531da2bcc_0_1547"/>
            <p:cNvSpPr/>
            <p:nvPr/>
          </p:nvSpPr>
          <p:spPr>
            <a:xfrm>
              <a:off x="2358176" y="3802014"/>
              <a:ext cx="230733" cy="94463"/>
            </a:xfrm>
            <a:custGeom>
              <a:rect b="b" l="l" r="r" t="t"/>
              <a:pathLst>
                <a:path extrusionOk="0" h="1837" w="4487">
                  <a:moveTo>
                    <a:pt x="3735" y="1"/>
                  </a:moveTo>
                  <a:lnTo>
                    <a:pt x="2632" y="477"/>
                  </a:lnTo>
                  <a:lnTo>
                    <a:pt x="126" y="402"/>
                  </a:lnTo>
                  <a:cubicBezTo>
                    <a:pt x="126" y="402"/>
                    <a:pt x="76" y="627"/>
                    <a:pt x="1" y="928"/>
                  </a:cubicBezTo>
                  <a:cubicBezTo>
                    <a:pt x="719" y="1499"/>
                    <a:pt x="1755" y="1836"/>
                    <a:pt x="2813" y="1836"/>
                  </a:cubicBezTo>
                  <a:cubicBezTo>
                    <a:pt x="3380" y="1836"/>
                    <a:pt x="3953" y="1739"/>
                    <a:pt x="4487" y="1529"/>
                  </a:cubicBezTo>
                  <a:cubicBezTo>
                    <a:pt x="4311" y="903"/>
                    <a:pt x="4061" y="326"/>
                    <a:pt x="3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g33531da2bcc_0_1547"/>
            <p:cNvSpPr/>
            <p:nvPr/>
          </p:nvSpPr>
          <p:spPr>
            <a:xfrm>
              <a:off x="2327271" y="3550709"/>
              <a:ext cx="265906" cy="320928"/>
            </a:xfrm>
            <a:custGeom>
              <a:rect b="b" l="l" r="r" t="t"/>
              <a:pathLst>
                <a:path extrusionOk="0" h="6241" w="5171">
                  <a:moveTo>
                    <a:pt x="1871" y="1"/>
                  </a:moveTo>
                  <a:cubicBezTo>
                    <a:pt x="1503" y="1"/>
                    <a:pt x="1094" y="163"/>
                    <a:pt x="727" y="627"/>
                  </a:cubicBezTo>
                  <a:cubicBezTo>
                    <a:pt x="276" y="1178"/>
                    <a:pt x="0" y="2256"/>
                    <a:pt x="602" y="5589"/>
                  </a:cubicBezTo>
                  <a:cubicBezTo>
                    <a:pt x="672" y="5998"/>
                    <a:pt x="2122" y="6240"/>
                    <a:pt x="3364" y="6240"/>
                  </a:cubicBezTo>
                  <a:cubicBezTo>
                    <a:pt x="4330" y="6240"/>
                    <a:pt x="5171" y="6094"/>
                    <a:pt x="5138" y="5765"/>
                  </a:cubicBezTo>
                  <a:cubicBezTo>
                    <a:pt x="4837" y="3484"/>
                    <a:pt x="3910" y="2131"/>
                    <a:pt x="2932" y="527"/>
                  </a:cubicBezTo>
                  <a:cubicBezTo>
                    <a:pt x="2776" y="284"/>
                    <a:pt x="2359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g33531da2bcc_0_1547"/>
            <p:cNvSpPr/>
            <p:nvPr/>
          </p:nvSpPr>
          <p:spPr>
            <a:xfrm>
              <a:off x="2160402" y="3723337"/>
              <a:ext cx="32910" cy="27665"/>
            </a:xfrm>
            <a:custGeom>
              <a:rect b="b" l="l" r="r" t="t"/>
              <a:pathLst>
                <a:path extrusionOk="0" h="538" w="640">
                  <a:moveTo>
                    <a:pt x="127" y="1"/>
                  </a:moveTo>
                  <a:cubicBezTo>
                    <a:pt x="1" y="1"/>
                    <a:pt x="263" y="453"/>
                    <a:pt x="263" y="453"/>
                  </a:cubicBezTo>
                  <a:lnTo>
                    <a:pt x="162" y="478"/>
                  </a:lnTo>
                  <a:cubicBezTo>
                    <a:pt x="162" y="478"/>
                    <a:pt x="422" y="538"/>
                    <a:pt x="544" y="538"/>
                  </a:cubicBezTo>
                  <a:cubicBezTo>
                    <a:pt x="616" y="538"/>
                    <a:pt x="640" y="518"/>
                    <a:pt x="538" y="453"/>
                  </a:cubicBezTo>
                  <a:cubicBezTo>
                    <a:pt x="288" y="252"/>
                    <a:pt x="313" y="52"/>
                    <a:pt x="137" y="2"/>
                  </a:cubicBez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g33531da2bcc_0_1547"/>
            <p:cNvSpPr/>
            <p:nvPr/>
          </p:nvSpPr>
          <p:spPr>
            <a:xfrm>
              <a:off x="2132222" y="3725651"/>
              <a:ext cx="52040" cy="39030"/>
            </a:xfrm>
            <a:custGeom>
              <a:rect b="b" l="l" r="r" t="t"/>
              <a:pathLst>
                <a:path extrusionOk="0" h="759" w="1012">
                  <a:moveTo>
                    <a:pt x="93" y="0"/>
                  </a:moveTo>
                  <a:cubicBezTo>
                    <a:pt x="29" y="0"/>
                    <a:pt x="1" y="30"/>
                    <a:pt x="34" y="107"/>
                  </a:cubicBezTo>
                  <a:cubicBezTo>
                    <a:pt x="184" y="458"/>
                    <a:pt x="334" y="734"/>
                    <a:pt x="936" y="759"/>
                  </a:cubicBezTo>
                  <a:lnTo>
                    <a:pt x="1011" y="383"/>
                  </a:lnTo>
                  <a:cubicBezTo>
                    <a:pt x="1011" y="383"/>
                    <a:pt x="323" y="0"/>
                    <a:pt x="93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g33531da2bcc_0_1547"/>
            <p:cNvSpPr/>
            <p:nvPr/>
          </p:nvSpPr>
          <p:spPr>
            <a:xfrm>
              <a:off x="2171304" y="3597453"/>
              <a:ext cx="253924" cy="195046"/>
            </a:xfrm>
            <a:custGeom>
              <a:rect b="b" l="l" r="r" t="t"/>
              <a:pathLst>
                <a:path extrusionOk="0" h="3793" w="4938">
                  <a:moveTo>
                    <a:pt x="4016" y="0"/>
                  </a:moveTo>
                  <a:cubicBezTo>
                    <a:pt x="3938" y="0"/>
                    <a:pt x="3852" y="6"/>
                    <a:pt x="3760" y="19"/>
                  </a:cubicBezTo>
                  <a:cubicBezTo>
                    <a:pt x="2933" y="144"/>
                    <a:pt x="3509" y="1798"/>
                    <a:pt x="3158" y="2274"/>
                  </a:cubicBezTo>
                  <a:cubicBezTo>
                    <a:pt x="2821" y="2745"/>
                    <a:pt x="2134" y="2867"/>
                    <a:pt x="1513" y="2867"/>
                  </a:cubicBezTo>
                  <a:cubicBezTo>
                    <a:pt x="844" y="2867"/>
                    <a:pt x="251" y="2725"/>
                    <a:pt x="251" y="2725"/>
                  </a:cubicBezTo>
                  <a:cubicBezTo>
                    <a:pt x="1" y="2901"/>
                    <a:pt x="101" y="3277"/>
                    <a:pt x="101" y="3277"/>
                  </a:cubicBezTo>
                  <a:cubicBezTo>
                    <a:pt x="101" y="3277"/>
                    <a:pt x="1476" y="3793"/>
                    <a:pt x="2645" y="3793"/>
                  </a:cubicBezTo>
                  <a:cubicBezTo>
                    <a:pt x="3146" y="3793"/>
                    <a:pt x="3610" y="3698"/>
                    <a:pt x="3910" y="3427"/>
                  </a:cubicBezTo>
                  <a:cubicBezTo>
                    <a:pt x="4938" y="2575"/>
                    <a:pt x="4938" y="1397"/>
                    <a:pt x="4863" y="695"/>
                  </a:cubicBezTo>
                  <a:cubicBezTo>
                    <a:pt x="4797" y="300"/>
                    <a:pt x="4577" y="0"/>
                    <a:pt x="4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33531da2bcc_0_1547"/>
            <p:cNvSpPr/>
            <p:nvPr/>
          </p:nvSpPr>
          <p:spPr>
            <a:xfrm>
              <a:off x="2280835" y="3406519"/>
              <a:ext cx="278453" cy="316917"/>
            </a:xfrm>
            <a:custGeom>
              <a:rect b="b" l="l" r="r" t="t"/>
              <a:pathLst>
                <a:path extrusionOk="0" h="6163" w="5415">
                  <a:moveTo>
                    <a:pt x="1994" y="0"/>
                  </a:moveTo>
                  <a:cubicBezTo>
                    <a:pt x="1793" y="0"/>
                    <a:pt x="1545" y="50"/>
                    <a:pt x="1229" y="173"/>
                  </a:cubicBezTo>
                  <a:cubicBezTo>
                    <a:pt x="803" y="348"/>
                    <a:pt x="327" y="874"/>
                    <a:pt x="552" y="1752"/>
                  </a:cubicBezTo>
                  <a:cubicBezTo>
                    <a:pt x="778" y="2654"/>
                    <a:pt x="778" y="2654"/>
                    <a:pt x="552" y="3080"/>
                  </a:cubicBezTo>
                  <a:cubicBezTo>
                    <a:pt x="1" y="4108"/>
                    <a:pt x="1981" y="3506"/>
                    <a:pt x="1705" y="4509"/>
                  </a:cubicBezTo>
                  <a:cubicBezTo>
                    <a:pt x="1333" y="5748"/>
                    <a:pt x="1833" y="6162"/>
                    <a:pt x="2541" y="6162"/>
                  </a:cubicBezTo>
                  <a:cubicBezTo>
                    <a:pt x="3408" y="6162"/>
                    <a:pt x="4587" y="5543"/>
                    <a:pt x="4863" y="5060"/>
                  </a:cubicBezTo>
                  <a:cubicBezTo>
                    <a:pt x="5414" y="4057"/>
                    <a:pt x="5339" y="2629"/>
                    <a:pt x="4287" y="2278"/>
                  </a:cubicBezTo>
                  <a:cubicBezTo>
                    <a:pt x="3961" y="2153"/>
                    <a:pt x="4211" y="975"/>
                    <a:pt x="3460" y="950"/>
                  </a:cubicBezTo>
                  <a:cubicBezTo>
                    <a:pt x="2829" y="929"/>
                    <a:pt x="2859" y="0"/>
                    <a:pt x="1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4"/>
          <p:cNvSpPr txBox="1"/>
          <p:nvPr>
            <p:ph idx="1" type="subTitle"/>
          </p:nvPr>
        </p:nvSpPr>
        <p:spPr>
          <a:xfrm>
            <a:off x="1226400" y="794166"/>
            <a:ext cx="6691200" cy="13106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" sz="3200" u="none" strike="noStrike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“how”</a:t>
            </a:r>
            <a:r>
              <a:rPr b="0" i="0" lang="en" sz="320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conduct research using a particular methodology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9" name="Google Shape;2329;p14"/>
          <p:cNvSpPr txBox="1"/>
          <p:nvPr/>
        </p:nvSpPr>
        <p:spPr>
          <a:xfrm>
            <a:off x="2958005" y="3977780"/>
            <a:ext cx="45759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14"/>
          <p:cNvSpPr txBox="1"/>
          <p:nvPr/>
        </p:nvSpPr>
        <p:spPr>
          <a:xfrm>
            <a:off x="1360406" y="2471935"/>
            <a:ext cx="537738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Describe the following 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the type of study (such as qualitative, quantitative, or mixed methods)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the sampling technique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data collection methods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data analysis procedures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ethical consideration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919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0" name="Google Shape;2920;p5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"/>
          <p:cNvSpPr txBox="1"/>
          <p:nvPr>
            <p:ph type="title"/>
          </p:nvPr>
        </p:nvSpPr>
        <p:spPr>
          <a:xfrm>
            <a:off x="975699" y="2451792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>
                <a:solidFill>
                  <a:srgbClr val="1F3374"/>
                </a:solidFill>
              </a:rPr>
              <a:t>Why</a:t>
            </a:r>
            <a:r>
              <a:rPr lang="en"/>
              <a:t>??</a:t>
            </a:r>
            <a:endParaRPr/>
          </a:p>
        </p:txBody>
      </p:sp>
      <p:grpSp>
        <p:nvGrpSpPr>
          <p:cNvPr id="2336" name="Google Shape;2336;p4"/>
          <p:cNvGrpSpPr/>
          <p:nvPr/>
        </p:nvGrpSpPr>
        <p:grpSpPr>
          <a:xfrm>
            <a:off x="4878515" y="1342291"/>
            <a:ext cx="4010381" cy="2458905"/>
            <a:chOff x="4939903" y="1223591"/>
            <a:chExt cx="3875139" cy="2375983"/>
          </a:xfrm>
        </p:grpSpPr>
        <p:sp>
          <p:nvSpPr>
            <p:cNvPr id="2337" name="Google Shape;2337;p4"/>
            <p:cNvSpPr/>
            <p:nvPr/>
          </p:nvSpPr>
          <p:spPr>
            <a:xfrm>
              <a:off x="6524836" y="3540227"/>
              <a:ext cx="141991" cy="59347"/>
            </a:xfrm>
            <a:custGeom>
              <a:rect b="b" l="l" r="r" t="t"/>
              <a:pathLst>
                <a:path extrusionOk="0" h="833" w="1993">
                  <a:moveTo>
                    <a:pt x="1425" y="1"/>
                  </a:moveTo>
                  <a:cubicBezTo>
                    <a:pt x="1154" y="1"/>
                    <a:pt x="882" y="144"/>
                    <a:pt x="761" y="144"/>
                  </a:cubicBezTo>
                  <a:cubicBezTo>
                    <a:pt x="732" y="144"/>
                    <a:pt x="711" y="135"/>
                    <a:pt x="702" y="113"/>
                  </a:cubicBezTo>
                  <a:cubicBezTo>
                    <a:pt x="690" y="88"/>
                    <a:pt x="662" y="78"/>
                    <a:pt x="624" y="78"/>
                  </a:cubicBezTo>
                  <a:cubicBezTo>
                    <a:pt x="436" y="78"/>
                    <a:pt x="0" y="339"/>
                    <a:pt x="0" y="339"/>
                  </a:cubicBezTo>
                  <a:cubicBezTo>
                    <a:pt x="0" y="339"/>
                    <a:pt x="276" y="665"/>
                    <a:pt x="527" y="815"/>
                  </a:cubicBezTo>
                  <a:cubicBezTo>
                    <a:pt x="549" y="827"/>
                    <a:pt x="578" y="833"/>
                    <a:pt x="611" y="833"/>
                  </a:cubicBezTo>
                  <a:cubicBezTo>
                    <a:pt x="990" y="833"/>
                    <a:pt x="1992" y="105"/>
                    <a:pt x="1554" y="13"/>
                  </a:cubicBezTo>
                  <a:cubicBezTo>
                    <a:pt x="1512" y="5"/>
                    <a:pt x="1468" y="1"/>
                    <a:pt x="142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8" name="Google Shape;2338;p4"/>
            <p:cNvGrpSpPr/>
            <p:nvPr/>
          </p:nvGrpSpPr>
          <p:grpSpPr>
            <a:xfrm>
              <a:off x="4939903" y="1223591"/>
              <a:ext cx="3875139" cy="2353997"/>
              <a:chOff x="2772963" y="2596675"/>
              <a:chExt cx="3598086" cy="2185698"/>
            </a:xfrm>
          </p:grpSpPr>
          <p:sp>
            <p:nvSpPr>
              <p:cNvPr id="2339" name="Google Shape;2339;p4"/>
              <p:cNvSpPr/>
              <p:nvPr/>
            </p:nvSpPr>
            <p:spPr>
              <a:xfrm>
                <a:off x="2772963" y="3173417"/>
                <a:ext cx="3598086" cy="1157161"/>
              </a:xfrm>
              <a:custGeom>
                <a:rect b="b" l="l" r="r" t="t"/>
                <a:pathLst>
                  <a:path extrusionOk="0" h="16242" w="50503">
                    <a:moveTo>
                      <a:pt x="40151" y="1"/>
                    </a:moveTo>
                    <a:lnTo>
                      <a:pt x="11179" y="7695"/>
                    </a:lnTo>
                    <a:lnTo>
                      <a:pt x="11104" y="7720"/>
                    </a:lnTo>
                    <a:lnTo>
                      <a:pt x="8246" y="12081"/>
                    </a:lnTo>
                    <a:lnTo>
                      <a:pt x="4462" y="10627"/>
                    </a:lnTo>
                    <a:lnTo>
                      <a:pt x="2106" y="15815"/>
                    </a:lnTo>
                    <a:lnTo>
                      <a:pt x="1" y="15815"/>
                    </a:lnTo>
                    <a:lnTo>
                      <a:pt x="1" y="16241"/>
                    </a:lnTo>
                    <a:lnTo>
                      <a:pt x="2382" y="16241"/>
                    </a:lnTo>
                    <a:lnTo>
                      <a:pt x="4662" y="11154"/>
                    </a:lnTo>
                    <a:lnTo>
                      <a:pt x="8397" y="12582"/>
                    </a:lnTo>
                    <a:lnTo>
                      <a:pt x="11354" y="8071"/>
                    </a:lnTo>
                    <a:lnTo>
                      <a:pt x="40051" y="452"/>
                    </a:lnTo>
                    <a:lnTo>
                      <a:pt x="43986" y="3810"/>
                    </a:lnTo>
                    <a:lnTo>
                      <a:pt x="47720" y="427"/>
                    </a:lnTo>
                    <a:lnTo>
                      <a:pt x="50502" y="427"/>
                    </a:lnTo>
                    <a:lnTo>
                      <a:pt x="50502" y="26"/>
                    </a:lnTo>
                    <a:lnTo>
                      <a:pt x="47570" y="26"/>
                    </a:lnTo>
                    <a:lnTo>
                      <a:pt x="43961" y="3259"/>
                    </a:lnTo>
                    <a:lnTo>
                      <a:pt x="40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"/>
              <p:cNvSpPr/>
              <p:nvPr/>
            </p:nvSpPr>
            <p:spPr>
              <a:xfrm>
                <a:off x="3314012" y="2739525"/>
                <a:ext cx="2226762" cy="1473204"/>
              </a:xfrm>
              <a:custGeom>
                <a:rect b="b" l="l" r="r" t="t"/>
                <a:pathLst>
                  <a:path extrusionOk="0" h="20678" w="31255">
                    <a:moveTo>
                      <a:pt x="1354" y="0"/>
                    </a:moveTo>
                    <a:cubicBezTo>
                      <a:pt x="627" y="0"/>
                      <a:pt x="1" y="627"/>
                      <a:pt x="1" y="1379"/>
                    </a:cubicBezTo>
                    <a:lnTo>
                      <a:pt x="1" y="19324"/>
                    </a:lnTo>
                    <a:cubicBezTo>
                      <a:pt x="1" y="20051"/>
                      <a:pt x="627" y="20677"/>
                      <a:pt x="1354" y="20677"/>
                    </a:cubicBezTo>
                    <a:lnTo>
                      <a:pt x="29901" y="20677"/>
                    </a:lnTo>
                    <a:cubicBezTo>
                      <a:pt x="30627" y="20677"/>
                      <a:pt x="31254" y="20051"/>
                      <a:pt x="31254" y="19324"/>
                    </a:cubicBezTo>
                    <a:lnTo>
                      <a:pt x="31254" y="1379"/>
                    </a:lnTo>
                    <a:cubicBezTo>
                      <a:pt x="31254" y="627"/>
                      <a:pt x="30627" y="0"/>
                      <a:pt x="29901" y="0"/>
                    </a:cubicBezTo>
                    <a:close/>
                  </a:path>
                </a:pathLst>
              </a:custGeom>
              <a:solidFill>
                <a:srgbClr val="FDED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"/>
              <p:cNvSpPr/>
              <p:nvPr/>
            </p:nvSpPr>
            <p:spPr>
              <a:xfrm>
                <a:off x="4110411" y="3980571"/>
                <a:ext cx="637572" cy="551793"/>
              </a:xfrm>
              <a:custGeom>
                <a:rect b="b" l="l" r="r" t="t"/>
                <a:pathLst>
                  <a:path extrusionOk="0" h="7745" w="8949">
                    <a:moveTo>
                      <a:pt x="552" y="0"/>
                    </a:moveTo>
                    <a:lnTo>
                      <a:pt x="1" y="7744"/>
                    </a:lnTo>
                    <a:lnTo>
                      <a:pt x="8948" y="7744"/>
                    </a:lnTo>
                    <a:lnTo>
                      <a:pt x="81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"/>
              <p:cNvSpPr/>
              <p:nvPr/>
            </p:nvSpPr>
            <p:spPr>
              <a:xfrm>
                <a:off x="3314012" y="2739525"/>
                <a:ext cx="2226762" cy="1473204"/>
              </a:xfrm>
              <a:custGeom>
                <a:rect b="b" l="l" r="r" t="t"/>
                <a:pathLst>
                  <a:path extrusionOk="0" h="20678" w="31255">
                    <a:moveTo>
                      <a:pt x="1354" y="0"/>
                    </a:moveTo>
                    <a:cubicBezTo>
                      <a:pt x="627" y="0"/>
                      <a:pt x="1" y="627"/>
                      <a:pt x="1" y="1379"/>
                    </a:cubicBezTo>
                    <a:lnTo>
                      <a:pt x="1" y="19324"/>
                    </a:lnTo>
                    <a:cubicBezTo>
                      <a:pt x="1" y="20051"/>
                      <a:pt x="627" y="20677"/>
                      <a:pt x="1354" y="20677"/>
                    </a:cubicBezTo>
                    <a:lnTo>
                      <a:pt x="29901" y="20677"/>
                    </a:lnTo>
                    <a:cubicBezTo>
                      <a:pt x="30627" y="20677"/>
                      <a:pt x="31254" y="20051"/>
                      <a:pt x="31254" y="19324"/>
                    </a:cubicBezTo>
                    <a:lnTo>
                      <a:pt x="31254" y="1379"/>
                    </a:lnTo>
                    <a:cubicBezTo>
                      <a:pt x="31254" y="627"/>
                      <a:pt x="30627" y="0"/>
                      <a:pt x="29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"/>
              <p:cNvSpPr/>
              <p:nvPr/>
            </p:nvSpPr>
            <p:spPr>
              <a:xfrm>
                <a:off x="3401503" y="2837703"/>
                <a:ext cx="2035683" cy="1044665"/>
              </a:xfrm>
              <a:custGeom>
                <a:rect b="b" l="l" r="r" t="t"/>
                <a:pathLst>
                  <a:path extrusionOk="0" h="14663" w="28573">
                    <a:moveTo>
                      <a:pt x="1" y="1"/>
                    </a:moveTo>
                    <a:lnTo>
                      <a:pt x="1" y="14663"/>
                    </a:lnTo>
                    <a:lnTo>
                      <a:pt x="28572" y="14663"/>
                    </a:lnTo>
                    <a:lnTo>
                      <a:pt x="285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"/>
              <p:cNvSpPr/>
              <p:nvPr/>
            </p:nvSpPr>
            <p:spPr>
              <a:xfrm>
                <a:off x="3314012" y="3969813"/>
                <a:ext cx="2226762" cy="242945"/>
              </a:xfrm>
              <a:custGeom>
                <a:rect b="b" l="l" r="r" t="t"/>
                <a:pathLst>
                  <a:path extrusionOk="0" h="3410" w="31255">
                    <a:moveTo>
                      <a:pt x="1" y="1"/>
                    </a:moveTo>
                    <a:lnTo>
                      <a:pt x="1" y="2056"/>
                    </a:lnTo>
                    <a:cubicBezTo>
                      <a:pt x="1" y="2783"/>
                      <a:pt x="627" y="3409"/>
                      <a:pt x="1354" y="3409"/>
                    </a:cubicBezTo>
                    <a:lnTo>
                      <a:pt x="29901" y="3409"/>
                    </a:lnTo>
                    <a:cubicBezTo>
                      <a:pt x="30627" y="3409"/>
                      <a:pt x="31254" y="2783"/>
                      <a:pt x="31254" y="2056"/>
                    </a:cubicBezTo>
                    <a:lnTo>
                      <a:pt x="31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"/>
              <p:cNvSpPr/>
              <p:nvPr/>
            </p:nvSpPr>
            <p:spPr>
              <a:xfrm>
                <a:off x="3799703" y="4444815"/>
                <a:ext cx="1228549" cy="87560"/>
              </a:xfrm>
              <a:custGeom>
                <a:rect b="b" l="l" r="r" t="t"/>
                <a:pathLst>
                  <a:path extrusionOk="0" h="1229" w="17244">
                    <a:moveTo>
                      <a:pt x="1" y="0"/>
                    </a:moveTo>
                    <a:lnTo>
                      <a:pt x="1" y="1228"/>
                    </a:lnTo>
                    <a:lnTo>
                      <a:pt x="17244" y="1228"/>
                    </a:lnTo>
                    <a:lnTo>
                      <a:pt x="17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"/>
              <p:cNvSpPr/>
              <p:nvPr/>
            </p:nvSpPr>
            <p:spPr>
              <a:xfrm>
                <a:off x="5755005" y="2859148"/>
                <a:ext cx="128668" cy="128668"/>
              </a:xfrm>
              <a:custGeom>
                <a:rect b="b" l="l" r="r" t="t"/>
                <a:pathLst>
                  <a:path extrusionOk="0" h="1806" w="1806">
                    <a:moveTo>
                      <a:pt x="276" y="1"/>
                    </a:moveTo>
                    <a:lnTo>
                      <a:pt x="1" y="301"/>
                    </a:lnTo>
                    <a:lnTo>
                      <a:pt x="1529" y="1805"/>
                    </a:lnTo>
                    <a:lnTo>
                      <a:pt x="1805" y="1504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CB6E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"/>
              <p:cNvSpPr/>
              <p:nvPr/>
            </p:nvSpPr>
            <p:spPr>
              <a:xfrm>
                <a:off x="5755005" y="2860929"/>
                <a:ext cx="126887" cy="126887"/>
              </a:xfrm>
              <a:custGeom>
                <a:rect b="b" l="l" r="r" t="t"/>
                <a:pathLst>
                  <a:path extrusionOk="0" h="1781" w="1781">
                    <a:moveTo>
                      <a:pt x="1504" y="1"/>
                    </a:moveTo>
                    <a:lnTo>
                      <a:pt x="1" y="1479"/>
                    </a:lnTo>
                    <a:lnTo>
                      <a:pt x="301" y="1780"/>
                    </a:lnTo>
                    <a:lnTo>
                      <a:pt x="1780" y="276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CB6E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"/>
              <p:cNvSpPr/>
              <p:nvPr/>
            </p:nvSpPr>
            <p:spPr>
              <a:xfrm>
                <a:off x="5805021" y="3891228"/>
                <a:ext cx="26859" cy="39398"/>
              </a:xfrm>
              <a:custGeom>
                <a:rect b="b" l="l" r="r" t="t"/>
                <a:pathLst>
                  <a:path extrusionOk="0" h="553" w="377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"/>
              <p:cNvSpPr/>
              <p:nvPr/>
            </p:nvSpPr>
            <p:spPr>
              <a:xfrm>
                <a:off x="5805021" y="3948368"/>
                <a:ext cx="26859" cy="39398"/>
              </a:xfrm>
              <a:custGeom>
                <a:rect b="b" l="l" r="r" t="t"/>
                <a:pathLst>
                  <a:path extrusionOk="0" h="553" w="377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"/>
              <p:cNvSpPr/>
              <p:nvPr/>
            </p:nvSpPr>
            <p:spPr>
              <a:xfrm>
                <a:off x="5805021" y="4005508"/>
                <a:ext cx="26859" cy="39398"/>
              </a:xfrm>
              <a:custGeom>
                <a:rect b="b" l="l" r="r" t="t"/>
                <a:pathLst>
                  <a:path extrusionOk="0" h="553" w="377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"/>
              <p:cNvSpPr/>
              <p:nvPr/>
            </p:nvSpPr>
            <p:spPr>
              <a:xfrm>
                <a:off x="5805021" y="4062648"/>
                <a:ext cx="26859" cy="37617"/>
              </a:xfrm>
              <a:custGeom>
                <a:rect b="b" l="l" r="r" t="t"/>
                <a:pathLst>
                  <a:path extrusionOk="0" h="528" w="377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"/>
              <p:cNvSpPr/>
              <p:nvPr/>
            </p:nvSpPr>
            <p:spPr>
              <a:xfrm>
                <a:off x="5805021" y="4119788"/>
                <a:ext cx="26859" cy="37617"/>
              </a:xfrm>
              <a:custGeom>
                <a:rect b="b" l="l" r="r" t="t"/>
                <a:pathLst>
                  <a:path extrusionOk="0" h="528" w="377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"/>
              <p:cNvSpPr/>
              <p:nvPr/>
            </p:nvSpPr>
            <p:spPr>
              <a:xfrm>
                <a:off x="5805021" y="4176927"/>
                <a:ext cx="26859" cy="37617"/>
              </a:xfrm>
              <a:custGeom>
                <a:rect b="b" l="l" r="r" t="t"/>
                <a:pathLst>
                  <a:path extrusionOk="0" h="528" w="377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4"/>
              <p:cNvSpPr/>
              <p:nvPr/>
            </p:nvSpPr>
            <p:spPr>
              <a:xfrm>
                <a:off x="5805021" y="4234067"/>
                <a:ext cx="26859" cy="37617"/>
              </a:xfrm>
              <a:custGeom>
                <a:rect b="b" l="l" r="r" t="t"/>
                <a:pathLst>
                  <a:path extrusionOk="0" h="528" w="377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4"/>
              <p:cNvSpPr/>
              <p:nvPr/>
            </p:nvSpPr>
            <p:spPr>
              <a:xfrm>
                <a:off x="5010403" y="4035859"/>
                <a:ext cx="650039" cy="105443"/>
              </a:xfrm>
              <a:custGeom>
                <a:rect b="b" l="l" r="r" t="t"/>
                <a:pathLst>
                  <a:path extrusionOk="0" h="1480" w="9124">
                    <a:moveTo>
                      <a:pt x="201" y="1"/>
                    </a:moveTo>
                    <a:lnTo>
                      <a:pt x="0" y="176"/>
                    </a:lnTo>
                    <a:lnTo>
                      <a:pt x="752" y="1029"/>
                    </a:lnTo>
                    <a:cubicBezTo>
                      <a:pt x="930" y="1220"/>
                      <a:pt x="1175" y="1322"/>
                      <a:pt x="1422" y="1322"/>
                    </a:cubicBezTo>
                    <a:cubicBezTo>
                      <a:pt x="1628" y="1322"/>
                      <a:pt x="1835" y="1252"/>
                      <a:pt x="2005" y="1104"/>
                    </a:cubicBezTo>
                    <a:lnTo>
                      <a:pt x="2682" y="527"/>
                    </a:lnTo>
                    <a:cubicBezTo>
                      <a:pt x="2787" y="423"/>
                      <a:pt x="2908" y="371"/>
                      <a:pt x="3033" y="371"/>
                    </a:cubicBezTo>
                    <a:cubicBezTo>
                      <a:pt x="3058" y="371"/>
                      <a:pt x="3083" y="373"/>
                      <a:pt x="3108" y="377"/>
                    </a:cubicBezTo>
                    <a:cubicBezTo>
                      <a:pt x="3284" y="377"/>
                      <a:pt x="3434" y="452"/>
                      <a:pt x="3534" y="577"/>
                    </a:cubicBezTo>
                    <a:lnTo>
                      <a:pt x="4035" y="1129"/>
                    </a:lnTo>
                    <a:cubicBezTo>
                      <a:pt x="4186" y="1329"/>
                      <a:pt x="4411" y="1430"/>
                      <a:pt x="4637" y="1430"/>
                    </a:cubicBezTo>
                    <a:cubicBezTo>
                      <a:pt x="4668" y="1433"/>
                      <a:pt x="4699" y="1434"/>
                      <a:pt x="4730" y="1434"/>
                    </a:cubicBezTo>
                    <a:cubicBezTo>
                      <a:pt x="4943" y="1434"/>
                      <a:pt x="5135" y="1357"/>
                      <a:pt x="5289" y="1204"/>
                    </a:cubicBezTo>
                    <a:lnTo>
                      <a:pt x="5890" y="678"/>
                    </a:lnTo>
                    <a:cubicBezTo>
                      <a:pt x="5995" y="573"/>
                      <a:pt x="6116" y="521"/>
                      <a:pt x="6256" y="521"/>
                    </a:cubicBezTo>
                    <a:cubicBezTo>
                      <a:pt x="6283" y="521"/>
                      <a:pt x="6312" y="523"/>
                      <a:pt x="6341" y="527"/>
                    </a:cubicBezTo>
                    <a:cubicBezTo>
                      <a:pt x="6517" y="552"/>
                      <a:pt x="6667" y="628"/>
                      <a:pt x="6767" y="753"/>
                    </a:cubicBezTo>
                    <a:lnTo>
                      <a:pt x="7068" y="1129"/>
                    </a:lnTo>
                    <a:cubicBezTo>
                      <a:pt x="7244" y="1354"/>
                      <a:pt x="7469" y="1455"/>
                      <a:pt x="7720" y="1480"/>
                    </a:cubicBezTo>
                    <a:cubicBezTo>
                      <a:pt x="7995" y="1480"/>
                      <a:pt x="8221" y="1379"/>
                      <a:pt x="8396" y="1204"/>
                    </a:cubicBezTo>
                    <a:lnTo>
                      <a:pt x="9123" y="427"/>
                    </a:lnTo>
                    <a:lnTo>
                      <a:pt x="8948" y="252"/>
                    </a:lnTo>
                    <a:lnTo>
                      <a:pt x="8221" y="1029"/>
                    </a:lnTo>
                    <a:cubicBezTo>
                      <a:pt x="8112" y="1138"/>
                      <a:pt x="7965" y="1209"/>
                      <a:pt x="7813" y="1209"/>
                    </a:cubicBezTo>
                    <a:cubicBezTo>
                      <a:pt x="7790" y="1209"/>
                      <a:pt x="7767" y="1207"/>
                      <a:pt x="7745" y="1204"/>
                    </a:cubicBezTo>
                    <a:cubicBezTo>
                      <a:pt x="7569" y="1204"/>
                      <a:pt x="7394" y="1129"/>
                      <a:pt x="7294" y="978"/>
                    </a:cubicBezTo>
                    <a:lnTo>
                      <a:pt x="6968" y="602"/>
                    </a:lnTo>
                    <a:cubicBezTo>
                      <a:pt x="6843" y="402"/>
                      <a:pt x="6617" y="277"/>
                      <a:pt x="6366" y="252"/>
                    </a:cubicBezTo>
                    <a:cubicBezTo>
                      <a:pt x="6340" y="249"/>
                      <a:pt x="6315" y="248"/>
                      <a:pt x="6290" y="248"/>
                    </a:cubicBezTo>
                    <a:cubicBezTo>
                      <a:pt x="6069" y="248"/>
                      <a:pt x="5869" y="342"/>
                      <a:pt x="5690" y="477"/>
                    </a:cubicBezTo>
                    <a:lnTo>
                      <a:pt x="5113" y="1029"/>
                    </a:lnTo>
                    <a:cubicBezTo>
                      <a:pt x="4988" y="1129"/>
                      <a:pt x="4812" y="1179"/>
                      <a:pt x="4662" y="1179"/>
                    </a:cubicBezTo>
                    <a:cubicBezTo>
                      <a:pt x="4487" y="1154"/>
                      <a:pt x="4336" y="1079"/>
                      <a:pt x="4236" y="953"/>
                    </a:cubicBezTo>
                    <a:lnTo>
                      <a:pt x="3735" y="402"/>
                    </a:lnTo>
                    <a:cubicBezTo>
                      <a:pt x="3584" y="227"/>
                      <a:pt x="3384" y="126"/>
                      <a:pt x="3133" y="101"/>
                    </a:cubicBezTo>
                    <a:cubicBezTo>
                      <a:pt x="3105" y="98"/>
                      <a:pt x="3077" y="97"/>
                      <a:pt x="3049" y="97"/>
                    </a:cubicBezTo>
                    <a:cubicBezTo>
                      <a:pt x="2852" y="97"/>
                      <a:pt x="2660" y="173"/>
                      <a:pt x="2507" y="327"/>
                    </a:cubicBezTo>
                    <a:lnTo>
                      <a:pt x="1830" y="903"/>
                    </a:lnTo>
                    <a:cubicBezTo>
                      <a:pt x="1703" y="1007"/>
                      <a:pt x="1555" y="1058"/>
                      <a:pt x="1410" y="1058"/>
                    </a:cubicBezTo>
                    <a:cubicBezTo>
                      <a:pt x="1240" y="1058"/>
                      <a:pt x="1074" y="988"/>
                      <a:pt x="953" y="853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9AB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4"/>
              <p:cNvSpPr/>
              <p:nvPr/>
            </p:nvSpPr>
            <p:spPr>
              <a:xfrm>
                <a:off x="3837250" y="2596675"/>
                <a:ext cx="1823160" cy="1139279"/>
              </a:xfrm>
              <a:custGeom>
                <a:rect b="b" l="l" r="r" t="t"/>
                <a:pathLst>
                  <a:path extrusionOk="0" h="15991" w="25590">
                    <a:moveTo>
                      <a:pt x="1053" y="0"/>
                    </a:moveTo>
                    <a:cubicBezTo>
                      <a:pt x="476" y="0"/>
                      <a:pt x="0" y="451"/>
                      <a:pt x="0" y="1028"/>
                    </a:cubicBezTo>
                    <a:lnTo>
                      <a:pt x="0" y="14963"/>
                    </a:lnTo>
                    <a:cubicBezTo>
                      <a:pt x="0" y="15539"/>
                      <a:pt x="476" y="15990"/>
                      <a:pt x="1053" y="15990"/>
                    </a:cubicBezTo>
                    <a:lnTo>
                      <a:pt x="24512" y="15990"/>
                    </a:lnTo>
                    <a:cubicBezTo>
                      <a:pt x="25113" y="15990"/>
                      <a:pt x="25589" y="15539"/>
                      <a:pt x="25589" y="14963"/>
                    </a:cubicBezTo>
                    <a:lnTo>
                      <a:pt x="25589" y="1028"/>
                    </a:lnTo>
                    <a:cubicBezTo>
                      <a:pt x="25589" y="451"/>
                      <a:pt x="25113" y="0"/>
                      <a:pt x="24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4"/>
              <p:cNvSpPr/>
              <p:nvPr/>
            </p:nvSpPr>
            <p:spPr>
              <a:xfrm>
                <a:off x="3837250" y="2596675"/>
                <a:ext cx="1823160" cy="207180"/>
              </a:xfrm>
              <a:custGeom>
                <a:rect b="b" l="l" r="r" t="t"/>
                <a:pathLst>
                  <a:path extrusionOk="0" h="2908" w="25590">
                    <a:moveTo>
                      <a:pt x="1053" y="0"/>
                    </a:moveTo>
                    <a:cubicBezTo>
                      <a:pt x="476" y="0"/>
                      <a:pt x="0" y="451"/>
                      <a:pt x="0" y="1028"/>
                    </a:cubicBezTo>
                    <a:lnTo>
                      <a:pt x="0" y="2908"/>
                    </a:lnTo>
                    <a:lnTo>
                      <a:pt x="25589" y="2908"/>
                    </a:lnTo>
                    <a:lnTo>
                      <a:pt x="25589" y="1028"/>
                    </a:lnTo>
                    <a:cubicBezTo>
                      <a:pt x="25589" y="451"/>
                      <a:pt x="25113" y="0"/>
                      <a:pt x="24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4"/>
              <p:cNvSpPr/>
              <p:nvPr/>
            </p:nvSpPr>
            <p:spPr>
              <a:xfrm>
                <a:off x="3946115" y="2664502"/>
                <a:ext cx="75092" cy="73311"/>
              </a:xfrm>
              <a:custGeom>
                <a:rect b="b" l="l" r="r" t="t"/>
                <a:pathLst>
                  <a:path extrusionOk="0" h="1029" w="1054">
                    <a:moveTo>
                      <a:pt x="527" y="1"/>
                    </a:moveTo>
                    <a:cubicBezTo>
                      <a:pt x="227" y="1"/>
                      <a:pt x="1" y="226"/>
                      <a:pt x="1" y="502"/>
                    </a:cubicBezTo>
                    <a:cubicBezTo>
                      <a:pt x="1" y="803"/>
                      <a:pt x="227" y="1028"/>
                      <a:pt x="527" y="1028"/>
                    </a:cubicBezTo>
                    <a:cubicBezTo>
                      <a:pt x="803" y="1028"/>
                      <a:pt x="1054" y="803"/>
                      <a:pt x="1054" y="502"/>
                    </a:cubicBezTo>
                    <a:cubicBezTo>
                      <a:pt x="1054" y="226"/>
                      <a:pt x="80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4"/>
              <p:cNvSpPr/>
              <p:nvPr/>
            </p:nvSpPr>
            <p:spPr>
              <a:xfrm>
                <a:off x="4040803" y="2664502"/>
                <a:ext cx="75021" cy="73311"/>
              </a:xfrm>
              <a:custGeom>
                <a:rect b="b" l="l" r="r" t="t"/>
                <a:pathLst>
                  <a:path extrusionOk="0" h="1029" w="1053">
                    <a:moveTo>
                      <a:pt x="527" y="1"/>
                    </a:moveTo>
                    <a:cubicBezTo>
                      <a:pt x="251" y="1"/>
                      <a:pt x="0" y="226"/>
                      <a:pt x="0" y="502"/>
                    </a:cubicBezTo>
                    <a:cubicBezTo>
                      <a:pt x="0" y="803"/>
                      <a:pt x="251" y="1028"/>
                      <a:pt x="527" y="1028"/>
                    </a:cubicBezTo>
                    <a:cubicBezTo>
                      <a:pt x="827" y="1028"/>
                      <a:pt x="1053" y="803"/>
                      <a:pt x="1053" y="502"/>
                    </a:cubicBezTo>
                    <a:cubicBezTo>
                      <a:pt x="1053" y="226"/>
                      <a:pt x="827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4"/>
              <p:cNvSpPr/>
              <p:nvPr/>
            </p:nvSpPr>
            <p:spPr>
              <a:xfrm>
                <a:off x="4133637" y="2664502"/>
                <a:ext cx="75092" cy="73311"/>
              </a:xfrm>
              <a:custGeom>
                <a:rect b="b" l="l" r="r" t="t"/>
                <a:pathLst>
                  <a:path extrusionOk="0" h="1029" w="1054">
                    <a:moveTo>
                      <a:pt x="527" y="1"/>
                    </a:moveTo>
                    <a:cubicBezTo>
                      <a:pt x="226" y="1"/>
                      <a:pt x="1" y="226"/>
                      <a:pt x="1" y="502"/>
                    </a:cubicBezTo>
                    <a:cubicBezTo>
                      <a:pt x="1" y="803"/>
                      <a:pt x="226" y="1028"/>
                      <a:pt x="527" y="1028"/>
                    </a:cubicBezTo>
                    <a:cubicBezTo>
                      <a:pt x="803" y="1028"/>
                      <a:pt x="1053" y="803"/>
                      <a:pt x="1053" y="502"/>
                    </a:cubicBezTo>
                    <a:cubicBezTo>
                      <a:pt x="1053" y="226"/>
                      <a:pt x="80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4"/>
              <p:cNvSpPr/>
              <p:nvPr/>
            </p:nvSpPr>
            <p:spPr>
              <a:xfrm>
                <a:off x="4030044" y="3252002"/>
                <a:ext cx="226844" cy="353589"/>
              </a:xfrm>
              <a:custGeom>
                <a:rect b="b" l="l" r="r" t="t"/>
                <a:pathLst>
                  <a:path extrusionOk="0" h="4963" w="3184">
                    <a:moveTo>
                      <a:pt x="1" y="0"/>
                    </a:moveTo>
                    <a:lnTo>
                      <a:pt x="1" y="4963"/>
                    </a:lnTo>
                    <a:lnTo>
                      <a:pt x="3184" y="4963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4"/>
              <p:cNvSpPr/>
              <p:nvPr/>
            </p:nvSpPr>
            <p:spPr>
              <a:xfrm>
                <a:off x="4313964" y="3143066"/>
                <a:ext cx="226844" cy="462523"/>
              </a:xfrm>
              <a:custGeom>
                <a:rect b="b" l="l" r="r" t="t"/>
                <a:pathLst>
                  <a:path extrusionOk="0" h="6492" w="3184">
                    <a:moveTo>
                      <a:pt x="1" y="1"/>
                    </a:moveTo>
                    <a:lnTo>
                      <a:pt x="1" y="6492"/>
                    </a:lnTo>
                    <a:lnTo>
                      <a:pt x="3184" y="6492"/>
                    </a:ln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4"/>
              <p:cNvSpPr/>
              <p:nvPr/>
            </p:nvSpPr>
            <p:spPr>
              <a:xfrm>
                <a:off x="4590758" y="3034130"/>
                <a:ext cx="226844" cy="571456"/>
              </a:xfrm>
              <a:custGeom>
                <a:rect b="b" l="l" r="r" t="t"/>
                <a:pathLst>
                  <a:path extrusionOk="0" h="8021" w="3184">
                    <a:moveTo>
                      <a:pt x="1" y="1"/>
                    </a:moveTo>
                    <a:lnTo>
                      <a:pt x="1" y="8021"/>
                    </a:lnTo>
                    <a:lnTo>
                      <a:pt x="3184" y="8021"/>
                    </a:ln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4"/>
              <p:cNvSpPr/>
              <p:nvPr/>
            </p:nvSpPr>
            <p:spPr>
              <a:xfrm>
                <a:off x="4880021" y="2873469"/>
                <a:ext cx="228625" cy="732114"/>
              </a:xfrm>
              <a:custGeom>
                <a:rect b="b" l="l" r="r" t="t"/>
                <a:pathLst>
                  <a:path extrusionOk="0" h="10276" w="3209">
                    <a:moveTo>
                      <a:pt x="1" y="0"/>
                    </a:moveTo>
                    <a:lnTo>
                      <a:pt x="1" y="10276"/>
                    </a:lnTo>
                    <a:lnTo>
                      <a:pt x="3209" y="10276"/>
                    </a:lnTo>
                    <a:lnTo>
                      <a:pt x="32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4"/>
              <p:cNvSpPr/>
              <p:nvPr/>
            </p:nvSpPr>
            <p:spPr>
              <a:xfrm>
                <a:off x="5165721" y="3135941"/>
                <a:ext cx="226844" cy="469647"/>
              </a:xfrm>
              <a:custGeom>
                <a:rect b="b" l="l" r="r" t="t"/>
                <a:pathLst>
                  <a:path extrusionOk="0" h="6592" w="3184">
                    <a:moveTo>
                      <a:pt x="1" y="0"/>
                    </a:moveTo>
                    <a:lnTo>
                      <a:pt x="1" y="6592"/>
                    </a:lnTo>
                    <a:lnTo>
                      <a:pt x="3184" y="659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4"/>
              <p:cNvSpPr/>
              <p:nvPr/>
            </p:nvSpPr>
            <p:spPr>
              <a:xfrm>
                <a:off x="5465742" y="2721642"/>
                <a:ext cx="226844" cy="883937"/>
              </a:xfrm>
              <a:custGeom>
                <a:rect b="b" l="l" r="r" t="t"/>
                <a:pathLst>
                  <a:path extrusionOk="0" h="12407" w="3184">
                    <a:moveTo>
                      <a:pt x="0" y="1"/>
                    </a:moveTo>
                    <a:lnTo>
                      <a:pt x="0" y="12407"/>
                    </a:lnTo>
                    <a:lnTo>
                      <a:pt x="3183" y="12407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4"/>
              <p:cNvSpPr/>
              <p:nvPr/>
            </p:nvSpPr>
            <p:spPr>
              <a:xfrm>
                <a:off x="3908639" y="2869835"/>
                <a:ext cx="1910648" cy="807206"/>
              </a:xfrm>
              <a:custGeom>
                <a:rect b="b" l="l" r="r" t="t"/>
                <a:pathLst>
                  <a:path extrusionOk="0" h="11330" w="26818">
                    <a:moveTo>
                      <a:pt x="1" y="1"/>
                    </a:moveTo>
                    <a:lnTo>
                      <a:pt x="1" y="11329"/>
                    </a:lnTo>
                    <a:lnTo>
                      <a:pt x="26818" y="11329"/>
                    </a:lnTo>
                    <a:lnTo>
                      <a:pt x="26818" y="10928"/>
                    </a:lnTo>
                    <a:lnTo>
                      <a:pt x="427" y="10928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"/>
              <p:cNvSpPr/>
              <p:nvPr/>
            </p:nvSpPr>
            <p:spPr>
              <a:xfrm>
                <a:off x="3217615" y="3034130"/>
                <a:ext cx="544668" cy="23297"/>
              </a:xfrm>
              <a:custGeom>
                <a:rect b="b" l="l" r="r" t="t"/>
                <a:pathLst>
                  <a:path extrusionOk="0" h="327" w="7645">
                    <a:moveTo>
                      <a:pt x="0" y="1"/>
                    </a:moveTo>
                    <a:lnTo>
                      <a:pt x="0" y="327"/>
                    </a:lnTo>
                    <a:lnTo>
                      <a:pt x="7644" y="327"/>
                    </a:lnTo>
                    <a:lnTo>
                      <a:pt x="7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"/>
              <p:cNvSpPr/>
              <p:nvPr/>
            </p:nvSpPr>
            <p:spPr>
              <a:xfrm>
                <a:off x="3228302" y="3109153"/>
                <a:ext cx="300084" cy="21516"/>
              </a:xfrm>
              <a:custGeom>
                <a:rect b="b" l="l" r="r" t="t"/>
                <a:pathLst>
                  <a:path extrusionOk="0" h="302" w="4212">
                    <a:moveTo>
                      <a:pt x="1" y="0"/>
                    </a:moveTo>
                    <a:lnTo>
                      <a:pt x="1" y="301"/>
                    </a:lnTo>
                    <a:lnTo>
                      <a:pt x="4211" y="301"/>
                    </a:lnTo>
                    <a:lnTo>
                      <a:pt x="4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4"/>
              <p:cNvSpPr/>
              <p:nvPr/>
            </p:nvSpPr>
            <p:spPr>
              <a:xfrm>
                <a:off x="3547916" y="3321610"/>
                <a:ext cx="150113" cy="150113"/>
              </a:xfrm>
              <a:custGeom>
                <a:rect b="b" l="l" r="r" t="t"/>
                <a:pathLst>
                  <a:path extrusionOk="0" h="2107" w="2107">
                    <a:moveTo>
                      <a:pt x="1054" y="427"/>
                    </a:moveTo>
                    <a:cubicBezTo>
                      <a:pt x="1404" y="427"/>
                      <a:pt x="1680" y="703"/>
                      <a:pt x="1680" y="1053"/>
                    </a:cubicBezTo>
                    <a:cubicBezTo>
                      <a:pt x="1680" y="1404"/>
                      <a:pt x="1404" y="1705"/>
                      <a:pt x="1054" y="1705"/>
                    </a:cubicBezTo>
                    <a:cubicBezTo>
                      <a:pt x="703" y="1705"/>
                      <a:pt x="427" y="1404"/>
                      <a:pt x="427" y="1053"/>
                    </a:cubicBezTo>
                    <a:cubicBezTo>
                      <a:pt x="427" y="703"/>
                      <a:pt x="703" y="427"/>
                      <a:pt x="1054" y="427"/>
                    </a:cubicBezTo>
                    <a:close/>
                    <a:moveTo>
                      <a:pt x="1054" y="1"/>
                    </a:moveTo>
                    <a:cubicBezTo>
                      <a:pt x="477" y="1"/>
                      <a:pt x="1" y="477"/>
                      <a:pt x="1" y="1053"/>
                    </a:cubicBezTo>
                    <a:cubicBezTo>
                      <a:pt x="1" y="1630"/>
                      <a:pt x="477" y="2106"/>
                      <a:pt x="1054" y="2106"/>
                    </a:cubicBezTo>
                    <a:cubicBezTo>
                      <a:pt x="1630" y="2106"/>
                      <a:pt x="2106" y="1630"/>
                      <a:pt x="2106" y="1053"/>
                    </a:cubicBezTo>
                    <a:cubicBezTo>
                      <a:pt x="2106" y="477"/>
                      <a:pt x="1630" y="1"/>
                      <a:pt x="1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4"/>
              <p:cNvSpPr/>
              <p:nvPr/>
            </p:nvSpPr>
            <p:spPr>
              <a:xfrm>
                <a:off x="5846059" y="3373407"/>
                <a:ext cx="109005" cy="110786"/>
              </a:xfrm>
              <a:custGeom>
                <a:rect b="b" l="l" r="r" t="t"/>
                <a:pathLst>
                  <a:path extrusionOk="0" h="1555" w="153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204"/>
                      <a:pt x="352" y="1555"/>
                      <a:pt x="778" y="1555"/>
                    </a:cubicBezTo>
                    <a:cubicBezTo>
                      <a:pt x="1179" y="1555"/>
                      <a:pt x="1530" y="1204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4"/>
              <p:cNvSpPr/>
              <p:nvPr/>
            </p:nvSpPr>
            <p:spPr>
              <a:xfrm>
                <a:off x="3040851" y="3894790"/>
                <a:ext cx="108934" cy="109005"/>
              </a:xfrm>
              <a:custGeom>
                <a:rect b="b" l="l" r="r" t="t"/>
                <a:pathLst>
                  <a:path extrusionOk="0" h="1530" w="1529">
                    <a:moveTo>
                      <a:pt x="752" y="1"/>
                    </a:moveTo>
                    <a:cubicBezTo>
                      <a:pt x="326" y="1"/>
                      <a:pt x="0" y="352"/>
                      <a:pt x="0" y="778"/>
                    </a:cubicBezTo>
                    <a:cubicBezTo>
                      <a:pt x="0" y="1204"/>
                      <a:pt x="326" y="1530"/>
                      <a:pt x="752" y="1530"/>
                    </a:cubicBezTo>
                    <a:cubicBezTo>
                      <a:pt x="1178" y="1530"/>
                      <a:pt x="1529" y="1204"/>
                      <a:pt x="1529" y="778"/>
                    </a:cubicBezTo>
                    <a:cubicBezTo>
                      <a:pt x="1529" y="3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4"/>
              <p:cNvSpPr/>
              <p:nvPr/>
            </p:nvSpPr>
            <p:spPr>
              <a:xfrm>
                <a:off x="6097846" y="3134160"/>
                <a:ext cx="109005" cy="110786"/>
              </a:xfrm>
              <a:custGeom>
                <a:rect b="b" l="l" r="r" t="t"/>
                <a:pathLst>
                  <a:path extrusionOk="0" h="1555" w="1530">
                    <a:moveTo>
                      <a:pt x="778" y="0"/>
                    </a:moveTo>
                    <a:cubicBezTo>
                      <a:pt x="351" y="0"/>
                      <a:pt x="1" y="351"/>
                      <a:pt x="1" y="777"/>
                    </a:cubicBezTo>
                    <a:cubicBezTo>
                      <a:pt x="1" y="1203"/>
                      <a:pt x="351" y="1554"/>
                      <a:pt x="778" y="1554"/>
                    </a:cubicBezTo>
                    <a:cubicBezTo>
                      <a:pt x="1204" y="1554"/>
                      <a:pt x="1529" y="1203"/>
                      <a:pt x="1529" y="777"/>
                    </a:cubicBezTo>
                    <a:cubicBezTo>
                      <a:pt x="1529" y="351"/>
                      <a:pt x="1204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"/>
              <p:cNvSpPr/>
              <p:nvPr/>
            </p:nvSpPr>
            <p:spPr>
              <a:xfrm>
                <a:off x="3286511" y="3737905"/>
                <a:ext cx="1157874" cy="970927"/>
              </a:xfrm>
              <a:custGeom>
                <a:rect b="b" l="l" r="r" t="t"/>
                <a:pathLst>
                  <a:path extrusionOk="0" h="13628" w="16252">
                    <a:moveTo>
                      <a:pt x="7865" y="0"/>
                    </a:moveTo>
                    <a:cubicBezTo>
                      <a:pt x="6457" y="0"/>
                      <a:pt x="5038" y="926"/>
                      <a:pt x="4297" y="2529"/>
                    </a:cubicBezTo>
                    <a:cubicBezTo>
                      <a:pt x="1" y="11932"/>
                      <a:pt x="2995" y="13627"/>
                      <a:pt x="8305" y="13627"/>
                    </a:cubicBezTo>
                    <a:cubicBezTo>
                      <a:pt x="9223" y="13627"/>
                      <a:pt x="10209" y="13576"/>
                      <a:pt x="11239" y="13506"/>
                    </a:cubicBezTo>
                    <a:cubicBezTo>
                      <a:pt x="16251" y="13155"/>
                      <a:pt x="16251" y="8945"/>
                      <a:pt x="14823" y="7391"/>
                    </a:cubicBezTo>
                    <a:cubicBezTo>
                      <a:pt x="13495" y="5962"/>
                      <a:pt x="12317" y="3782"/>
                      <a:pt x="10537" y="1401"/>
                    </a:cubicBezTo>
                    <a:cubicBezTo>
                      <a:pt x="9801" y="440"/>
                      <a:pt x="8835" y="0"/>
                      <a:pt x="7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4"/>
              <p:cNvSpPr/>
              <p:nvPr/>
            </p:nvSpPr>
            <p:spPr>
              <a:xfrm>
                <a:off x="3587244" y="3829742"/>
                <a:ext cx="819674" cy="751136"/>
              </a:xfrm>
              <a:custGeom>
                <a:rect b="b" l="l" r="r" t="t"/>
                <a:pathLst>
                  <a:path extrusionOk="0" h="10543" w="11505">
                    <a:moveTo>
                      <a:pt x="3478" y="0"/>
                    </a:moveTo>
                    <a:cubicBezTo>
                      <a:pt x="3032" y="0"/>
                      <a:pt x="2594" y="175"/>
                      <a:pt x="2181" y="588"/>
                    </a:cubicBezTo>
                    <a:cubicBezTo>
                      <a:pt x="2181" y="588"/>
                      <a:pt x="0" y="3069"/>
                      <a:pt x="702" y="7079"/>
                    </a:cubicBezTo>
                    <a:cubicBezTo>
                      <a:pt x="994" y="8750"/>
                      <a:pt x="2175" y="10543"/>
                      <a:pt x="5112" y="10543"/>
                    </a:cubicBezTo>
                    <a:cubicBezTo>
                      <a:pt x="5700" y="10543"/>
                      <a:pt x="6358" y="10471"/>
                      <a:pt x="7093" y="10313"/>
                    </a:cubicBezTo>
                    <a:cubicBezTo>
                      <a:pt x="11504" y="9360"/>
                      <a:pt x="8923" y="5826"/>
                      <a:pt x="8672" y="5350"/>
                    </a:cubicBezTo>
                    <a:cubicBezTo>
                      <a:pt x="8377" y="4824"/>
                      <a:pt x="5819" y="0"/>
                      <a:pt x="34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4"/>
              <p:cNvSpPr/>
              <p:nvPr/>
            </p:nvSpPr>
            <p:spPr>
              <a:xfrm>
                <a:off x="4062675" y="4415034"/>
                <a:ext cx="247790" cy="367339"/>
              </a:xfrm>
              <a:custGeom>
                <a:rect b="b" l="l" r="r" t="t"/>
                <a:pathLst>
                  <a:path extrusionOk="0" h="5156" w="3478">
                    <a:moveTo>
                      <a:pt x="650" y="0"/>
                    </a:moveTo>
                    <a:cubicBezTo>
                      <a:pt x="126" y="0"/>
                      <a:pt x="0" y="760"/>
                      <a:pt x="19" y="970"/>
                    </a:cubicBezTo>
                    <a:cubicBezTo>
                      <a:pt x="169" y="2599"/>
                      <a:pt x="2676" y="5105"/>
                      <a:pt x="2676" y="5105"/>
                    </a:cubicBezTo>
                    <a:cubicBezTo>
                      <a:pt x="2676" y="5105"/>
                      <a:pt x="2845" y="5155"/>
                      <a:pt x="3020" y="5155"/>
                    </a:cubicBezTo>
                    <a:cubicBezTo>
                      <a:pt x="3196" y="5155"/>
                      <a:pt x="3378" y="5105"/>
                      <a:pt x="3403" y="4905"/>
                    </a:cubicBezTo>
                    <a:cubicBezTo>
                      <a:pt x="3478" y="4504"/>
                      <a:pt x="2300" y="1095"/>
                      <a:pt x="1272" y="268"/>
                    </a:cubicBezTo>
                    <a:cubicBezTo>
                      <a:pt x="1020" y="76"/>
                      <a:pt x="815" y="0"/>
                      <a:pt x="65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4"/>
              <p:cNvSpPr/>
              <p:nvPr/>
            </p:nvSpPr>
            <p:spPr>
              <a:xfrm>
                <a:off x="4257678" y="4284581"/>
                <a:ext cx="252777" cy="351523"/>
              </a:xfrm>
              <a:custGeom>
                <a:rect b="b" l="l" r="r" t="t"/>
                <a:pathLst>
                  <a:path extrusionOk="0" h="4934" w="3548">
                    <a:moveTo>
                      <a:pt x="595" y="0"/>
                    </a:moveTo>
                    <a:cubicBezTo>
                      <a:pt x="80" y="0"/>
                      <a:pt x="1" y="754"/>
                      <a:pt x="39" y="946"/>
                    </a:cubicBezTo>
                    <a:cubicBezTo>
                      <a:pt x="290" y="2550"/>
                      <a:pt x="2821" y="4906"/>
                      <a:pt x="2821" y="4906"/>
                    </a:cubicBezTo>
                    <a:cubicBezTo>
                      <a:pt x="2821" y="4906"/>
                      <a:pt x="2941" y="4934"/>
                      <a:pt x="3079" y="4934"/>
                    </a:cubicBezTo>
                    <a:cubicBezTo>
                      <a:pt x="3264" y="4934"/>
                      <a:pt x="3483" y="4885"/>
                      <a:pt x="3498" y="4655"/>
                    </a:cubicBezTo>
                    <a:cubicBezTo>
                      <a:pt x="3548" y="4279"/>
                      <a:pt x="2219" y="996"/>
                      <a:pt x="1192" y="244"/>
                    </a:cubicBezTo>
                    <a:cubicBezTo>
                      <a:pt x="947" y="69"/>
                      <a:pt x="751" y="0"/>
                      <a:pt x="59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4"/>
              <p:cNvSpPr/>
              <p:nvPr/>
            </p:nvSpPr>
            <p:spPr>
              <a:xfrm>
                <a:off x="4451470" y="4601130"/>
                <a:ext cx="134938" cy="59276"/>
              </a:xfrm>
              <a:custGeom>
                <a:rect b="b" l="l" r="r" t="t"/>
                <a:pathLst>
                  <a:path extrusionOk="0" h="832" w="1894">
                    <a:moveTo>
                      <a:pt x="1335" y="0"/>
                    </a:moveTo>
                    <a:cubicBezTo>
                      <a:pt x="1074" y="0"/>
                      <a:pt x="829" y="152"/>
                      <a:pt x="715" y="152"/>
                    </a:cubicBezTo>
                    <a:cubicBezTo>
                      <a:pt x="684" y="152"/>
                      <a:pt x="662" y="141"/>
                      <a:pt x="652" y="112"/>
                    </a:cubicBezTo>
                    <a:cubicBezTo>
                      <a:pt x="642" y="94"/>
                      <a:pt x="621" y="87"/>
                      <a:pt x="593" y="87"/>
                    </a:cubicBezTo>
                    <a:cubicBezTo>
                      <a:pt x="424" y="87"/>
                      <a:pt x="1" y="363"/>
                      <a:pt x="1" y="363"/>
                    </a:cubicBezTo>
                    <a:cubicBezTo>
                      <a:pt x="1" y="363"/>
                      <a:pt x="276" y="689"/>
                      <a:pt x="527" y="814"/>
                    </a:cubicBezTo>
                    <a:cubicBezTo>
                      <a:pt x="549" y="826"/>
                      <a:pt x="576" y="831"/>
                      <a:pt x="607" y="831"/>
                    </a:cubicBezTo>
                    <a:cubicBezTo>
                      <a:pt x="970" y="831"/>
                      <a:pt x="1893" y="81"/>
                      <a:pt x="1454" y="12"/>
                    </a:cubicBezTo>
                    <a:cubicBezTo>
                      <a:pt x="1414" y="4"/>
                      <a:pt x="1375" y="0"/>
                      <a:pt x="133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4"/>
              <p:cNvSpPr/>
              <p:nvPr/>
            </p:nvSpPr>
            <p:spPr>
              <a:xfrm>
                <a:off x="3855062" y="4174220"/>
                <a:ext cx="510755" cy="241236"/>
              </a:xfrm>
              <a:custGeom>
                <a:rect b="b" l="l" r="r" t="t"/>
                <a:pathLst>
                  <a:path extrusionOk="0" h="3386" w="7169">
                    <a:moveTo>
                      <a:pt x="1464" y="1"/>
                    </a:moveTo>
                    <a:cubicBezTo>
                      <a:pt x="1391" y="1"/>
                      <a:pt x="1328" y="5"/>
                      <a:pt x="1279" y="14"/>
                    </a:cubicBezTo>
                    <a:cubicBezTo>
                      <a:pt x="126" y="214"/>
                      <a:pt x="1" y="2119"/>
                      <a:pt x="903" y="2545"/>
                    </a:cubicBezTo>
                    <a:cubicBezTo>
                      <a:pt x="1635" y="2891"/>
                      <a:pt x="3523" y="3385"/>
                      <a:pt x="4998" y="3385"/>
                    </a:cubicBezTo>
                    <a:cubicBezTo>
                      <a:pt x="5341" y="3385"/>
                      <a:pt x="5662" y="3359"/>
                      <a:pt x="5941" y="3297"/>
                    </a:cubicBezTo>
                    <a:cubicBezTo>
                      <a:pt x="6642" y="3147"/>
                      <a:pt x="7169" y="2370"/>
                      <a:pt x="7018" y="2044"/>
                    </a:cubicBezTo>
                    <a:cubicBezTo>
                      <a:pt x="6618" y="1078"/>
                      <a:pt x="2627" y="1"/>
                      <a:pt x="1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4"/>
              <p:cNvSpPr/>
              <p:nvPr/>
            </p:nvSpPr>
            <p:spPr>
              <a:xfrm>
                <a:off x="3703306" y="4232286"/>
                <a:ext cx="489311" cy="295524"/>
              </a:xfrm>
              <a:custGeom>
                <a:rect b="b" l="l" r="r" t="t"/>
                <a:pathLst>
                  <a:path extrusionOk="0" h="4148" w="6868">
                    <a:moveTo>
                      <a:pt x="978" y="1"/>
                    </a:moveTo>
                    <a:cubicBezTo>
                      <a:pt x="0" y="327"/>
                      <a:pt x="0" y="2006"/>
                      <a:pt x="978" y="2758"/>
                    </a:cubicBezTo>
                    <a:cubicBezTo>
                      <a:pt x="1454" y="3134"/>
                      <a:pt x="3158" y="3961"/>
                      <a:pt x="4787" y="4136"/>
                    </a:cubicBezTo>
                    <a:cubicBezTo>
                      <a:pt x="4866" y="4144"/>
                      <a:pt x="4945" y="4148"/>
                      <a:pt x="5022" y="4148"/>
                    </a:cubicBezTo>
                    <a:cubicBezTo>
                      <a:pt x="5702" y="4148"/>
                      <a:pt x="6287" y="3855"/>
                      <a:pt x="6467" y="3359"/>
                    </a:cubicBezTo>
                    <a:cubicBezTo>
                      <a:pt x="6868" y="2181"/>
                      <a:pt x="978" y="1"/>
                      <a:pt x="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4"/>
              <p:cNvSpPr/>
              <p:nvPr/>
            </p:nvSpPr>
            <p:spPr>
              <a:xfrm>
                <a:off x="3665830" y="3702638"/>
                <a:ext cx="323524" cy="324948"/>
              </a:xfrm>
              <a:custGeom>
                <a:rect b="b" l="l" r="r" t="t"/>
                <a:pathLst>
                  <a:path extrusionOk="0" h="4561" w="4541">
                    <a:moveTo>
                      <a:pt x="2064" y="1"/>
                    </a:moveTo>
                    <a:cubicBezTo>
                      <a:pt x="1452" y="1"/>
                      <a:pt x="774" y="352"/>
                      <a:pt x="526" y="1420"/>
                    </a:cubicBezTo>
                    <a:cubicBezTo>
                      <a:pt x="0" y="3625"/>
                      <a:pt x="1078" y="4427"/>
                      <a:pt x="2632" y="4553"/>
                    </a:cubicBezTo>
                    <a:cubicBezTo>
                      <a:pt x="2698" y="4558"/>
                      <a:pt x="2762" y="4560"/>
                      <a:pt x="2824" y="4560"/>
                    </a:cubicBezTo>
                    <a:cubicBezTo>
                      <a:pt x="4239" y="4560"/>
                      <a:pt x="4541" y="3240"/>
                      <a:pt x="4060" y="3024"/>
                    </a:cubicBezTo>
                    <a:cubicBezTo>
                      <a:pt x="2607" y="2297"/>
                      <a:pt x="3559" y="818"/>
                      <a:pt x="3008" y="317"/>
                    </a:cubicBezTo>
                    <a:cubicBezTo>
                      <a:pt x="2797" y="135"/>
                      <a:pt x="2443" y="1"/>
                      <a:pt x="2064" y="1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4"/>
              <p:cNvSpPr/>
              <p:nvPr/>
            </p:nvSpPr>
            <p:spPr>
              <a:xfrm>
                <a:off x="3826492" y="3883890"/>
                <a:ext cx="407165" cy="344826"/>
              </a:xfrm>
              <a:custGeom>
                <a:rect b="b" l="l" r="r" t="t"/>
                <a:pathLst>
                  <a:path extrusionOk="0" h="4840" w="5715">
                    <a:moveTo>
                      <a:pt x="1182" y="1"/>
                    </a:moveTo>
                    <a:cubicBezTo>
                      <a:pt x="1162" y="1"/>
                      <a:pt x="1144" y="2"/>
                      <a:pt x="1129" y="4"/>
                    </a:cubicBezTo>
                    <a:cubicBezTo>
                      <a:pt x="1" y="129"/>
                      <a:pt x="652" y="3688"/>
                      <a:pt x="2031" y="4590"/>
                    </a:cubicBezTo>
                    <a:cubicBezTo>
                      <a:pt x="2306" y="4771"/>
                      <a:pt x="2622" y="4839"/>
                      <a:pt x="2945" y="4839"/>
                    </a:cubicBezTo>
                    <a:cubicBezTo>
                      <a:pt x="3826" y="4839"/>
                      <a:pt x="4750" y="4331"/>
                      <a:pt x="4988" y="4239"/>
                    </a:cubicBezTo>
                    <a:cubicBezTo>
                      <a:pt x="5689" y="3949"/>
                      <a:pt x="5714" y="3636"/>
                      <a:pt x="5468" y="3636"/>
                    </a:cubicBezTo>
                    <a:cubicBezTo>
                      <a:pt x="5459" y="3636"/>
                      <a:pt x="5449" y="3637"/>
                      <a:pt x="5439" y="3638"/>
                    </a:cubicBezTo>
                    <a:cubicBezTo>
                      <a:pt x="5164" y="3638"/>
                      <a:pt x="5013" y="3888"/>
                      <a:pt x="4562" y="3964"/>
                    </a:cubicBezTo>
                    <a:cubicBezTo>
                      <a:pt x="4373" y="3993"/>
                      <a:pt x="4155" y="4039"/>
                      <a:pt x="3914" y="4039"/>
                    </a:cubicBezTo>
                    <a:cubicBezTo>
                      <a:pt x="3551" y="4039"/>
                      <a:pt x="3135" y="3935"/>
                      <a:pt x="2682" y="3512"/>
                    </a:cubicBezTo>
                    <a:cubicBezTo>
                      <a:pt x="1956" y="2811"/>
                      <a:pt x="2256" y="1332"/>
                      <a:pt x="2056" y="630"/>
                    </a:cubicBezTo>
                    <a:cubicBezTo>
                      <a:pt x="1917" y="145"/>
                      <a:pt x="1417" y="1"/>
                      <a:pt x="1182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4"/>
              <p:cNvSpPr/>
              <p:nvPr/>
            </p:nvSpPr>
            <p:spPr>
              <a:xfrm>
                <a:off x="3721189" y="3766261"/>
                <a:ext cx="226844" cy="198275"/>
              </a:xfrm>
              <a:custGeom>
                <a:rect b="b" l="l" r="r" t="t"/>
                <a:pathLst>
                  <a:path extrusionOk="0" h="2783" w="3184">
                    <a:moveTo>
                      <a:pt x="2180" y="0"/>
                    </a:moveTo>
                    <a:lnTo>
                      <a:pt x="1028" y="552"/>
                    </a:lnTo>
                    <a:lnTo>
                      <a:pt x="0" y="2782"/>
                    </a:lnTo>
                    <a:cubicBezTo>
                      <a:pt x="0" y="2782"/>
                      <a:pt x="3183" y="2407"/>
                      <a:pt x="2882" y="2031"/>
                    </a:cubicBezTo>
                    <a:cubicBezTo>
                      <a:pt x="2105" y="1053"/>
                      <a:pt x="2180" y="1"/>
                      <a:pt x="2180" y="0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4"/>
              <p:cNvSpPr/>
              <p:nvPr/>
            </p:nvSpPr>
            <p:spPr>
              <a:xfrm>
                <a:off x="3619377" y="3872846"/>
                <a:ext cx="360785" cy="392275"/>
              </a:xfrm>
              <a:custGeom>
                <a:rect b="b" l="l" r="r" t="t"/>
                <a:pathLst>
                  <a:path extrusionOk="0" h="5506" w="5064">
                    <a:moveTo>
                      <a:pt x="1125" y="5308"/>
                    </a:moveTo>
                    <a:lnTo>
                      <a:pt x="1125" y="5308"/>
                    </a:lnTo>
                    <a:cubicBezTo>
                      <a:pt x="1121" y="5308"/>
                      <a:pt x="1078" y="5410"/>
                      <a:pt x="1082" y="5410"/>
                    </a:cubicBezTo>
                    <a:cubicBezTo>
                      <a:pt x="1083" y="5410"/>
                      <a:pt x="1089" y="5400"/>
                      <a:pt x="1103" y="5372"/>
                    </a:cubicBezTo>
                    <a:cubicBezTo>
                      <a:pt x="1121" y="5325"/>
                      <a:pt x="1126" y="5308"/>
                      <a:pt x="1125" y="5308"/>
                    </a:cubicBezTo>
                    <a:close/>
                    <a:moveTo>
                      <a:pt x="3490" y="1"/>
                    </a:moveTo>
                    <a:cubicBezTo>
                      <a:pt x="2993" y="1"/>
                      <a:pt x="2440" y="119"/>
                      <a:pt x="1955" y="284"/>
                    </a:cubicBezTo>
                    <a:cubicBezTo>
                      <a:pt x="1203" y="535"/>
                      <a:pt x="0" y="986"/>
                      <a:pt x="828" y="2540"/>
                    </a:cubicBezTo>
                    <a:cubicBezTo>
                      <a:pt x="1404" y="3592"/>
                      <a:pt x="1730" y="4169"/>
                      <a:pt x="1103" y="5372"/>
                    </a:cubicBezTo>
                    <a:cubicBezTo>
                      <a:pt x="1341" y="5471"/>
                      <a:pt x="1547" y="5505"/>
                      <a:pt x="1746" y="5505"/>
                    </a:cubicBezTo>
                    <a:cubicBezTo>
                      <a:pt x="2177" y="5505"/>
                      <a:pt x="2568" y="5345"/>
                      <a:pt x="3146" y="5345"/>
                    </a:cubicBezTo>
                    <a:cubicBezTo>
                      <a:pt x="3175" y="5345"/>
                      <a:pt x="3204" y="5346"/>
                      <a:pt x="3234" y="5347"/>
                    </a:cubicBezTo>
                    <a:cubicBezTo>
                      <a:pt x="3885" y="5347"/>
                      <a:pt x="4336" y="5121"/>
                      <a:pt x="4938" y="4971"/>
                    </a:cubicBezTo>
                    <a:cubicBezTo>
                      <a:pt x="4860" y="4678"/>
                      <a:pt x="4806" y="4583"/>
                      <a:pt x="4769" y="4583"/>
                    </a:cubicBezTo>
                    <a:cubicBezTo>
                      <a:pt x="4701" y="4583"/>
                      <a:pt x="4688" y="4898"/>
                      <a:pt x="4687" y="4898"/>
                    </a:cubicBezTo>
                    <a:cubicBezTo>
                      <a:pt x="4687" y="4898"/>
                      <a:pt x="4687" y="4897"/>
                      <a:pt x="4687" y="4895"/>
                    </a:cubicBezTo>
                    <a:cubicBezTo>
                      <a:pt x="4136" y="3367"/>
                      <a:pt x="5063" y="1938"/>
                      <a:pt x="4913" y="936"/>
                    </a:cubicBezTo>
                    <a:cubicBezTo>
                      <a:pt x="4795" y="242"/>
                      <a:pt x="4200" y="1"/>
                      <a:pt x="349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4"/>
              <p:cNvSpPr/>
              <p:nvPr/>
            </p:nvSpPr>
            <p:spPr>
              <a:xfrm>
                <a:off x="3688985" y="3873416"/>
                <a:ext cx="333997" cy="407450"/>
              </a:xfrm>
              <a:custGeom>
                <a:rect b="b" l="l" r="r" t="t"/>
                <a:pathLst>
                  <a:path extrusionOk="0" h="5719" w="4688">
                    <a:moveTo>
                      <a:pt x="2482" y="0"/>
                    </a:moveTo>
                    <a:lnTo>
                      <a:pt x="2482" y="0"/>
                    </a:lnTo>
                    <a:cubicBezTo>
                      <a:pt x="3660" y="1354"/>
                      <a:pt x="3409" y="1880"/>
                      <a:pt x="3034" y="1955"/>
                    </a:cubicBezTo>
                    <a:cubicBezTo>
                      <a:pt x="2947" y="1974"/>
                      <a:pt x="2862" y="1982"/>
                      <a:pt x="2780" y="1982"/>
                    </a:cubicBezTo>
                    <a:cubicBezTo>
                      <a:pt x="1627" y="1982"/>
                      <a:pt x="928" y="301"/>
                      <a:pt x="928" y="301"/>
                    </a:cubicBezTo>
                    <a:lnTo>
                      <a:pt x="502" y="451"/>
                    </a:lnTo>
                    <a:cubicBezTo>
                      <a:pt x="502" y="451"/>
                      <a:pt x="1229" y="1028"/>
                      <a:pt x="1279" y="2206"/>
                    </a:cubicBezTo>
                    <a:cubicBezTo>
                      <a:pt x="1339" y="3353"/>
                      <a:pt x="657" y="3466"/>
                      <a:pt x="385" y="3466"/>
                    </a:cubicBezTo>
                    <a:cubicBezTo>
                      <a:pt x="319" y="3466"/>
                      <a:pt x="277" y="3459"/>
                      <a:pt x="277" y="3459"/>
                    </a:cubicBezTo>
                    <a:lnTo>
                      <a:pt x="277" y="3459"/>
                    </a:lnTo>
                    <a:cubicBezTo>
                      <a:pt x="352" y="3935"/>
                      <a:pt x="577" y="4035"/>
                      <a:pt x="302" y="4862"/>
                    </a:cubicBezTo>
                    <a:lnTo>
                      <a:pt x="1" y="5439"/>
                    </a:lnTo>
                    <a:cubicBezTo>
                      <a:pt x="450" y="5626"/>
                      <a:pt x="1188" y="5719"/>
                      <a:pt x="1938" y="5719"/>
                    </a:cubicBezTo>
                    <a:cubicBezTo>
                      <a:pt x="3200" y="5719"/>
                      <a:pt x="4496" y="5456"/>
                      <a:pt x="4512" y="4938"/>
                    </a:cubicBezTo>
                    <a:cubicBezTo>
                      <a:pt x="4237" y="4612"/>
                      <a:pt x="3660" y="3760"/>
                      <a:pt x="3961" y="3208"/>
                    </a:cubicBezTo>
                    <a:cubicBezTo>
                      <a:pt x="4688" y="1905"/>
                      <a:pt x="2933" y="25"/>
                      <a:pt x="2933" y="25"/>
                    </a:cubicBezTo>
                    <a:lnTo>
                      <a:pt x="24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4"/>
              <p:cNvSpPr/>
              <p:nvPr/>
            </p:nvSpPr>
            <p:spPr>
              <a:xfrm>
                <a:off x="3778614" y="3805518"/>
                <a:ext cx="87275" cy="122043"/>
              </a:xfrm>
              <a:custGeom>
                <a:rect b="b" l="l" r="r" t="t"/>
                <a:pathLst>
                  <a:path extrusionOk="0" h="1713" w="1225">
                    <a:moveTo>
                      <a:pt x="222" y="1"/>
                    </a:moveTo>
                    <a:cubicBezTo>
                      <a:pt x="222" y="1"/>
                      <a:pt x="397" y="753"/>
                      <a:pt x="121" y="1104"/>
                    </a:cubicBezTo>
                    <a:cubicBezTo>
                      <a:pt x="0" y="1286"/>
                      <a:pt x="793" y="1712"/>
                      <a:pt x="1090" y="1712"/>
                    </a:cubicBezTo>
                    <a:cubicBezTo>
                      <a:pt x="1161" y="1712"/>
                      <a:pt x="1204" y="1688"/>
                      <a:pt x="1199" y="1630"/>
                    </a:cubicBezTo>
                    <a:cubicBezTo>
                      <a:pt x="1174" y="1229"/>
                      <a:pt x="948" y="978"/>
                      <a:pt x="1224" y="552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4"/>
              <p:cNvSpPr/>
              <p:nvPr/>
            </p:nvSpPr>
            <p:spPr>
              <a:xfrm>
                <a:off x="3765789" y="3713966"/>
                <a:ext cx="135793" cy="167355"/>
              </a:xfrm>
              <a:custGeom>
                <a:rect b="b" l="l" r="r" t="t"/>
                <a:pathLst>
                  <a:path extrusionOk="0" h="2349" w="1906">
                    <a:moveTo>
                      <a:pt x="885" y="1"/>
                    </a:moveTo>
                    <a:cubicBezTo>
                      <a:pt x="631" y="1"/>
                      <a:pt x="398" y="188"/>
                      <a:pt x="301" y="333"/>
                    </a:cubicBezTo>
                    <a:cubicBezTo>
                      <a:pt x="1" y="785"/>
                      <a:pt x="176" y="1286"/>
                      <a:pt x="326" y="1562"/>
                    </a:cubicBezTo>
                    <a:cubicBezTo>
                      <a:pt x="633" y="2113"/>
                      <a:pt x="1123" y="2349"/>
                      <a:pt x="1375" y="2349"/>
                    </a:cubicBezTo>
                    <a:cubicBezTo>
                      <a:pt x="1432" y="2349"/>
                      <a:pt x="1477" y="2337"/>
                      <a:pt x="1504" y="2313"/>
                    </a:cubicBezTo>
                    <a:cubicBezTo>
                      <a:pt x="1905" y="2013"/>
                      <a:pt x="1630" y="559"/>
                      <a:pt x="1304" y="208"/>
                    </a:cubicBezTo>
                    <a:cubicBezTo>
                      <a:pt x="1171" y="57"/>
                      <a:pt x="1025" y="1"/>
                      <a:pt x="88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4"/>
              <p:cNvSpPr/>
              <p:nvPr/>
            </p:nvSpPr>
            <p:spPr>
              <a:xfrm>
                <a:off x="3746125" y="3707910"/>
                <a:ext cx="132159" cy="136434"/>
              </a:xfrm>
              <a:custGeom>
                <a:rect b="b" l="l" r="r" t="t"/>
                <a:pathLst>
                  <a:path extrusionOk="0" h="1915" w="1855">
                    <a:moveTo>
                      <a:pt x="1122" y="0"/>
                    </a:moveTo>
                    <a:cubicBezTo>
                      <a:pt x="831" y="0"/>
                      <a:pt x="522" y="137"/>
                      <a:pt x="352" y="444"/>
                    </a:cubicBezTo>
                    <a:cubicBezTo>
                      <a:pt x="1" y="1120"/>
                      <a:pt x="176" y="1446"/>
                      <a:pt x="201" y="1521"/>
                    </a:cubicBezTo>
                    <a:cubicBezTo>
                      <a:pt x="237" y="1575"/>
                      <a:pt x="546" y="1914"/>
                      <a:pt x="651" y="1914"/>
                    </a:cubicBezTo>
                    <a:cubicBezTo>
                      <a:pt x="692" y="1914"/>
                      <a:pt x="702" y="1863"/>
                      <a:pt x="653" y="1722"/>
                    </a:cubicBezTo>
                    <a:cubicBezTo>
                      <a:pt x="577" y="1471"/>
                      <a:pt x="690" y="1459"/>
                      <a:pt x="806" y="1459"/>
                    </a:cubicBezTo>
                    <a:cubicBezTo>
                      <a:pt x="819" y="1459"/>
                      <a:pt x="832" y="1459"/>
                      <a:pt x="845" y="1459"/>
                    </a:cubicBezTo>
                    <a:cubicBezTo>
                      <a:pt x="946" y="1459"/>
                      <a:pt x="1034" y="1449"/>
                      <a:pt x="978" y="1271"/>
                    </a:cubicBezTo>
                    <a:cubicBezTo>
                      <a:pt x="932" y="1133"/>
                      <a:pt x="887" y="785"/>
                      <a:pt x="1283" y="785"/>
                    </a:cubicBezTo>
                    <a:cubicBezTo>
                      <a:pt x="1320" y="785"/>
                      <a:pt x="1360" y="788"/>
                      <a:pt x="1404" y="794"/>
                    </a:cubicBezTo>
                    <a:cubicBezTo>
                      <a:pt x="1504" y="811"/>
                      <a:pt x="1582" y="819"/>
                      <a:pt x="1642" y="819"/>
                    </a:cubicBezTo>
                    <a:cubicBezTo>
                      <a:pt x="1854" y="819"/>
                      <a:pt x="1850" y="719"/>
                      <a:pt x="1830" y="544"/>
                    </a:cubicBezTo>
                    <a:cubicBezTo>
                      <a:pt x="1803" y="201"/>
                      <a:pt x="1475" y="0"/>
                      <a:pt x="1122" y="0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4"/>
              <p:cNvSpPr/>
              <p:nvPr/>
            </p:nvSpPr>
            <p:spPr>
              <a:xfrm>
                <a:off x="3662196" y="4119788"/>
                <a:ext cx="239383" cy="165075"/>
              </a:xfrm>
              <a:custGeom>
                <a:rect b="b" l="l" r="r" t="t"/>
                <a:pathLst>
                  <a:path extrusionOk="0" h="2317" w="3360">
                    <a:moveTo>
                      <a:pt x="878" y="1"/>
                    </a:moveTo>
                    <a:cubicBezTo>
                      <a:pt x="878" y="1"/>
                      <a:pt x="1" y="1003"/>
                      <a:pt x="753" y="1805"/>
                    </a:cubicBezTo>
                    <a:cubicBezTo>
                      <a:pt x="1123" y="2213"/>
                      <a:pt x="1761" y="2316"/>
                      <a:pt x="2313" y="2316"/>
                    </a:cubicBezTo>
                    <a:cubicBezTo>
                      <a:pt x="2882" y="2316"/>
                      <a:pt x="3359" y="2206"/>
                      <a:pt x="3359" y="2206"/>
                    </a:cubicBezTo>
                    <a:cubicBezTo>
                      <a:pt x="1204" y="2056"/>
                      <a:pt x="878" y="1"/>
                      <a:pt x="878" y="1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4"/>
              <p:cNvSpPr/>
              <p:nvPr/>
            </p:nvSpPr>
            <p:spPr>
              <a:xfrm>
                <a:off x="3860405" y="4191248"/>
                <a:ext cx="239383" cy="169706"/>
              </a:xfrm>
              <a:custGeom>
                <a:rect b="b" l="l" r="r" t="t"/>
                <a:pathLst>
                  <a:path extrusionOk="0" h="2382" w="3360">
                    <a:moveTo>
                      <a:pt x="3359" y="0"/>
                    </a:moveTo>
                    <a:lnTo>
                      <a:pt x="1" y="1228"/>
                    </a:lnTo>
                    <a:lnTo>
                      <a:pt x="1780" y="2381"/>
                    </a:lnTo>
                    <a:lnTo>
                      <a:pt x="3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4"/>
              <p:cNvSpPr/>
              <p:nvPr/>
            </p:nvSpPr>
            <p:spPr>
              <a:xfrm>
                <a:off x="3987225" y="4132327"/>
                <a:ext cx="301794" cy="228625"/>
              </a:xfrm>
              <a:custGeom>
                <a:rect b="b" l="l" r="r" t="t"/>
                <a:pathLst>
                  <a:path extrusionOk="0" h="3209" w="4236">
                    <a:moveTo>
                      <a:pt x="4236" y="0"/>
                    </a:moveTo>
                    <a:lnTo>
                      <a:pt x="1178" y="752"/>
                    </a:lnTo>
                    <a:lnTo>
                      <a:pt x="0" y="3208"/>
                    </a:lnTo>
                    <a:lnTo>
                      <a:pt x="0" y="3208"/>
                    </a:lnTo>
                    <a:lnTo>
                      <a:pt x="3183" y="2281"/>
                    </a:lnTo>
                    <a:lnTo>
                      <a:pt x="4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4"/>
              <p:cNvSpPr/>
              <p:nvPr/>
            </p:nvSpPr>
            <p:spPr>
              <a:xfrm>
                <a:off x="3599713" y="3935686"/>
                <a:ext cx="366128" cy="381303"/>
              </a:xfrm>
              <a:custGeom>
                <a:rect b="b" l="l" r="r" t="t"/>
                <a:pathLst>
                  <a:path extrusionOk="0" h="5352" w="5139">
                    <a:moveTo>
                      <a:pt x="1320" y="1"/>
                    </a:moveTo>
                    <a:cubicBezTo>
                      <a:pt x="1294" y="1"/>
                      <a:pt x="1279" y="3"/>
                      <a:pt x="1279" y="3"/>
                    </a:cubicBezTo>
                    <a:cubicBezTo>
                      <a:pt x="327" y="79"/>
                      <a:pt x="1" y="3638"/>
                      <a:pt x="1204" y="4841"/>
                    </a:cubicBezTo>
                    <a:cubicBezTo>
                      <a:pt x="1598" y="5235"/>
                      <a:pt x="2165" y="5352"/>
                      <a:pt x="2710" y="5352"/>
                    </a:cubicBezTo>
                    <a:cubicBezTo>
                      <a:pt x="3411" y="5352"/>
                      <a:pt x="4075" y="5159"/>
                      <a:pt x="4287" y="5116"/>
                    </a:cubicBezTo>
                    <a:cubicBezTo>
                      <a:pt x="5063" y="4966"/>
                      <a:pt x="5139" y="4640"/>
                      <a:pt x="4863" y="4590"/>
                    </a:cubicBezTo>
                    <a:cubicBezTo>
                      <a:pt x="4835" y="4585"/>
                      <a:pt x="4808" y="4583"/>
                      <a:pt x="4782" y="4583"/>
                    </a:cubicBezTo>
                    <a:cubicBezTo>
                      <a:pt x="4558" y="4583"/>
                      <a:pt x="4361" y="4742"/>
                      <a:pt x="3963" y="4742"/>
                    </a:cubicBezTo>
                    <a:cubicBezTo>
                      <a:pt x="3938" y="4742"/>
                      <a:pt x="3912" y="4742"/>
                      <a:pt x="3885" y="4740"/>
                    </a:cubicBezTo>
                    <a:cubicBezTo>
                      <a:pt x="3409" y="4715"/>
                      <a:pt x="2708" y="4765"/>
                      <a:pt x="2106" y="3888"/>
                    </a:cubicBezTo>
                    <a:cubicBezTo>
                      <a:pt x="1505" y="3036"/>
                      <a:pt x="2106" y="1282"/>
                      <a:pt x="1880" y="555"/>
                    </a:cubicBezTo>
                    <a:cubicBezTo>
                      <a:pt x="1719" y="50"/>
                      <a:pt x="1427" y="1"/>
                      <a:pt x="132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93" name="Google Shape;2393;p4"/>
          <p:cNvSpPr txBox="1"/>
          <p:nvPr/>
        </p:nvSpPr>
        <p:spPr>
          <a:xfrm>
            <a:off x="1954540" y="1499602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rgbClr val="1F337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3"/>
          <p:cNvSpPr txBox="1"/>
          <p:nvPr>
            <p:ph idx="2" type="subTitle"/>
          </p:nvPr>
        </p:nvSpPr>
        <p:spPr>
          <a:xfrm>
            <a:off x="877656" y="1785436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ensure</a:t>
            </a:r>
            <a:r>
              <a:rPr lang="en"/>
              <a:t> that the research is </a:t>
            </a:r>
            <a:r>
              <a:rPr b="1" lang="en" sz="1600"/>
              <a:t>focused</a:t>
            </a:r>
            <a:endParaRPr b="1"/>
          </a:p>
        </p:txBody>
      </p:sp>
      <p:sp>
        <p:nvSpPr>
          <p:cNvPr id="2399" name="Google Shape;2399;p3"/>
          <p:cNvSpPr txBox="1"/>
          <p:nvPr>
            <p:ph idx="3" type="title"/>
          </p:nvPr>
        </p:nvSpPr>
        <p:spPr>
          <a:xfrm>
            <a:off x="720000" y="915562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00" name="Google Shape;2400;p3"/>
          <p:cNvSpPr txBox="1"/>
          <p:nvPr>
            <p:ph idx="1" type="subTitle"/>
          </p:nvPr>
        </p:nvSpPr>
        <p:spPr>
          <a:xfrm>
            <a:off x="1454699" y="915567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Define research objective&amp;purpose</a:t>
            </a:r>
            <a:endParaRPr/>
          </a:p>
        </p:txBody>
      </p:sp>
      <p:sp>
        <p:nvSpPr>
          <p:cNvPr id="2401" name="Google Shape;2401;p3"/>
          <p:cNvSpPr txBox="1"/>
          <p:nvPr>
            <p:ph idx="4" type="subTitle"/>
          </p:nvPr>
        </p:nvSpPr>
        <p:spPr>
          <a:xfrm>
            <a:off x="5532475" y="915567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Enhance validity and reliability</a:t>
            </a:r>
            <a:endParaRPr/>
          </a:p>
        </p:txBody>
      </p:sp>
      <p:sp>
        <p:nvSpPr>
          <p:cNvPr id="2402" name="Google Shape;2402;p3"/>
          <p:cNvSpPr txBox="1"/>
          <p:nvPr>
            <p:ph idx="5" type="subTitle"/>
          </p:nvPr>
        </p:nvSpPr>
        <p:spPr>
          <a:xfrm>
            <a:off x="4925007" y="17603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Increase the validity and reliability of the findings</a:t>
            </a:r>
            <a:endParaRPr/>
          </a:p>
        </p:txBody>
      </p:sp>
      <p:sp>
        <p:nvSpPr>
          <p:cNvPr id="2403" name="Google Shape;2403;p3"/>
          <p:cNvSpPr txBox="1"/>
          <p:nvPr>
            <p:ph idx="6" type="title"/>
          </p:nvPr>
        </p:nvSpPr>
        <p:spPr>
          <a:xfrm>
            <a:off x="4797775" y="915562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04" name="Google Shape;2404;p3"/>
          <p:cNvSpPr txBox="1"/>
          <p:nvPr>
            <p:ph idx="7" type="subTitle"/>
          </p:nvPr>
        </p:nvSpPr>
        <p:spPr>
          <a:xfrm>
            <a:off x="1454699" y="3021242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Helps identify potential problem</a:t>
            </a:r>
            <a:endParaRPr/>
          </a:p>
        </p:txBody>
      </p:sp>
      <p:sp>
        <p:nvSpPr>
          <p:cNvPr id="2405" name="Google Shape;2405;p3"/>
          <p:cNvSpPr txBox="1"/>
          <p:nvPr>
            <p:ph idx="8" type="subTitle"/>
          </p:nvPr>
        </p:nvSpPr>
        <p:spPr>
          <a:xfrm>
            <a:off x="720001" y="3835593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Identify </a:t>
            </a:r>
            <a:r>
              <a:rPr lang="en"/>
              <a:t>and </a:t>
            </a:r>
            <a:r>
              <a:rPr b="1" lang="en"/>
              <a:t>mitigate</a:t>
            </a:r>
            <a:r>
              <a:rPr lang="en"/>
              <a:t> the problem in advance</a:t>
            </a:r>
            <a:endParaRPr/>
          </a:p>
        </p:txBody>
      </p:sp>
      <p:sp>
        <p:nvSpPr>
          <p:cNvPr id="2406" name="Google Shape;2406;p3"/>
          <p:cNvSpPr txBox="1"/>
          <p:nvPr>
            <p:ph idx="9" type="title"/>
          </p:nvPr>
        </p:nvSpPr>
        <p:spPr>
          <a:xfrm>
            <a:off x="720000" y="3021237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07" name="Google Shape;2407;p3"/>
          <p:cNvSpPr txBox="1"/>
          <p:nvPr>
            <p:ph idx="13" type="subTitle"/>
          </p:nvPr>
        </p:nvSpPr>
        <p:spPr>
          <a:xfrm>
            <a:off x="5532474" y="3021242"/>
            <a:ext cx="3280449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Facilitates comunication and replication</a:t>
            </a:r>
            <a:endParaRPr/>
          </a:p>
        </p:txBody>
      </p:sp>
      <p:sp>
        <p:nvSpPr>
          <p:cNvPr id="2408" name="Google Shape;2408;p3"/>
          <p:cNvSpPr txBox="1"/>
          <p:nvPr>
            <p:ph idx="14" type="subTitle"/>
          </p:nvPr>
        </p:nvSpPr>
        <p:spPr>
          <a:xfrm>
            <a:off x="4797775" y="3835593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Easier to </a:t>
            </a:r>
            <a:r>
              <a:rPr b="1" lang="en"/>
              <a:t>understand </a:t>
            </a:r>
            <a:r>
              <a:rPr lang="en"/>
              <a:t>and </a:t>
            </a:r>
            <a:r>
              <a:rPr b="1" lang="en"/>
              <a:t>replicate</a:t>
            </a:r>
            <a:r>
              <a:rPr lang="en"/>
              <a:t> the study</a:t>
            </a:r>
            <a:endParaRPr/>
          </a:p>
        </p:txBody>
      </p:sp>
      <p:sp>
        <p:nvSpPr>
          <p:cNvPr id="2409" name="Google Shape;2409;p3"/>
          <p:cNvSpPr txBox="1"/>
          <p:nvPr>
            <p:ph idx="15" type="title"/>
          </p:nvPr>
        </p:nvSpPr>
        <p:spPr>
          <a:xfrm>
            <a:off x="4797775" y="3021237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13"/>
          <p:cNvGrpSpPr/>
          <p:nvPr/>
        </p:nvGrpSpPr>
        <p:grpSpPr>
          <a:xfrm>
            <a:off x="597500" y="1632612"/>
            <a:ext cx="4086449" cy="1878275"/>
            <a:chOff x="2528775" y="2725725"/>
            <a:chExt cx="4086449" cy="1878275"/>
          </a:xfrm>
        </p:grpSpPr>
        <p:sp>
          <p:nvSpPr>
            <p:cNvPr id="2415" name="Google Shape;2415;p13"/>
            <p:cNvSpPr/>
            <p:nvPr/>
          </p:nvSpPr>
          <p:spPr>
            <a:xfrm>
              <a:off x="3044068" y="3010514"/>
              <a:ext cx="2425211" cy="1195697"/>
            </a:xfrm>
            <a:custGeom>
              <a:rect b="b" l="l" r="r" t="t"/>
              <a:pathLst>
                <a:path extrusionOk="0" h="13259" w="26893">
                  <a:moveTo>
                    <a:pt x="0" y="0"/>
                  </a:moveTo>
                  <a:lnTo>
                    <a:pt x="777" y="13258"/>
                  </a:lnTo>
                  <a:lnTo>
                    <a:pt x="26116" y="13258"/>
                  </a:lnTo>
                  <a:lnTo>
                    <a:pt x="268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3032795" y="2899773"/>
              <a:ext cx="1152771" cy="549286"/>
            </a:xfrm>
            <a:custGeom>
              <a:rect b="b" l="l" r="r" t="t"/>
              <a:pathLst>
                <a:path extrusionOk="0" h="6091" w="12783">
                  <a:moveTo>
                    <a:pt x="0" y="0"/>
                  </a:moveTo>
                  <a:lnTo>
                    <a:pt x="351" y="6090"/>
                  </a:lnTo>
                  <a:lnTo>
                    <a:pt x="8972" y="6015"/>
                  </a:lnTo>
                  <a:cubicBezTo>
                    <a:pt x="11078" y="6015"/>
                    <a:pt x="12782" y="4662"/>
                    <a:pt x="12782" y="3008"/>
                  </a:cubicBezTo>
                  <a:cubicBezTo>
                    <a:pt x="12782" y="1353"/>
                    <a:pt x="11078" y="0"/>
                    <a:pt x="8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3098266" y="3139292"/>
              <a:ext cx="2316814" cy="944816"/>
            </a:xfrm>
            <a:custGeom>
              <a:rect b="b" l="l" r="r" t="t"/>
              <a:pathLst>
                <a:path extrusionOk="0" h="10477" w="25691">
                  <a:moveTo>
                    <a:pt x="1" y="1"/>
                  </a:moveTo>
                  <a:lnTo>
                    <a:pt x="1" y="10477"/>
                  </a:lnTo>
                  <a:lnTo>
                    <a:pt x="25690" y="10477"/>
                  </a:lnTo>
                  <a:lnTo>
                    <a:pt x="25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3263297" y="3175454"/>
              <a:ext cx="2242145" cy="960688"/>
            </a:xfrm>
            <a:custGeom>
              <a:rect b="b" l="l" r="r" t="t"/>
              <a:pathLst>
                <a:path extrusionOk="0" h="10653" w="24863">
                  <a:moveTo>
                    <a:pt x="24863" y="1"/>
                  </a:moveTo>
                  <a:lnTo>
                    <a:pt x="0" y="176"/>
                  </a:lnTo>
                  <a:lnTo>
                    <a:pt x="0" y="10652"/>
                  </a:lnTo>
                  <a:lnTo>
                    <a:pt x="24186" y="10652"/>
                  </a:lnTo>
                  <a:lnTo>
                    <a:pt x="24863" y="1"/>
                  </a:lnTo>
                  <a:close/>
                </a:path>
              </a:pathLst>
            </a:custGeom>
            <a:solidFill>
              <a:srgbClr val="D0C6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3145792" y="3082839"/>
              <a:ext cx="2271544" cy="944816"/>
            </a:xfrm>
            <a:custGeom>
              <a:rect b="b" l="l" r="r" t="t"/>
              <a:pathLst>
                <a:path extrusionOk="0" h="10477" w="25189">
                  <a:moveTo>
                    <a:pt x="0" y="0"/>
                  </a:moveTo>
                  <a:lnTo>
                    <a:pt x="0" y="10476"/>
                  </a:lnTo>
                  <a:lnTo>
                    <a:pt x="25188" y="10476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3059849" y="2795795"/>
              <a:ext cx="2443337" cy="1518902"/>
            </a:xfrm>
            <a:custGeom>
              <a:rect b="b" l="l" r="r" t="t"/>
              <a:pathLst>
                <a:path extrusionOk="0" h="16843" w="27094">
                  <a:moveTo>
                    <a:pt x="2808" y="0"/>
                  </a:moveTo>
                  <a:lnTo>
                    <a:pt x="1" y="10100"/>
                  </a:lnTo>
                  <a:lnTo>
                    <a:pt x="24287" y="16842"/>
                  </a:lnTo>
                  <a:lnTo>
                    <a:pt x="27094" y="6742"/>
                  </a:lnTo>
                  <a:lnTo>
                    <a:pt x="2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3233898" y="3191326"/>
              <a:ext cx="2167566" cy="944816"/>
            </a:xfrm>
            <a:custGeom>
              <a:rect b="b" l="l" r="r" t="t"/>
              <a:pathLst>
                <a:path extrusionOk="0" h="10477" w="24036">
                  <a:moveTo>
                    <a:pt x="1" y="0"/>
                  </a:moveTo>
                  <a:lnTo>
                    <a:pt x="1" y="10476"/>
                  </a:lnTo>
                  <a:lnTo>
                    <a:pt x="24036" y="10476"/>
                  </a:lnTo>
                  <a:lnTo>
                    <a:pt x="24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2964979" y="3114402"/>
              <a:ext cx="2540461" cy="1417269"/>
            </a:xfrm>
            <a:custGeom>
              <a:rect b="b" l="l" r="r" t="t"/>
              <a:pathLst>
                <a:path extrusionOk="0" h="15716" w="28171">
                  <a:moveTo>
                    <a:pt x="18822" y="1"/>
                  </a:moveTo>
                  <a:cubicBezTo>
                    <a:pt x="16867" y="1"/>
                    <a:pt x="15263" y="1054"/>
                    <a:pt x="14912" y="2432"/>
                  </a:cubicBezTo>
                  <a:lnTo>
                    <a:pt x="0" y="2432"/>
                  </a:lnTo>
                  <a:lnTo>
                    <a:pt x="802" y="15715"/>
                  </a:lnTo>
                  <a:lnTo>
                    <a:pt x="27243" y="15715"/>
                  </a:lnTo>
                  <a:lnTo>
                    <a:pt x="27820" y="6091"/>
                  </a:lnTo>
                  <a:lnTo>
                    <a:pt x="28045" y="2432"/>
                  </a:ln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6583481" y="3433099"/>
              <a:ext cx="31743" cy="45361"/>
            </a:xfrm>
            <a:custGeom>
              <a:rect b="b" l="l" r="r" t="t"/>
              <a:pathLst>
                <a:path extrusionOk="0" h="503" w="352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6583481" y="3500915"/>
              <a:ext cx="31743" cy="45270"/>
            </a:xfrm>
            <a:custGeom>
              <a:rect b="b" l="l" r="r" t="t"/>
              <a:pathLst>
                <a:path extrusionOk="0" h="502" w="352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6583481" y="3568730"/>
              <a:ext cx="31743" cy="45270"/>
            </a:xfrm>
            <a:custGeom>
              <a:rect b="b" l="l" r="r" t="t"/>
              <a:pathLst>
                <a:path extrusionOk="0" h="502" w="352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6583481" y="3634291"/>
              <a:ext cx="31743" cy="45270"/>
            </a:xfrm>
            <a:custGeom>
              <a:rect b="b" l="l" r="r" t="t"/>
              <a:pathLst>
                <a:path extrusionOk="0" h="502" w="352">
                  <a:moveTo>
                    <a:pt x="1" y="0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6583481" y="3702107"/>
              <a:ext cx="31743" cy="45270"/>
            </a:xfrm>
            <a:custGeom>
              <a:rect b="b" l="l" r="r" t="t"/>
              <a:pathLst>
                <a:path extrusionOk="0" h="502" w="352">
                  <a:moveTo>
                    <a:pt x="1" y="0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6583481" y="3769923"/>
              <a:ext cx="31743" cy="45270"/>
            </a:xfrm>
            <a:custGeom>
              <a:rect b="b" l="l" r="r" t="t"/>
              <a:pathLst>
                <a:path extrusionOk="0" h="502" w="352">
                  <a:moveTo>
                    <a:pt x="1" y="0"/>
                  </a:moveTo>
                  <a:lnTo>
                    <a:pt x="1" y="501"/>
                  </a:lnTo>
                  <a:lnTo>
                    <a:pt x="352" y="50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6583481" y="3837738"/>
              <a:ext cx="31743" cy="45270"/>
            </a:xfrm>
            <a:custGeom>
              <a:rect b="b" l="l" r="r" t="t"/>
              <a:pathLst>
                <a:path extrusionOk="0" h="502" w="352">
                  <a:moveTo>
                    <a:pt x="1" y="0"/>
                  </a:moveTo>
                  <a:lnTo>
                    <a:pt x="1" y="501"/>
                  </a:lnTo>
                  <a:lnTo>
                    <a:pt x="352" y="50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2528775" y="3548440"/>
              <a:ext cx="754897" cy="120210"/>
            </a:xfrm>
            <a:custGeom>
              <a:rect b="b" l="l" r="r" t="t"/>
              <a:pathLst>
                <a:path extrusionOk="0" h="1333" w="8371">
                  <a:moveTo>
                    <a:pt x="175" y="0"/>
                  </a:moveTo>
                  <a:lnTo>
                    <a:pt x="0" y="150"/>
                  </a:lnTo>
                  <a:lnTo>
                    <a:pt x="702" y="927"/>
                  </a:lnTo>
                  <a:cubicBezTo>
                    <a:pt x="851" y="1104"/>
                    <a:pt x="1074" y="1192"/>
                    <a:pt x="1299" y="1192"/>
                  </a:cubicBezTo>
                  <a:cubicBezTo>
                    <a:pt x="1489" y="1192"/>
                    <a:pt x="1680" y="1129"/>
                    <a:pt x="1830" y="1003"/>
                  </a:cubicBezTo>
                  <a:lnTo>
                    <a:pt x="2456" y="451"/>
                  </a:lnTo>
                  <a:cubicBezTo>
                    <a:pt x="2539" y="368"/>
                    <a:pt x="2657" y="319"/>
                    <a:pt x="2780" y="319"/>
                  </a:cubicBezTo>
                  <a:cubicBezTo>
                    <a:pt x="2806" y="319"/>
                    <a:pt x="2831" y="322"/>
                    <a:pt x="2857" y="326"/>
                  </a:cubicBezTo>
                  <a:cubicBezTo>
                    <a:pt x="3008" y="326"/>
                    <a:pt x="3158" y="401"/>
                    <a:pt x="3233" y="501"/>
                  </a:cubicBezTo>
                  <a:lnTo>
                    <a:pt x="3684" y="1028"/>
                  </a:lnTo>
                  <a:cubicBezTo>
                    <a:pt x="3835" y="1203"/>
                    <a:pt x="4035" y="1278"/>
                    <a:pt x="4261" y="1303"/>
                  </a:cubicBezTo>
                  <a:cubicBezTo>
                    <a:pt x="4461" y="1303"/>
                    <a:pt x="4687" y="1253"/>
                    <a:pt x="4837" y="1103"/>
                  </a:cubicBezTo>
                  <a:lnTo>
                    <a:pt x="5389" y="602"/>
                  </a:lnTo>
                  <a:cubicBezTo>
                    <a:pt x="5514" y="501"/>
                    <a:pt x="5664" y="451"/>
                    <a:pt x="5815" y="451"/>
                  </a:cubicBezTo>
                  <a:cubicBezTo>
                    <a:pt x="5965" y="476"/>
                    <a:pt x="6115" y="551"/>
                    <a:pt x="6216" y="677"/>
                  </a:cubicBezTo>
                  <a:lnTo>
                    <a:pt x="6491" y="1028"/>
                  </a:lnTo>
                  <a:cubicBezTo>
                    <a:pt x="6642" y="1203"/>
                    <a:pt x="6842" y="1328"/>
                    <a:pt x="7093" y="1328"/>
                  </a:cubicBezTo>
                  <a:cubicBezTo>
                    <a:pt x="7116" y="1331"/>
                    <a:pt x="7139" y="1332"/>
                    <a:pt x="7162" y="1332"/>
                  </a:cubicBezTo>
                  <a:cubicBezTo>
                    <a:pt x="7364" y="1332"/>
                    <a:pt x="7559" y="1235"/>
                    <a:pt x="7694" y="1078"/>
                  </a:cubicBezTo>
                  <a:lnTo>
                    <a:pt x="8371" y="376"/>
                  </a:lnTo>
                  <a:lnTo>
                    <a:pt x="8196" y="201"/>
                  </a:lnTo>
                  <a:lnTo>
                    <a:pt x="7519" y="902"/>
                  </a:lnTo>
                  <a:cubicBezTo>
                    <a:pt x="7419" y="1028"/>
                    <a:pt x="7268" y="1103"/>
                    <a:pt x="7093" y="1103"/>
                  </a:cubicBezTo>
                  <a:cubicBezTo>
                    <a:pt x="6917" y="1078"/>
                    <a:pt x="6767" y="1003"/>
                    <a:pt x="6667" y="877"/>
                  </a:cubicBezTo>
                  <a:lnTo>
                    <a:pt x="6391" y="526"/>
                  </a:lnTo>
                  <a:cubicBezTo>
                    <a:pt x="6266" y="351"/>
                    <a:pt x="6065" y="251"/>
                    <a:pt x="5840" y="226"/>
                  </a:cubicBezTo>
                  <a:cubicBezTo>
                    <a:pt x="5811" y="222"/>
                    <a:pt x="5782" y="221"/>
                    <a:pt x="5754" y="221"/>
                  </a:cubicBezTo>
                  <a:cubicBezTo>
                    <a:pt x="5558" y="221"/>
                    <a:pt x="5366" y="295"/>
                    <a:pt x="5213" y="426"/>
                  </a:cubicBezTo>
                  <a:lnTo>
                    <a:pt x="4687" y="927"/>
                  </a:lnTo>
                  <a:cubicBezTo>
                    <a:pt x="4583" y="1010"/>
                    <a:pt x="4462" y="1059"/>
                    <a:pt x="4338" y="1059"/>
                  </a:cubicBezTo>
                  <a:cubicBezTo>
                    <a:pt x="4312" y="1059"/>
                    <a:pt x="4286" y="1057"/>
                    <a:pt x="4261" y="1053"/>
                  </a:cubicBezTo>
                  <a:cubicBezTo>
                    <a:pt x="4110" y="1053"/>
                    <a:pt x="3985" y="977"/>
                    <a:pt x="3885" y="877"/>
                  </a:cubicBezTo>
                  <a:lnTo>
                    <a:pt x="3434" y="351"/>
                  </a:lnTo>
                  <a:cubicBezTo>
                    <a:pt x="3283" y="175"/>
                    <a:pt x="3083" y="100"/>
                    <a:pt x="2882" y="75"/>
                  </a:cubicBezTo>
                  <a:cubicBezTo>
                    <a:pt x="2854" y="72"/>
                    <a:pt x="2825" y="70"/>
                    <a:pt x="2797" y="70"/>
                  </a:cubicBezTo>
                  <a:cubicBezTo>
                    <a:pt x="2606" y="70"/>
                    <a:pt x="2434" y="144"/>
                    <a:pt x="2281" y="276"/>
                  </a:cubicBezTo>
                  <a:lnTo>
                    <a:pt x="1654" y="827"/>
                  </a:lnTo>
                  <a:cubicBezTo>
                    <a:pt x="1551" y="919"/>
                    <a:pt x="1422" y="963"/>
                    <a:pt x="1294" y="963"/>
                  </a:cubicBezTo>
                  <a:cubicBezTo>
                    <a:pt x="1140" y="963"/>
                    <a:pt x="986" y="900"/>
                    <a:pt x="877" y="777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4235175" y="3453480"/>
              <a:ext cx="594467" cy="1078192"/>
            </a:xfrm>
            <a:custGeom>
              <a:rect b="b" l="l" r="r" t="t"/>
              <a:pathLst>
                <a:path extrusionOk="0" h="11956" w="6592">
                  <a:moveTo>
                    <a:pt x="3284" y="0"/>
                  </a:moveTo>
                  <a:lnTo>
                    <a:pt x="0" y="11955"/>
                  </a:lnTo>
                  <a:lnTo>
                    <a:pt x="6592" y="11955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3640704" y="4262577"/>
              <a:ext cx="594557" cy="269097"/>
            </a:xfrm>
            <a:custGeom>
              <a:rect b="b" l="l" r="r" t="t"/>
              <a:pathLst>
                <a:path extrusionOk="0" h="2984" w="6593">
                  <a:moveTo>
                    <a:pt x="3284" y="1"/>
                  </a:moveTo>
                  <a:lnTo>
                    <a:pt x="1" y="2983"/>
                  </a:lnTo>
                  <a:lnTo>
                    <a:pt x="6592" y="2983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4820538" y="3830884"/>
              <a:ext cx="594557" cy="700789"/>
            </a:xfrm>
            <a:custGeom>
              <a:rect b="b" l="l" r="r" t="t"/>
              <a:pathLst>
                <a:path extrusionOk="0" h="7771" w="6593">
                  <a:moveTo>
                    <a:pt x="3309" y="1"/>
                  </a:moveTo>
                  <a:lnTo>
                    <a:pt x="1" y="7770"/>
                  </a:lnTo>
                  <a:lnTo>
                    <a:pt x="6592" y="7770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6004882" y="3991405"/>
              <a:ext cx="594557" cy="540268"/>
            </a:xfrm>
            <a:custGeom>
              <a:rect b="b" l="l" r="r" t="t"/>
              <a:pathLst>
                <a:path extrusionOk="0" h="5991" w="6593">
                  <a:moveTo>
                    <a:pt x="3309" y="0"/>
                  </a:moveTo>
                  <a:lnTo>
                    <a:pt x="1" y="5990"/>
                  </a:lnTo>
                  <a:lnTo>
                    <a:pt x="6592" y="599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5410501" y="3659181"/>
              <a:ext cx="594467" cy="872492"/>
            </a:xfrm>
            <a:custGeom>
              <a:rect b="b" l="l" r="r" t="t"/>
              <a:pathLst>
                <a:path extrusionOk="0" h="9675" w="6592">
                  <a:moveTo>
                    <a:pt x="3308" y="0"/>
                  </a:moveTo>
                  <a:lnTo>
                    <a:pt x="0" y="9674"/>
                  </a:lnTo>
                  <a:lnTo>
                    <a:pt x="6592" y="9674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3618158" y="3207107"/>
              <a:ext cx="2445591" cy="845438"/>
            </a:xfrm>
            <a:custGeom>
              <a:rect b="b" l="l" r="r" t="t"/>
              <a:pathLst>
                <a:path extrusionOk="0" h="9375" w="27119">
                  <a:moveTo>
                    <a:pt x="9950" y="1"/>
                  </a:moveTo>
                  <a:lnTo>
                    <a:pt x="6191" y="8798"/>
                  </a:lnTo>
                  <a:lnTo>
                    <a:pt x="2782" y="6943"/>
                  </a:lnTo>
                  <a:lnTo>
                    <a:pt x="0" y="8898"/>
                  </a:lnTo>
                  <a:lnTo>
                    <a:pt x="226" y="9249"/>
                  </a:lnTo>
                  <a:lnTo>
                    <a:pt x="2807" y="7419"/>
                  </a:lnTo>
                  <a:lnTo>
                    <a:pt x="6391" y="9374"/>
                  </a:lnTo>
                  <a:lnTo>
                    <a:pt x="9975" y="978"/>
                  </a:lnTo>
                  <a:lnTo>
                    <a:pt x="12983" y="6868"/>
                  </a:lnTo>
                  <a:lnTo>
                    <a:pt x="16943" y="2056"/>
                  </a:lnTo>
                  <a:lnTo>
                    <a:pt x="20702" y="6341"/>
                  </a:lnTo>
                  <a:lnTo>
                    <a:pt x="23158" y="3459"/>
                  </a:lnTo>
                  <a:lnTo>
                    <a:pt x="26792" y="8597"/>
                  </a:lnTo>
                  <a:lnTo>
                    <a:pt x="27118" y="8372"/>
                  </a:lnTo>
                  <a:lnTo>
                    <a:pt x="23183" y="2783"/>
                  </a:lnTo>
                  <a:lnTo>
                    <a:pt x="20702" y="5715"/>
                  </a:lnTo>
                  <a:lnTo>
                    <a:pt x="16918" y="1429"/>
                  </a:lnTo>
                  <a:lnTo>
                    <a:pt x="13058" y="6116"/>
                  </a:lnTo>
                  <a:lnTo>
                    <a:pt x="9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5998118" y="3898700"/>
              <a:ext cx="101813" cy="101813"/>
            </a:xfrm>
            <a:custGeom>
              <a:rect b="b" l="l" r="r" t="t"/>
              <a:pathLst>
                <a:path extrusionOk="0" h="1129" w="1129">
                  <a:moveTo>
                    <a:pt x="552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9"/>
                    <a:pt x="552" y="1129"/>
                  </a:cubicBezTo>
                  <a:cubicBezTo>
                    <a:pt x="878" y="1129"/>
                    <a:pt x="1128" y="878"/>
                    <a:pt x="1128" y="577"/>
                  </a:cubicBezTo>
                  <a:cubicBezTo>
                    <a:pt x="1128" y="251"/>
                    <a:pt x="878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433046" y="3699852"/>
              <a:ext cx="101813" cy="101813"/>
            </a:xfrm>
            <a:custGeom>
              <a:rect b="b" l="l" r="r" t="t"/>
              <a:pathLst>
                <a:path extrusionOk="0" h="1129" w="1129">
                  <a:moveTo>
                    <a:pt x="577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77"/>
                    <a:pt x="251" y="1128"/>
                    <a:pt x="577" y="1128"/>
                  </a:cubicBezTo>
                  <a:cubicBezTo>
                    <a:pt x="878" y="1128"/>
                    <a:pt x="1129" y="877"/>
                    <a:pt x="1129" y="552"/>
                  </a:cubicBezTo>
                  <a:cubicBezTo>
                    <a:pt x="1129" y="251"/>
                    <a:pt x="878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656784" y="3448971"/>
              <a:ext cx="101813" cy="101813"/>
            </a:xfrm>
            <a:custGeom>
              <a:rect b="b" l="l" r="r" t="t"/>
              <a:pathLst>
                <a:path extrusionOk="0" h="1129" w="1129">
                  <a:moveTo>
                    <a:pt x="577" y="0"/>
                  </a:moveTo>
                  <a:cubicBezTo>
                    <a:pt x="252" y="0"/>
                    <a:pt x="1" y="251"/>
                    <a:pt x="1" y="577"/>
                  </a:cubicBezTo>
                  <a:cubicBezTo>
                    <a:pt x="1" y="877"/>
                    <a:pt x="252" y="1128"/>
                    <a:pt x="577" y="1128"/>
                  </a:cubicBezTo>
                  <a:cubicBezTo>
                    <a:pt x="878" y="1128"/>
                    <a:pt x="1129" y="877"/>
                    <a:pt x="1129" y="577"/>
                  </a:cubicBezTo>
                  <a:cubicBezTo>
                    <a:pt x="1129" y="251"/>
                    <a:pt x="878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094056" y="3313340"/>
              <a:ext cx="101813" cy="101813"/>
            </a:xfrm>
            <a:custGeom>
              <a:rect b="b" l="l" r="r" t="t"/>
              <a:pathLst>
                <a:path extrusionOk="0" h="1129" w="1129">
                  <a:moveTo>
                    <a:pt x="552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52" y="1128"/>
                  </a:cubicBezTo>
                  <a:cubicBezTo>
                    <a:pt x="877" y="1128"/>
                    <a:pt x="1128" y="878"/>
                    <a:pt x="1128" y="577"/>
                  </a:cubicBezTo>
                  <a:cubicBezTo>
                    <a:pt x="1128" y="251"/>
                    <a:pt x="877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4754977" y="3726997"/>
              <a:ext cx="101813" cy="101723"/>
            </a:xfrm>
            <a:custGeom>
              <a:rect b="b" l="l" r="r" t="t"/>
              <a:pathLst>
                <a:path extrusionOk="0" h="1128" w="1129">
                  <a:moveTo>
                    <a:pt x="552" y="0"/>
                  </a:moveTo>
                  <a:cubicBezTo>
                    <a:pt x="251" y="0"/>
                    <a:pt x="1" y="276"/>
                    <a:pt x="1" y="576"/>
                  </a:cubicBezTo>
                  <a:cubicBezTo>
                    <a:pt x="1" y="877"/>
                    <a:pt x="251" y="1128"/>
                    <a:pt x="552" y="1128"/>
                  </a:cubicBezTo>
                  <a:cubicBezTo>
                    <a:pt x="878" y="1128"/>
                    <a:pt x="1129" y="877"/>
                    <a:pt x="1129" y="576"/>
                  </a:cubicBezTo>
                  <a:cubicBezTo>
                    <a:pt x="1129" y="276"/>
                    <a:pt x="878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4467931" y="3191326"/>
              <a:ext cx="99559" cy="101723"/>
            </a:xfrm>
            <a:custGeom>
              <a:rect b="b" l="l" r="r" t="t"/>
              <a:pathLst>
                <a:path extrusionOk="0" h="1128" w="1104">
                  <a:moveTo>
                    <a:pt x="552" y="0"/>
                  </a:moveTo>
                  <a:cubicBezTo>
                    <a:pt x="252" y="0"/>
                    <a:pt x="1" y="251"/>
                    <a:pt x="1" y="552"/>
                  </a:cubicBezTo>
                  <a:cubicBezTo>
                    <a:pt x="1" y="852"/>
                    <a:pt x="252" y="1128"/>
                    <a:pt x="552" y="1128"/>
                  </a:cubicBezTo>
                  <a:cubicBezTo>
                    <a:pt x="853" y="1128"/>
                    <a:pt x="1104" y="852"/>
                    <a:pt x="1104" y="552"/>
                  </a:cubicBezTo>
                  <a:cubicBezTo>
                    <a:pt x="1104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4135706" y="3975534"/>
              <a:ext cx="101813" cy="101813"/>
            </a:xfrm>
            <a:custGeom>
              <a:rect b="b" l="l" r="r" t="t"/>
              <a:pathLst>
                <a:path extrusionOk="0" h="1129" w="1129">
                  <a:moveTo>
                    <a:pt x="552" y="1"/>
                  </a:moveTo>
                  <a:cubicBezTo>
                    <a:pt x="251" y="1"/>
                    <a:pt x="1" y="252"/>
                    <a:pt x="1" y="552"/>
                  </a:cubicBezTo>
                  <a:cubicBezTo>
                    <a:pt x="1" y="878"/>
                    <a:pt x="251" y="1129"/>
                    <a:pt x="552" y="1129"/>
                  </a:cubicBezTo>
                  <a:cubicBezTo>
                    <a:pt x="878" y="1129"/>
                    <a:pt x="1128" y="878"/>
                    <a:pt x="1128" y="552"/>
                  </a:cubicBezTo>
                  <a:cubicBezTo>
                    <a:pt x="1128" y="252"/>
                    <a:pt x="878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3837388" y="3801576"/>
              <a:ext cx="99559" cy="101723"/>
            </a:xfrm>
            <a:custGeom>
              <a:rect b="b" l="l" r="r" t="t"/>
              <a:pathLst>
                <a:path extrusionOk="0" h="1128" w="1104">
                  <a:moveTo>
                    <a:pt x="552" y="0"/>
                  </a:moveTo>
                  <a:cubicBezTo>
                    <a:pt x="251" y="0"/>
                    <a:pt x="0" y="251"/>
                    <a:pt x="0" y="551"/>
                  </a:cubicBezTo>
                  <a:cubicBezTo>
                    <a:pt x="0" y="877"/>
                    <a:pt x="251" y="1128"/>
                    <a:pt x="552" y="1128"/>
                  </a:cubicBezTo>
                  <a:cubicBezTo>
                    <a:pt x="852" y="1128"/>
                    <a:pt x="1103" y="877"/>
                    <a:pt x="1103" y="551"/>
                  </a:cubicBezTo>
                  <a:cubicBezTo>
                    <a:pt x="1103" y="251"/>
                    <a:pt x="8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3577487" y="3950734"/>
              <a:ext cx="101723" cy="101813"/>
            </a:xfrm>
            <a:custGeom>
              <a:rect b="b" l="l" r="r" t="t"/>
              <a:pathLst>
                <a:path extrusionOk="0" h="1129" w="1128">
                  <a:moveTo>
                    <a:pt x="577" y="0"/>
                  </a:moveTo>
                  <a:cubicBezTo>
                    <a:pt x="251" y="0"/>
                    <a:pt x="0" y="251"/>
                    <a:pt x="0" y="552"/>
                  </a:cubicBezTo>
                  <a:cubicBezTo>
                    <a:pt x="0" y="877"/>
                    <a:pt x="251" y="1128"/>
                    <a:pt x="577" y="1128"/>
                  </a:cubicBezTo>
                  <a:cubicBezTo>
                    <a:pt x="877" y="1128"/>
                    <a:pt x="1128" y="877"/>
                    <a:pt x="1128" y="552"/>
                  </a:cubicBezTo>
                  <a:cubicBezTo>
                    <a:pt x="1128" y="251"/>
                    <a:pt x="877" y="0"/>
                    <a:pt x="577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469208" y="2725725"/>
              <a:ext cx="156102" cy="153757"/>
            </a:xfrm>
            <a:custGeom>
              <a:rect b="b" l="l" r="r" t="t"/>
              <a:pathLst>
                <a:path extrusionOk="0" h="1705" w="1731">
                  <a:moveTo>
                    <a:pt x="301" y="0"/>
                  </a:moveTo>
                  <a:lnTo>
                    <a:pt x="1" y="301"/>
                  </a:lnTo>
                  <a:lnTo>
                    <a:pt x="1429" y="1704"/>
                  </a:lnTo>
                  <a:lnTo>
                    <a:pt x="1730" y="140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471463" y="2725725"/>
              <a:ext cx="151502" cy="153757"/>
            </a:xfrm>
            <a:custGeom>
              <a:rect b="b" l="l" r="r" t="t"/>
              <a:pathLst>
                <a:path extrusionOk="0" h="1705" w="1680">
                  <a:moveTo>
                    <a:pt x="1379" y="0"/>
                  </a:moveTo>
                  <a:lnTo>
                    <a:pt x="1" y="1404"/>
                  </a:lnTo>
                  <a:lnTo>
                    <a:pt x="276" y="1704"/>
                  </a:lnTo>
                  <a:lnTo>
                    <a:pt x="1680" y="301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5738217" y="3143801"/>
              <a:ext cx="533415" cy="22725"/>
            </a:xfrm>
            <a:custGeom>
              <a:rect b="b" l="l" r="r" t="t"/>
              <a:pathLst>
                <a:path extrusionOk="0" h="252" w="5915">
                  <a:moveTo>
                    <a:pt x="0" y="1"/>
                  </a:moveTo>
                  <a:lnTo>
                    <a:pt x="0" y="251"/>
                  </a:lnTo>
                  <a:lnTo>
                    <a:pt x="5915" y="251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5747235" y="3216125"/>
              <a:ext cx="296151" cy="22725"/>
            </a:xfrm>
            <a:custGeom>
              <a:rect b="b" l="l" r="r" t="t"/>
              <a:pathLst>
                <a:path extrusionOk="0" h="252" w="3284">
                  <a:moveTo>
                    <a:pt x="0" y="1"/>
                  </a:moveTo>
                  <a:lnTo>
                    <a:pt x="0" y="251"/>
                  </a:lnTo>
                  <a:lnTo>
                    <a:pt x="3284" y="251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2736642" y="4004932"/>
              <a:ext cx="178647" cy="180901"/>
            </a:xfrm>
            <a:custGeom>
              <a:rect b="b" l="l" r="r" t="t"/>
              <a:pathLst>
                <a:path extrusionOk="0" h="2006" w="1981">
                  <a:moveTo>
                    <a:pt x="1003" y="427"/>
                  </a:moveTo>
                  <a:cubicBezTo>
                    <a:pt x="1329" y="427"/>
                    <a:pt x="1580" y="677"/>
                    <a:pt x="1580" y="1003"/>
                  </a:cubicBezTo>
                  <a:cubicBezTo>
                    <a:pt x="1580" y="1329"/>
                    <a:pt x="1329" y="1580"/>
                    <a:pt x="1003" y="1580"/>
                  </a:cubicBezTo>
                  <a:cubicBezTo>
                    <a:pt x="677" y="1580"/>
                    <a:pt x="427" y="1329"/>
                    <a:pt x="427" y="1003"/>
                  </a:cubicBezTo>
                  <a:cubicBezTo>
                    <a:pt x="427" y="677"/>
                    <a:pt x="677" y="427"/>
                    <a:pt x="1003" y="427"/>
                  </a:cubicBezTo>
                  <a:close/>
                  <a:moveTo>
                    <a:pt x="1003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55"/>
                    <a:pt x="452" y="2006"/>
                    <a:pt x="1003" y="2006"/>
                  </a:cubicBezTo>
                  <a:cubicBezTo>
                    <a:pt x="1555" y="2006"/>
                    <a:pt x="1981" y="1555"/>
                    <a:pt x="1981" y="1003"/>
                  </a:cubicBezTo>
                  <a:cubicBezTo>
                    <a:pt x="1981" y="452"/>
                    <a:pt x="1555" y="1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3518779" y="4148770"/>
              <a:ext cx="157725" cy="448465"/>
            </a:xfrm>
            <a:custGeom>
              <a:rect b="b" l="l" r="r" t="t"/>
              <a:pathLst>
                <a:path extrusionOk="0" h="4973" w="1749">
                  <a:moveTo>
                    <a:pt x="914" y="1"/>
                  </a:moveTo>
                  <a:cubicBezTo>
                    <a:pt x="697" y="1"/>
                    <a:pt x="497" y="181"/>
                    <a:pt x="426" y="611"/>
                  </a:cubicBezTo>
                  <a:cubicBezTo>
                    <a:pt x="176" y="2009"/>
                    <a:pt x="1" y="4972"/>
                    <a:pt x="618" y="4972"/>
                  </a:cubicBezTo>
                  <a:cubicBezTo>
                    <a:pt x="621" y="4972"/>
                    <a:pt x="623" y="4972"/>
                    <a:pt x="626" y="4972"/>
                  </a:cubicBezTo>
                  <a:cubicBezTo>
                    <a:pt x="1228" y="4947"/>
                    <a:pt x="1553" y="4722"/>
                    <a:pt x="1203" y="4621"/>
                  </a:cubicBezTo>
                  <a:cubicBezTo>
                    <a:pt x="827" y="4546"/>
                    <a:pt x="827" y="4496"/>
                    <a:pt x="827" y="4396"/>
                  </a:cubicBezTo>
                  <a:cubicBezTo>
                    <a:pt x="852" y="3694"/>
                    <a:pt x="1403" y="2366"/>
                    <a:pt x="1604" y="1338"/>
                  </a:cubicBezTo>
                  <a:cubicBezTo>
                    <a:pt x="1748" y="582"/>
                    <a:pt x="1304" y="1"/>
                    <a:pt x="914" y="1"/>
                  </a:cubicBezTo>
                  <a:close/>
                </a:path>
              </a:pathLst>
            </a:custGeom>
            <a:solidFill>
              <a:srgbClr val="EF89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3548088" y="4565493"/>
              <a:ext cx="133466" cy="38507"/>
            </a:xfrm>
            <a:custGeom>
              <a:rect b="b" l="l" r="r" t="t"/>
              <a:pathLst>
                <a:path extrusionOk="0" h="427" w="1480">
                  <a:moveTo>
                    <a:pt x="878" y="0"/>
                  </a:moveTo>
                  <a:cubicBezTo>
                    <a:pt x="745" y="113"/>
                    <a:pt x="575" y="146"/>
                    <a:pt x="420" y="146"/>
                  </a:cubicBezTo>
                  <a:cubicBezTo>
                    <a:pt x="194" y="146"/>
                    <a:pt x="0" y="76"/>
                    <a:pt x="0" y="75"/>
                  </a:cubicBezTo>
                  <a:lnTo>
                    <a:pt x="0" y="75"/>
                  </a:lnTo>
                  <a:cubicBezTo>
                    <a:pt x="13" y="339"/>
                    <a:pt x="201" y="426"/>
                    <a:pt x="430" y="426"/>
                  </a:cubicBezTo>
                  <a:cubicBezTo>
                    <a:pt x="658" y="426"/>
                    <a:pt x="928" y="339"/>
                    <a:pt x="1103" y="251"/>
                  </a:cubicBezTo>
                  <a:cubicBezTo>
                    <a:pt x="1479" y="50"/>
                    <a:pt x="87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3281333" y="3693089"/>
              <a:ext cx="436381" cy="774105"/>
            </a:xfrm>
            <a:custGeom>
              <a:rect b="b" l="l" r="r" t="t"/>
              <a:pathLst>
                <a:path extrusionOk="0" h="8584" w="4839">
                  <a:moveTo>
                    <a:pt x="803" y="0"/>
                  </a:moveTo>
                  <a:lnTo>
                    <a:pt x="1" y="2732"/>
                  </a:lnTo>
                  <a:cubicBezTo>
                    <a:pt x="1" y="2732"/>
                    <a:pt x="2332" y="4336"/>
                    <a:pt x="2683" y="5188"/>
                  </a:cubicBezTo>
                  <a:cubicBezTo>
                    <a:pt x="2983" y="5915"/>
                    <a:pt x="2582" y="8396"/>
                    <a:pt x="2582" y="8396"/>
                  </a:cubicBezTo>
                  <a:cubicBezTo>
                    <a:pt x="2840" y="8541"/>
                    <a:pt x="3107" y="8583"/>
                    <a:pt x="3331" y="8583"/>
                  </a:cubicBezTo>
                  <a:cubicBezTo>
                    <a:pt x="3651" y="8583"/>
                    <a:pt x="3886" y="8496"/>
                    <a:pt x="3886" y="8496"/>
                  </a:cubicBezTo>
                  <a:cubicBezTo>
                    <a:pt x="3886" y="8496"/>
                    <a:pt x="4838" y="4361"/>
                    <a:pt x="4412" y="3358"/>
                  </a:cubicBezTo>
                  <a:cubicBezTo>
                    <a:pt x="3961" y="2206"/>
                    <a:pt x="803" y="0"/>
                    <a:pt x="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2861001" y="4197467"/>
              <a:ext cx="421411" cy="382904"/>
            </a:xfrm>
            <a:custGeom>
              <a:rect b="b" l="l" r="r" t="t"/>
              <a:pathLst>
                <a:path extrusionOk="0" h="4246" w="4673">
                  <a:moveTo>
                    <a:pt x="3971" y="0"/>
                  </a:moveTo>
                  <a:cubicBezTo>
                    <a:pt x="3814" y="0"/>
                    <a:pt x="3624" y="73"/>
                    <a:pt x="3409" y="247"/>
                  </a:cubicBezTo>
                  <a:cubicBezTo>
                    <a:pt x="2231" y="1224"/>
                    <a:pt x="0" y="3480"/>
                    <a:pt x="527" y="3906"/>
                  </a:cubicBezTo>
                  <a:cubicBezTo>
                    <a:pt x="807" y="4131"/>
                    <a:pt x="1065" y="4245"/>
                    <a:pt x="1197" y="4245"/>
                  </a:cubicBezTo>
                  <a:cubicBezTo>
                    <a:pt x="1301" y="4245"/>
                    <a:pt x="1328" y="4174"/>
                    <a:pt x="1228" y="4031"/>
                  </a:cubicBezTo>
                  <a:cubicBezTo>
                    <a:pt x="978" y="3705"/>
                    <a:pt x="1003" y="3655"/>
                    <a:pt x="1078" y="3580"/>
                  </a:cubicBezTo>
                  <a:cubicBezTo>
                    <a:pt x="1604" y="3029"/>
                    <a:pt x="2983" y="2352"/>
                    <a:pt x="3860" y="1675"/>
                  </a:cubicBezTo>
                  <a:cubicBezTo>
                    <a:pt x="4672" y="1041"/>
                    <a:pt x="4560" y="0"/>
                    <a:pt x="3971" y="0"/>
                  </a:cubicBezTo>
                  <a:close/>
                </a:path>
              </a:pathLst>
            </a:custGeom>
            <a:solidFill>
              <a:srgbClr val="EF89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2870019" y="4511204"/>
              <a:ext cx="135090" cy="84950"/>
            </a:xfrm>
            <a:custGeom>
              <a:rect b="b" l="l" r="r" t="t"/>
              <a:pathLst>
                <a:path extrusionOk="0" h="942" w="1498">
                  <a:moveTo>
                    <a:pt x="376" y="1"/>
                  </a:moveTo>
                  <a:lnTo>
                    <a:pt x="376" y="1"/>
                  </a:lnTo>
                  <a:cubicBezTo>
                    <a:pt x="0" y="452"/>
                    <a:pt x="727" y="803"/>
                    <a:pt x="1153" y="928"/>
                  </a:cubicBezTo>
                  <a:cubicBezTo>
                    <a:pt x="1194" y="938"/>
                    <a:pt x="1227" y="942"/>
                    <a:pt x="1252" y="942"/>
                  </a:cubicBezTo>
                  <a:cubicBezTo>
                    <a:pt x="1498" y="942"/>
                    <a:pt x="1128" y="552"/>
                    <a:pt x="1128" y="552"/>
                  </a:cubicBezTo>
                  <a:cubicBezTo>
                    <a:pt x="677" y="552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2967234" y="3683981"/>
              <a:ext cx="490489" cy="788895"/>
            </a:xfrm>
            <a:custGeom>
              <a:rect b="b" l="l" r="r" t="t"/>
              <a:pathLst>
                <a:path extrusionOk="0" h="8748" w="5439">
                  <a:moveTo>
                    <a:pt x="3810" y="1"/>
                  </a:moveTo>
                  <a:lnTo>
                    <a:pt x="1855" y="1304"/>
                  </a:lnTo>
                  <a:cubicBezTo>
                    <a:pt x="1404" y="2382"/>
                    <a:pt x="2206" y="4161"/>
                    <a:pt x="1980" y="5139"/>
                  </a:cubicBezTo>
                  <a:cubicBezTo>
                    <a:pt x="1805" y="5991"/>
                    <a:pt x="0" y="7770"/>
                    <a:pt x="0" y="7770"/>
                  </a:cubicBezTo>
                  <a:cubicBezTo>
                    <a:pt x="226" y="8497"/>
                    <a:pt x="953" y="8748"/>
                    <a:pt x="953" y="8748"/>
                  </a:cubicBezTo>
                  <a:cubicBezTo>
                    <a:pt x="953" y="8748"/>
                    <a:pt x="4637" y="6091"/>
                    <a:pt x="5013" y="4988"/>
                  </a:cubicBezTo>
                  <a:cubicBezTo>
                    <a:pt x="5439" y="3760"/>
                    <a:pt x="3810" y="1"/>
                    <a:pt x="3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3123156" y="3683981"/>
              <a:ext cx="425018" cy="231492"/>
            </a:xfrm>
            <a:custGeom>
              <a:rect b="b" l="l" r="r" t="t"/>
              <a:pathLst>
                <a:path extrusionOk="0" h="2567" w="4713">
                  <a:moveTo>
                    <a:pt x="2081" y="1"/>
                  </a:moveTo>
                  <a:lnTo>
                    <a:pt x="126" y="1304"/>
                  </a:lnTo>
                  <a:cubicBezTo>
                    <a:pt x="76" y="1454"/>
                    <a:pt x="26" y="1605"/>
                    <a:pt x="1" y="1755"/>
                  </a:cubicBezTo>
                  <a:cubicBezTo>
                    <a:pt x="757" y="2297"/>
                    <a:pt x="1564" y="2567"/>
                    <a:pt x="2371" y="2567"/>
                  </a:cubicBezTo>
                  <a:cubicBezTo>
                    <a:pt x="3168" y="2567"/>
                    <a:pt x="3965" y="2303"/>
                    <a:pt x="4712" y="1780"/>
                  </a:cubicBezTo>
                  <a:cubicBezTo>
                    <a:pt x="3685" y="903"/>
                    <a:pt x="2557" y="101"/>
                    <a:pt x="2557" y="101"/>
                  </a:cubicBezTo>
                  <a:lnTo>
                    <a:pt x="2356" y="703"/>
                  </a:lnTo>
                  <a:cubicBezTo>
                    <a:pt x="2206" y="277"/>
                    <a:pt x="2081" y="1"/>
                    <a:pt x="20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2987524" y="3844502"/>
              <a:ext cx="264588" cy="583194"/>
            </a:xfrm>
            <a:custGeom>
              <a:rect b="b" l="l" r="r" t="t"/>
              <a:pathLst>
                <a:path extrusionOk="0" h="6467" w="2934">
                  <a:moveTo>
                    <a:pt x="2231" y="0"/>
                  </a:moveTo>
                  <a:lnTo>
                    <a:pt x="2206" y="50"/>
                  </a:lnTo>
                  <a:cubicBezTo>
                    <a:pt x="2733" y="1028"/>
                    <a:pt x="2858" y="2206"/>
                    <a:pt x="2582" y="3283"/>
                  </a:cubicBezTo>
                  <a:cubicBezTo>
                    <a:pt x="2307" y="4361"/>
                    <a:pt x="1630" y="5339"/>
                    <a:pt x="703" y="5940"/>
                  </a:cubicBezTo>
                  <a:cubicBezTo>
                    <a:pt x="627" y="5990"/>
                    <a:pt x="577" y="6015"/>
                    <a:pt x="502" y="6065"/>
                  </a:cubicBezTo>
                  <a:cubicBezTo>
                    <a:pt x="327" y="6166"/>
                    <a:pt x="151" y="6291"/>
                    <a:pt x="1" y="6416"/>
                  </a:cubicBezTo>
                  <a:lnTo>
                    <a:pt x="51" y="6466"/>
                  </a:lnTo>
                  <a:cubicBezTo>
                    <a:pt x="201" y="6341"/>
                    <a:pt x="377" y="6241"/>
                    <a:pt x="552" y="6116"/>
                  </a:cubicBezTo>
                  <a:cubicBezTo>
                    <a:pt x="602" y="6091"/>
                    <a:pt x="677" y="6040"/>
                    <a:pt x="728" y="5990"/>
                  </a:cubicBezTo>
                  <a:cubicBezTo>
                    <a:pt x="1680" y="5389"/>
                    <a:pt x="2382" y="4411"/>
                    <a:pt x="2657" y="3309"/>
                  </a:cubicBezTo>
                  <a:cubicBezTo>
                    <a:pt x="2933" y="2231"/>
                    <a:pt x="2808" y="1028"/>
                    <a:pt x="2281" y="25"/>
                  </a:cubicBezTo>
                  <a:lnTo>
                    <a:pt x="2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362766" y="3422999"/>
              <a:ext cx="525930" cy="337724"/>
            </a:xfrm>
            <a:custGeom>
              <a:rect b="b" l="l" r="r" t="t"/>
              <a:pathLst>
                <a:path extrusionOk="0" h="3745" w="5832">
                  <a:moveTo>
                    <a:pt x="997" y="0"/>
                  </a:moveTo>
                  <a:cubicBezTo>
                    <a:pt x="968" y="0"/>
                    <a:pt x="944" y="4"/>
                    <a:pt x="927" y="13"/>
                  </a:cubicBezTo>
                  <a:cubicBezTo>
                    <a:pt x="0" y="439"/>
                    <a:pt x="1529" y="3296"/>
                    <a:pt x="2907" y="3697"/>
                  </a:cubicBezTo>
                  <a:cubicBezTo>
                    <a:pt x="3026" y="3730"/>
                    <a:pt x="3145" y="3745"/>
                    <a:pt x="3264" y="3745"/>
                  </a:cubicBezTo>
                  <a:cubicBezTo>
                    <a:pt x="4223" y="3745"/>
                    <a:pt x="5141" y="2772"/>
                    <a:pt x="5364" y="2594"/>
                  </a:cubicBezTo>
                  <a:cubicBezTo>
                    <a:pt x="5832" y="2193"/>
                    <a:pt x="5804" y="1930"/>
                    <a:pt x="5633" y="1930"/>
                  </a:cubicBezTo>
                  <a:cubicBezTo>
                    <a:pt x="5612" y="1930"/>
                    <a:pt x="5589" y="1934"/>
                    <a:pt x="5564" y="1942"/>
                  </a:cubicBezTo>
                  <a:cubicBezTo>
                    <a:pt x="5339" y="2043"/>
                    <a:pt x="5263" y="2293"/>
                    <a:pt x="4887" y="2469"/>
                  </a:cubicBezTo>
                  <a:cubicBezTo>
                    <a:pt x="4658" y="2600"/>
                    <a:pt x="4353" y="2785"/>
                    <a:pt x="3939" y="2785"/>
                  </a:cubicBezTo>
                  <a:cubicBezTo>
                    <a:pt x="3720" y="2785"/>
                    <a:pt x="3469" y="2733"/>
                    <a:pt x="3183" y="2594"/>
                  </a:cubicBezTo>
                  <a:cubicBezTo>
                    <a:pt x="2381" y="2193"/>
                    <a:pt x="2431" y="1191"/>
                    <a:pt x="2080" y="639"/>
                  </a:cubicBezTo>
                  <a:cubicBezTo>
                    <a:pt x="1835" y="260"/>
                    <a:pt x="1233" y="0"/>
                    <a:pt x="997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093848" y="3400364"/>
              <a:ext cx="485980" cy="480569"/>
            </a:xfrm>
            <a:custGeom>
              <a:rect b="b" l="l" r="r" t="t"/>
              <a:pathLst>
                <a:path extrusionOk="0" h="5329" w="5389">
                  <a:moveTo>
                    <a:pt x="2880" y="0"/>
                  </a:moveTo>
                  <a:cubicBezTo>
                    <a:pt x="2206" y="0"/>
                    <a:pt x="1490" y="221"/>
                    <a:pt x="1529" y="1492"/>
                  </a:cubicBezTo>
                  <a:cubicBezTo>
                    <a:pt x="1554" y="2670"/>
                    <a:pt x="1153" y="3271"/>
                    <a:pt x="551" y="4249"/>
                  </a:cubicBezTo>
                  <a:lnTo>
                    <a:pt x="501" y="4324"/>
                  </a:lnTo>
                  <a:cubicBezTo>
                    <a:pt x="0" y="4946"/>
                    <a:pt x="1272" y="5329"/>
                    <a:pt x="2509" y="5329"/>
                  </a:cubicBezTo>
                  <a:cubicBezTo>
                    <a:pt x="3316" y="5329"/>
                    <a:pt x="4109" y="5166"/>
                    <a:pt x="4386" y="4800"/>
                  </a:cubicBezTo>
                  <a:cubicBezTo>
                    <a:pt x="4987" y="3998"/>
                    <a:pt x="5338" y="2770"/>
                    <a:pt x="5363" y="1792"/>
                  </a:cubicBezTo>
                  <a:cubicBezTo>
                    <a:pt x="5388" y="464"/>
                    <a:pt x="4210" y="113"/>
                    <a:pt x="3458" y="38"/>
                  </a:cubicBezTo>
                  <a:cubicBezTo>
                    <a:pt x="3284" y="21"/>
                    <a:pt x="3084" y="0"/>
                    <a:pt x="2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3350141" y="3315594"/>
              <a:ext cx="143747" cy="179999"/>
            </a:xfrm>
            <a:custGeom>
              <a:rect b="b" l="l" r="r" t="t"/>
              <a:pathLst>
                <a:path extrusionOk="0" h="1996" w="1594">
                  <a:moveTo>
                    <a:pt x="717" y="1"/>
                  </a:moveTo>
                  <a:cubicBezTo>
                    <a:pt x="717" y="1"/>
                    <a:pt x="892" y="652"/>
                    <a:pt x="416" y="878"/>
                  </a:cubicBezTo>
                  <a:cubicBezTo>
                    <a:pt x="1" y="1074"/>
                    <a:pt x="1072" y="1995"/>
                    <a:pt x="1369" y="1995"/>
                  </a:cubicBezTo>
                  <a:cubicBezTo>
                    <a:pt x="1413" y="1995"/>
                    <a:pt x="1440" y="1975"/>
                    <a:pt x="1443" y="1930"/>
                  </a:cubicBezTo>
                  <a:cubicBezTo>
                    <a:pt x="1469" y="1479"/>
                    <a:pt x="1293" y="1179"/>
                    <a:pt x="1594" y="727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3383057" y="3208370"/>
              <a:ext cx="171883" cy="234107"/>
            </a:xfrm>
            <a:custGeom>
              <a:rect b="b" l="l" r="r" t="t"/>
              <a:pathLst>
                <a:path extrusionOk="0" h="2596" w="1906">
                  <a:moveTo>
                    <a:pt x="986" y="0"/>
                  </a:moveTo>
                  <a:cubicBezTo>
                    <a:pt x="729" y="0"/>
                    <a:pt x="481" y="153"/>
                    <a:pt x="377" y="287"/>
                  </a:cubicBezTo>
                  <a:cubicBezTo>
                    <a:pt x="1" y="764"/>
                    <a:pt x="126" y="1315"/>
                    <a:pt x="276" y="1641"/>
                  </a:cubicBezTo>
                  <a:cubicBezTo>
                    <a:pt x="533" y="2282"/>
                    <a:pt x="1064" y="2596"/>
                    <a:pt x="1338" y="2596"/>
                  </a:cubicBezTo>
                  <a:cubicBezTo>
                    <a:pt x="1385" y="2596"/>
                    <a:pt x="1425" y="2586"/>
                    <a:pt x="1454" y="2568"/>
                  </a:cubicBezTo>
                  <a:cubicBezTo>
                    <a:pt x="1906" y="2317"/>
                    <a:pt x="1805" y="688"/>
                    <a:pt x="1479" y="262"/>
                  </a:cubicBezTo>
                  <a:cubicBezTo>
                    <a:pt x="1338" y="70"/>
                    <a:pt x="1160" y="0"/>
                    <a:pt x="986" y="0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3360512" y="3194843"/>
              <a:ext cx="192174" cy="184689"/>
            </a:xfrm>
            <a:custGeom>
              <a:rect b="b" l="l" r="r" t="t"/>
              <a:pathLst>
                <a:path extrusionOk="0" h="2048" w="2131">
                  <a:moveTo>
                    <a:pt x="1198" y="1"/>
                  </a:moveTo>
                  <a:cubicBezTo>
                    <a:pt x="899" y="1"/>
                    <a:pt x="595" y="133"/>
                    <a:pt x="401" y="412"/>
                  </a:cubicBezTo>
                  <a:cubicBezTo>
                    <a:pt x="0" y="964"/>
                    <a:pt x="176" y="1390"/>
                    <a:pt x="201" y="1490"/>
                  </a:cubicBezTo>
                  <a:cubicBezTo>
                    <a:pt x="299" y="1785"/>
                    <a:pt x="515" y="2047"/>
                    <a:pt x="618" y="2047"/>
                  </a:cubicBezTo>
                  <a:cubicBezTo>
                    <a:pt x="672" y="2047"/>
                    <a:pt x="695" y="1973"/>
                    <a:pt x="652" y="1791"/>
                  </a:cubicBezTo>
                  <a:cubicBezTo>
                    <a:pt x="526" y="1264"/>
                    <a:pt x="927" y="1415"/>
                    <a:pt x="827" y="989"/>
                  </a:cubicBezTo>
                  <a:cubicBezTo>
                    <a:pt x="815" y="901"/>
                    <a:pt x="833" y="876"/>
                    <a:pt x="931" y="876"/>
                  </a:cubicBezTo>
                  <a:cubicBezTo>
                    <a:pt x="1028" y="876"/>
                    <a:pt x="1203" y="901"/>
                    <a:pt x="1504" y="914"/>
                  </a:cubicBezTo>
                  <a:cubicBezTo>
                    <a:pt x="2105" y="914"/>
                    <a:pt x="2130" y="888"/>
                    <a:pt x="2080" y="663"/>
                  </a:cubicBezTo>
                  <a:cubicBezTo>
                    <a:pt x="1980" y="234"/>
                    <a:pt x="1594" y="1"/>
                    <a:pt x="1198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3360512" y="3196105"/>
              <a:ext cx="176392" cy="182344"/>
            </a:xfrm>
            <a:custGeom>
              <a:rect b="b" l="l" r="r" t="t"/>
              <a:pathLst>
                <a:path extrusionOk="0" h="2022" w="1956">
                  <a:moveTo>
                    <a:pt x="1217" y="0"/>
                  </a:moveTo>
                  <a:cubicBezTo>
                    <a:pt x="922" y="0"/>
                    <a:pt x="617" y="132"/>
                    <a:pt x="401" y="398"/>
                  </a:cubicBezTo>
                  <a:cubicBezTo>
                    <a:pt x="0" y="900"/>
                    <a:pt x="176" y="1376"/>
                    <a:pt x="201" y="1476"/>
                  </a:cubicBezTo>
                  <a:cubicBezTo>
                    <a:pt x="287" y="1758"/>
                    <a:pt x="506" y="2022"/>
                    <a:pt x="612" y="2022"/>
                  </a:cubicBezTo>
                  <a:cubicBezTo>
                    <a:pt x="628" y="2022"/>
                    <a:pt x="642" y="2016"/>
                    <a:pt x="652" y="2002"/>
                  </a:cubicBezTo>
                  <a:cubicBezTo>
                    <a:pt x="752" y="1902"/>
                    <a:pt x="376" y="1777"/>
                    <a:pt x="551" y="1451"/>
                  </a:cubicBezTo>
                  <a:cubicBezTo>
                    <a:pt x="727" y="1125"/>
                    <a:pt x="501" y="1025"/>
                    <a:pt x="627" y="724"/>
                  </a:cubicBezTo>
                  <a:cubicBezTo>
                    <a:pt x="685" y="564"/>
                    <a:pt x="785" y="531"/>
                    <a:pt x="990" y="531"/>
                  </a:cubicBezTo>
                  <a:cubicBezTo>
                    <a:pt x="1139" y="531"/>
                    <a:pt x="1344" y="549"/>
                    <a:pt x="1629" y="549"/>
                  </a:cubicBezTo>
                  <a:cubicBezTo>
                    <a:pt x="1658" y="551"/>
                    <a:pt x="1685" y="553"/>
                    <a:pt x="1709" y="553"/>
                  </a:cubicBezTo>
                  <a:cubicBezTo>
                    <a:pt x="1915" y="553"/>
                    <a:pt x="1955" y="463"/>
                    <a:pt x="1955" y="373"/>
                  </a:cubicBezTo>
                  <a:cubicBezTo>
                    <a:pt x="1782" y="126"/>
                    <a:pt x="1504" y="0"/>
                    <a:pt x="1217" y="0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3193227" y="3441576"/>
              <a:ext cx="549557" cy="308776"/>
            </a:xfrm>
            <a:custGeom>
              <a:rect b="b" l="l" r="r" t="t"/>
              <a:pathLst>
                <a:path extrusionOk="0" h="3424" w="6094">
                  <a:moveTo>
                    <a:pt x="1107" y="1"/>
                  </a:moveTo>
                  <a:cubicBezTo>
                    <a:pt x="1009" y="1"/>
                    <a:pt x="929" y="23"/>
                    <a:pt x="878" y="57"/>
                  </a:cubicBezTo>
                  <a:cubicBezTo>
                    <a:pt x="0" y="634"/>
                    <a:pt x="2005" y="3240"/>
                    <a:pt x="3459" y="3416"/>
                  </a:cubicBezTo>
                  <a:cubicBezTo>
                    <a:pt x="3507" y="3421"/>
                    <a:pt x="3554" y="3424"/>
                    <a:pt x="3601" y="3424"/>
                  </a:cubicBezTo>
                  <a:cubicBezTo>
                    <a:pt x="4641" y="3424"/>
                    <a:pt x="5499" y="2152"/>
                    <a:pt x="5715" y="1912"/>
                  </a:cubicBezTo>
                  <a:cubicBezTo>
                    <a:pt x="6093" y="1470"/>
                    <a:pt x="6066" y="1205"/>
                    <a:pt x="5914" y="1205"/>
                  </a:cubicBezTo>
                  <a:cubicBezTo>
                    <a:pt x="5885" y="1205"/>
                    <a:pt x="5851" y="1215"/>
                    <a:pt x="5815" y="1235"/>
                  </a:cubicBezTo>
                  <a:cubicBezTo>
                    <a:pt x="5589" y="1360"/>
                    <a:pt x="5589" y="1611"/>
                    <a:pt x="5239" y="1862"/>
                  </a:cubicBezTo>
                  <a:cubicBezTo>
                    <a:pt x="4968" y="2055"/>
                    <a:pt x="4638" y="2352"/>
                    <a:pt x="4099" y="2352"/>
                  </a:cubicBezTo>
                  <a:cubicBezTo>
                    <a:pt x="3939" y="2352"/>
                    <a:pt x="3761" y="2326"/>
                    <a:pt x="3559" y="2263"/>
                  </a:cubicBezTo>
                  <a:cubicBezTo>
                    <a:pt x="2682" y="2012"/>
                    <a:pt x="2231" y="834"/>
                    <a:pt x="1780" y="333"/>
                  </a:cubicBezTo>
                  <a:cubicBezTo>
                    <a:pt x="1549" y="85"/>
                    <a:pt x="1295" y="1"/>
                    <a:pt x="1107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6" name="Google Shape;2466;p13"/>
          <p:cNvSpPr txBox="1"/>
          <p:nvPr>
            <p:ph type="title"/>
          </p:nvPr>
        </p:nvSpPr>
        <p:spPr>
          <a:xfrm>
            <a:off x="5271273" y="2665203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>
                <a:solidFill>
                  <a:srgbClr val="1F3374"/>
                </a:solidFill>
              </a:rPr>
              <a:t>When</a:t>
            </a:r>
            <a:r>
              <a:rPr lang="en"/>
              <a:t>??</a:t>
            </a:r>
            <a:endParaRPr/>
          </a:p>
        </p:txBody>
      </p:sp>
      <p:sp>
        <p:nvSpPr>
          <p:cNvPr id="2467" name="Google Shape;2467;p13"/>
          <p:cNvSpPr txBox="1"/>
          <p:nvPr/>
        </p:nvSpPr>
        <p:spPr>
          <a:xfrm>
            <a:off x="6250114" y="171301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rgbClr val="1F337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2" name="Google Shape;247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7320" y="386255"/>
            <a:ext cx="4406462" cy="44064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3" name="Google Shape;2473;p86"/>
          <p:cNvSpPr/>
          <p:nvPr/>
        </p:nvSpPr>
        <p:spPr>
          <a:xfrm>
            <a:off x="3789637" y="3275286"/>
            <a:ext cx="1221828" cy="1517431"/>
          </a:xfrm>
          <a:prstGeom prst="ellipse">
            <a:avLst/>
          </a:prstGeom>
          <a:noFill/>
          <a:ln cap="flat" cmpd="sng" w="25400">
            <a:solidFill>
              <a:srgbClr val="9450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"/>
          <p:cNvSpPr txBox="1"/>
          <p:nvPr>
            <p:ph type="title"/>
          </p:nvPr>
        </p:nvSpPr>
        <p:spPr>
          <a:xfrm>
            <a:off x="1298467" y="2571750"/>
            <a:ext cx="6547065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/>
              <a:t>The concepts in research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atistics and Probability: Data Analysis and Interpretation - Math - 10th grade by Slidesgo">
  <a:themeElements>
    <a:clrScheme name="Simple Light">
      <a:dk1>
        <a:srgbClr val="1F3374"/>
      </a:dk1>
      <a:lt1>
        <a:srgbClr val="F8F8F8"/>
      </a:lt1>
      <a:dk2>
        <a:srgbClr val="304BA6"/>
      </a:dk2>
      <a:lt2>
        <a:srgbClr val="D8E4F7"/>
      </a:lt2>
      <a:accent1>
        <a:srgbClr val="CB6EBE"/>
      </a:accent1>
      <a:accent2>
        <a:srgbClr val="F8C220"/>
      </a:accent2>
      <a:accent3>
        <a:srgbClr val="F05555"/>
      </a:accent3>
      <a:accent4>
        <a:srgbClr val="EFEFEF"/>
      </a:accent4>
      <a:accent5>
        <a:srgbClr val="FFFFFF"/>
      </a:accent5>
      <a:accent6>
        <a:srgbClr val="FFFFFF"/>
      </a:accent6>
      <a:hlink>
        <a:srgbClr val="1F33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tistics and Probability: Data Analysis and Interpretation - Math - 10th grade by Slidesgo">
  <a:themeElements>
    <a:clrScheme name="Simple Light">
      <a:dk1>
        <a:srgbClr val="1F3374"/>
      </a:dk1>
      <a:lt1>
        <a:srgbClr val="F8F8F8"/>
      </a:lt1>
      <a:dk2>
        <a:srgbClr val="304BA6"/>
      </a:dk2>
      <a:lt2>
        <a:srgbClr val="D8E4F7"/>
      </a:lt2>
      <a:accent1>
        <a:srgbClr val="CB6EBE"/>
      </a:accent1>
      <a:accent2>
        <a:srgbClr val="F8C220"/>
      </a:accent2>
      <a:accent3>
        <a:srgbClr val="F05555"/>
      </a:accent3>
      <a:accent4>
        <a:srgbClr val="EFEFEF"/>
      </a:accent4>
      <a:accent5>
        <a:srgbClr val="FFFFFF"/>
      </a:accent5>
      <a:accent6>
        <a:srgbClr val="FFFFFF"/>
      </a:accent6>
      <a:hlink>
        <a:srgbClr val="1F33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