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</p:sldMasterIdLst>
  <p:notesMasterIdLst>
    <p:notesMasterId r:id="rId30"/>
  </p:notesMasterIdLst>
  <p:sldIdLst>
    <p:sldId id="256" r:id="rId2"/>
    <p:sldId id="281" r:id="rId3"/>
    <p:sldId id="282" r:id="rId4"/>
    <p:sldId id="283" r:id="rId5"/>
    <p:sldId id="284" r:id="rId6"/>
    <p:sldId id="285" r:id="rId7"/>
    <p:sldId id="286" r:id="rId8"/>
    <p:sldId id="288" r:id="rId9"/>
    <p:sldId id="289" r:id="rId10"/>
    <p:sldId id="290" r:id="rId11"/>
    <p:sldId id="291" r:id="rId12"/>
    <p:sldId id="287" r:id="rId13"/>
    <p:sldId id="293" r:id="rId14"/>
    <p:sldId id="294" r:id="rId15"/>
    <p:sldId id="295" r:id="rId16"/>
    <p:sldId id="296" r:id="rId17"/>
    <p:sldId id="297" r:id="rId18"/>
    <p:sldId id="298" r:id="rId19"/>
    <p:sldId id="299" r:id="rId20"/>
    <p:sldId id="300" r:id="rId21"/>
    <p:sldId id="301" r:id="rId22"/>
    <p:sldId id="302" r:id="rId23"/>
    <p:sldId id="303" r:id="rId24"/>
    <p:sldId id="304" r:id="rId25"/>
    <p:sldId id="305" r:id="rId26"/>
    <p:sldId id="306" r:id="rId27"/>
    <p:sldId id="308" r:id="rId28"/>
    <p:sldId id="307" r:id="rId29"/>
  </p:sldIdLst>
  <p:sldSz cx="12192000" cy="6858000"/>
  <p:notesSz cx="6858000" cy="9144000"/>
  <p:embeddedFontLst>
    <p:embeddedFont>
      <p:font typeface="Barlow Condensed" panose="00000506000000000000" pitchFamily="2" charset="0"/>
      <p:regular r:id="rId31"/>
      <p:bold r:id="rId32"/>
      <p:italic r:id="rId33"/>
      <p:boldItalic r:id="rId34"/>
    </p:embeddedFont>
    <p:embeddedFont>
      <p:font typeface="Roboto" panose="02000000000000000000" pitchFamily="2" charset="0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8" name="Google Shape;45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CUSTOM"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2"/>
          <p:cNvSpPr txBox="1">
            <a:spLocks noGrp="1"/>
          </p:cNvSpPr>
          <p:nvPr>
            <p:ph type="ctrTitle"/>
          </p:nvPr>
        </p:nvSpPr>
        <p:spPr>
          <a:xfrm>
            <a:off x="415611" y="1526167"/>
            <a:ext cx="11360700" cy="2736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 b="1"/>
            </a:lvl9pPr>
          </a:lstStyle>
          <a:p>
            <a:endParaRPr/>
          </a:p>
        </p:txBody>
      </p:sp>
      <p:sp>
        <p:nvSpPr>
          <p:cNvPr id="360" name="Google Shape;360;p2"/>
          <p:cNvSpPr txBox="1">
            <a:spLocks noGrp="1"/>
          </p:cNvSpPr>
          <p:nvPr>
            <p:ph type="subTitle" idx="1"/>
          </p:nvPr>
        </p:nvSpPr>
        <p:spPr>
          <a:xfrm>
            <a:off x="415600" y="4312233"/>
            <a:ext cx="11360700" cy="105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700"/>
              <a:buNone/>
              <a:defRPr sz="3700" b="1">
                <a:solidFill>
                  <a:schemeClr val="l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700"/>
              <a:buNone/>
              <a:defRPr sz="3700">
                <a:solidFill>
                  <a:schemeClr val="l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700"/>
              <a:buNone/>
              <a:defRPr sz="3700">
                <a:solidFill>
                  <a:schemeClr val="l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700"/>
              <a:buNone/>
              <a:defRPr sz="3700">
                <a:solidFill>
                  <a:schemeClr val="l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700"/>
              <a:buNone/>
              <a:defRPr sz="3700">
                <a:solidFill>
                  <a:schemeClr val="l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700"/>
              <a:buNone/>
              <a:defRPr sz="3700">
                <a:solidFill>
                  <a:schemeClr val="l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700"/>
              <a:buNone/>
              <a:defRPr sz="3700">
                <a:solidFill>
                  <a:schemeClr val="l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700"/>
              <a:buNone/>
              <a:defRPr sz="3700">
                <a:solidFill>
                  <a:schemeClr val="l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700"/>
              <a:buNone/>
              <a:defRPr sz="37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361" name="Google Shape;361;p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62" name="Google Shape;362;p2"/>
          <p:cNvSpPr/>
          <p:nvPr/>
        </p:nvSpPr>
        <p:spPr>
          <a:xfrm>
            <a:off x="9334750" y="0"/>
            <a:ext cx="908400" cy="9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2"/>
          <p:cNvSpPr/>
          <p:nvPr/>
        </p:nvSpPr>
        <p:spPr>
          <a:xfrm>
            <a:off x="10309179" y="0"/>
            <a:ext cx="908400" cy="9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2"/>
          <p:cNvSpPr/>
          <p:nvPr/>
        </p:nvSpPr>
        <p:spPr>
          <a:xfrm>
            <a:off x="11283609" y="0"/>
            <a:ext cx="908400" cy="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2"/>
          <p:cNvSpPr/>
          <p:nvPr/>
        </p:nvSpPr>
        <p:spPr>
          <a:xfrm>
            <a:off x="0" y="0"/>
            <a:ext cx="1281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">
  <p:cSld name="CUSTOM_1"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84" name="Google Shape;384;p5"/>
          <p:cNvSpPr txBox="1">
            <a:spLocks noGrp="1"/>
          </p:cNvSpPr>
          <p:nvPr>
            <p:ph type="title"/>
          </p:nvPr>
        </p:nvSpPr>
        <p:spPr>
          <a:xfrm>
            <a:off x="415650" y="2729175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85" name="Google Shape;385;p5"/>
          <p:cNvSpPr/>
          <p:nvPr/>
        </p:nvSpPr>
        <p:spPr>
          <a:xfrm>
            <a:off x="4667375" y="4478175"/>
            <a:ext cx="908400" cy="9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5"/>
          <p:cNvSpPr/>
          <p:nvPr/>
        </p:nvSpPr>
        <p:spPr>
          <a:xfrm>
            <a:off x="5641804" y="4478175"/>
            <a:ext cx="908400" cy="9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5"/>
          <p:cNvSpPr/>
          <p:nvPr/>
        </p:nvSpPr>
        <p:spPr>
          <a:xfrm>
            <a:off x="6616234" y="4478175"/>
            <a:ext cx="908400" cy="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ody">
  <p:cSld name="CUSTOM_2"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6"/>
          <p:cNvSpPr txBox="1">
            <a:spLocks noGrp="1"/>
          </p:cNvSpPr>
          <p:nvPr>
            <p:ph type="body" idx="1"/>
          </p:nvPr>
        </p:nvSpPr>
        <p:spPr>
          <a:xfrm>
            <a:off x="415600" y="1536639"/>
            <a:ext cx="89715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390" name="Google Shape;390;p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91" name="Google Shape;391;p6"/>
          <p:cNvSpPr txBox="1">
            <a:spLocks noGrp="1"/>
          </p:cNvSpPr>
          <p:nvPr>
            <p:ph type="title"/>
          </p:nvPr>
        </p:nvSpPr>
        <p:spPr>
          <a:xfrm>
            <a:off x="415600" y="593375"/>
            <a:ext cx="89715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">
  <p:cSld name="CUSTOM_12"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8"/>
          <p:cNvSpPr/>
          <p:nvPr/>
        </p:nvSpPr>
        <p:spPr>
          <a:xfrm>
            <a:off x="9825" y="-75"/>
            <a:ext cx="1219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8"/>
          <p:cNvSpPr txBox="1">
            <a:spLocks noGrp="1"/>
          </p:cNvSpPr>
          <p:nvPr>
            <p:ph type="title"/>
          </p:nvPr>
        </p:nvSpPr>
        <p:spPr>
          <a:xfrm>
            <a:off x="415604" y="1123500"/>
            <a:ext cx="11361000" cy="4736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2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28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28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28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28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28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28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28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2800"/>
            </a:lvl9pPr>
          </a:lstStyle>
          <a:p>
            <a:endParaRPr/>
          </a:p>
        </p:txBody>
      </p:sp>
      <p:sp>
        <p:nvSpPr>
          <p:cNvPr id="399" name="Google Shape;399;p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00" name="Google Shape;400;p8"/>
          <p:cNvSpPr txBox="1"/>
          <p:nvPr/>
        </p:nvSpPr>
        <p:spPr>
          <a:xfrm rot="5400000">
            <a:off x="11207625" y="58168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l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2 columns">
  <p:cSld name="CUSTOM_3"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1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08" name="Google Shape;408;p10"/>
          <p:cNvSpPr txBox="1">
            <a:spLocks noGrp="1"/>
          </p:cNvSpPr>
          <p:nvPr>
            <p:ph type="title"/>
          </p:nvPr>
        </p:nvSpPr>
        <p:spPr>
          <a:xfrm>
            <a:off x="587350" y="593375"/>
            <a:ext cx="110172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9" name="Google Shape;409;p10"/>
          <p:cNvSpPr txBox="1">
            <a:spLocks noGrp="1"/>
          </p:cNvSpPr>
          <p:nvPr>
            <p:ph type="body" idx="1"/>
          </p:nvPr>
        </p:nvSpPr>
        <p:spPr>
          <a:xfrm>
            <a:off x="587350" y="1750975"/>
            <a:ext cx="52485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1pPr>
            <a:lvl2pPr marL="914400" lvl="1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2pPr>
            <a:lvl3pPr marL="1371600" lvl="2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3pPr>
            <a:lvl4pPr marL="1828800" lvl="3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410" name="Google Shape;410;p10"/>
          <p:cNvSpPr txBox="1">
            <a:spLocks noGrp="1"/>
          </p:cNvSpPr>
          <p:nvPr>
            <p:ph type="body" idx="2"/>
          </p:nvPr>
        </p:nvSpPr>
        <p:spPr>
          <a:xfrm>
            <a:off x="6356150" y="1750975"/>
            <a:ext cx="52485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1pPr>
            <a:lvl2pPr marL="914400" lvl="1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2pPr>
            <a:lvl3pPr marL="1371600" lvl="2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3pPr>
            <a:lvl4pPr marL="1828800" lvl="3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411" name="Google Shape;411;p10"/>
          <p:cNvSpPr/>
          <p:nvPr/>
        </p:nvSpPr>
        <p:spPr>
          <a:xfrm>
            <a:off x="9334750" y="6742335"/>
            <a:ext cx="908400" cy="9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p10"/>
          <p:cNvSpPr/>
          <p:nvPr/>
        </p:nvSpPr>
        <p:spPr>
          <a:xfrm>
            <a:off x="10309179" y="6742335"/>
            <a:ext cx="908400" cy="9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p10"/>
          <p:cNvSpPr/>
          <p:nvPr/>
        </p:nvSpPr>
        <p:spPr>
          <a:xfrm>
            <a:off x="11283609" y="6742335"/>
            <a:ext cx="908400" cy="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" name="Google Shape;414;p10"/>
          <p:cNvSpPr/>
          <p:nvPr/>
        </p:nvSpPr>
        <p:spPr>
          <a:xfrm>
            <a:off x="0" y="0"/>
            <a:ext cx="1281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0E01A-EBA8-499C-BB67-CFE1B2E4076D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E9D0B-2AF6-4018-B6A5-3879E1930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8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0E01A-EBA8-499C-BB67-CFE1B2E4076D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E9D0B-2AF6-4018-B6A5-3879E1930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5580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0E01A-EBA8-499C-BB67-CFE1B2E4076D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E9D0B-2AF6-4018-B6A5-3879E1930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1001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7" name="Google Shape;7;p1"/>
          <p:cNvGrpSpPr/>
          <p:nvPr/>
        </p:nvGrpSpPr>
        <p:grpSpPr>
          <a:xfrm rot="1259960">
            <a:off x="2578522" y="4357928"/>
            <a:ext cx="323777" cy="251532"/>
            <a:chOff x="4788875" y="1879050"/>
            <a:chExt cx="265875" cy="206550"/>
          </a:xfrm>
        </p:grpSpPr>
        <p:sp>
          <p:nvSpPr>
            <p:cNvPr id="8" name="Google Shape;8;p1"/>
            <p:cNvSpPr/>
            <p:nvPr/>
          </p:nvSpPr>
          <p:spPr>
            <a:xfrm>
              <a:off x="4839275" y="1961125"/>
              <a:ext cx="47325" cy="75850"/>
            </a:xfrm>
            <a:custGeom>
              <a:avLst/>
              <a:gdLst/>
              <a:ahLst/>
              <a:cxnLst/>
              <a:rect l="l" t="t" r="r" b="b"/>
              <a:pathLst>
                <a:path w="1893" h="3034" extrusionOk="0">
                  <a:moveTo>
                    <a:pt x="1518" y="0"/>
                  </a:moveTo>
                  <a:lnTo>
                    <a:pt x="1" y="1517"/>
                  </a:lnTo>
                  <a:lnTo>
                    <a:pt x="1518" y="3033"/>
                  </a:lnTo>
                  <a:lnTo>
                    <a:pt x="1892" y="2659"/>
                  </a:lnTo>
                  <a:lnTo>
                    <a:pt x="750" y="1517"/>
                  </a:lnTo>
                  <a:lnTo>
                    <a:pt x="1892" y="375"/>
                  </a:lnTo>
                  <a:lnTo>
                    <a:pt x="15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9;p1"/>
            <p:cNvSpPr/>
            <p:nvPr/>
          </p:nvSpPr>
          <p:spPr>
            <a:xfrm>
              <a:off x="4957050" y="1961125"/>
              <a:ext cx="47300" cy="75850"/>
            </a:xfrm>
            <a:custGeom>
              <a:avLst/>
              <a:gdLst/>
              <a:ahLst/>
              <a:cxnLst/>
              <a:rect l="l" t="t" r="r" b="b"/>
              <a:pathLst>
                <a:path w="1892" h="3034" extrusionOk="0">
                  <a:moveTo>
                    <a:pt x="375" y="0"/>
                  </a:moveTo>
                  <a:lnTo>
                    <a:pt x="0" y="375"/>
                  </a:lnTo>
                  <a:lnTo>
                    <a:pt x="1142" y="1517"/>
                  </a:lnTo>
                  <a:lnTo>
                    <a:pt x="0" y="2659"/>
                  </a:lnTo>
                  <a:lnTo>
                    <a:pt x="375" y="3033"/>
                  </a:lnTo>
                  <a:lnTo>
                    <a:pt x="1892" y="1517"/>
                  </a:lnTo>
                  <a:lnTo>
                    <a:pt x="37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0;p1"/>
            <p:cNvSpPr/>
            <p:nvPr/>
          </p:nvSpPr>
          <p:spPr>
            <a:xfrm>
              <a:off x="4899500" y="1959775"/>
              <a:ext cx="44200" cy="82100"/>
            </a:xfrm>
            <a:custGeom>
              <a:avLst/>
              <a:gdLst/>
              <a:ahLst/>
              <a:cxnLst/>
              <a:rect l="l" t="t" r="r" b="b"/>
              <a:pathLst>
                <a:path w="1768" h="3284" extrusionOk="0">
                  <a:moveTo>
                    <a:pt x="1268" y="1"/>
                  </a:moveTo>
                  <a:lnTo>
                    <a:pt x="1" y="3087"/>
                  </a:lnTo>
                  <a:lnTo>
                    <a:pt x="500" y="3284"/>
                  </a:lnTo>
                  <a:lnTo>
                    <a:pt x="1767" y="215"/>
                  </a:lnTo>
                  <a:lnTo>
                    <a:pt x="126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1"/>
            <p:cNvSpPr/>
            <p:nvPr/>
          </p:nvSpPr>
          <p:spPr>
            <a:xfrm>
              <a:off x="4788875" y="1879050"/>
              <a:ext cx="265875" cy="206550"/>
            </a:xfrm>
            <a:custGeom>
              <a:avLst/>
              <a:gdLst/>
              <a:ahLst/>
              <a:cxnLst/>
              <a:rect l="l" t="t" r="r" b="b"/>
              <a:pathLst>
                <a:path w="10635" h="8262" extrusionOk="0">
                  <a:moveTo>
                    <a:pt x="7316" y="803"/>
                  </a:moveTo>
                  <a:cubicBezTo>
                    <a:pt x="7459" y="803"/>
                    <a:pt x="7584" y="928"/>
                    <a:pt x="7584" y="1071"/>
                  </a:cubicBezTo>
                  <a:cubicBezTo>
                    <a:pt x="7584" y="1231"/>
                    <a:pt x="7459" y="1338"/>
                    <a:pt x="7316" y="1338"/>
                  </a:cubicBezTo>
                  <a:cubicBezTo>
                    <a:pt x="7173" y="1338"/>
                    <a:pt x="7049" y="1231"/>
                    <a:pt x="7049" y="1071"/>
                  </a:cubicBezTo>
                  <a:cubicBezTo>
                    <a:pt x="7049" y="928"/>
                    <a:pt x="7173" y="803"/>
                    <a:pt x="7316" y="803"/>
                  </a:cubicBezTo>
                  <a:close/>
                  <a:moveTo>
                    <a:pt x="8244" y="803"/>
                  </a:moveTo>
                  <a:cubicBezTo>
                    <a:pt x="8387" y="803"/>
                    <a:pt x="8512" y="928"/>
                    <a:pt x="8512" y="1071"/>
                  </a:cubicBezTo>
                  <a:cubicBezTo>
                    <a:pt x="8512" y="1231"/>
                    <a:pt x="8387" y="1338"/>
                    <a:pt x="8244" y="1338"/>
                  </a:cubicBezTo>
                  <a:cubicBezTo>
                    <a:pt x="8101" y="1338"/>
                    <a:pt x="7976" y="1231"/>
                    <a:pt x="7976" y="1071"/>
                  </a:cubicBezTo>
                  <a:cubicBezTo>
                    <a:pt x="7976" y="928"/>
                    <a:pt x="8101" y="803"/>
                    <a:pt x="8244" y="803"/>
                  </a:cubicBezTo>
                  <a:close/>
                  <a:moveTo>
                    <a:pt x="9172" y="803"/>
                  </a:moveTo>
                  <a:cubicBezTo>
                    <a:pt x="9315" y="803"/>
                    <a:pt x="9439" y="928"/>
                    <a:pt x="9439" y="1071"/>
                  </a:cubicBezTo>
                  <a:cubicBezTo>
                    <a:pt x="9439" y="1231"/>
                    <a:pt x="9315" y="1338"/>
                    <a:pt x="9172" y="1338"/>
                  </a:cubicBezTo>
                  <a:cubicBezTo>
                    <a:pt x="9029" y="1338"/>
                    <a:pt x="8904" y="1231"/>
                    <a:pt x="8904" y="1071"/>
                  </a:cubicBezTo>
                  <a:cubicBezTo>
                    <a:pt x="8904" y="928"/>
                    <a:pt x="9029" y="803"/>
                    <a:pt x="9172" y="803"/>
                  </a:cubicBezTo>
                  <a:close/>
                  <a:moveTo>
                    <a:pt x="9832" y="2141"/>
                  </a:moveTo>
                  <a:lnTo>
                    <a:pt x="9832" y="7458"/>
                  </a:lnTo>
                  <a:lnTo>
                    <a:pt x="804" y="7458"/>
                  </a:lnTo>
                  <a:lnTo>
                    <a:pt x="804" y="2141"/>
                  </a:lnTo>
                  <a:close/>
                  <a:moveTo>
                    <a:pt x="1" y="0"/>
                  </a:moveTo>
                  <a:lnTo>
                    <a:pt x="1" y="8261"/>
                  </a:lnTo>
                  <a:lnTo>
                    <a:pt x="10635" y="8261"/>
                  </a:lnTo>
                  <a:lnTo>
                    <a:pt x="1063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" name="Google Shape;12;p1"/>
          <p:cNvSpPr/>
          <p:nvPr/>
        </p:nvSpPr>
        <p:spPr>
          <a:xfrm rot="1259960">
            <a:off x="3492785" y="4689677"/>
            <a:ext cx="226537" cy="226537"/>
          </a:xfrm>
          <a:custGeom>
            <a:avLst/>
            <a:gdLst/>
            <a:ahLst/>
            <a:cxnLst/>
            <a:rect l="l" t="t" r="r" b="b"/>
            <a:pathLst>
              <a:path w="7441" h="7441" extrusionOk="0">
                <a:moveTo>
                  <a:pt x="232" y="1"/>
                </a:moveTo>
                <a:cubicBezTo>
                  <a:pt x="107" y="1"/>
                  <a:pt x="0" y="108"/>
                  <a:pt x="0" y="233"/>
                </a:cubicBezTo>
                <a:cubicBezTo>
                  <a:pt x="0" y="268"/>
                  <a:pt x="18" y="286"/>
                  <a:pt x="18" y="304"/>
                </a:cubicBezTo>
                <a:lnTo>
                  <a:pt x="2284" y="7138"/>
                </a:lnTo>
                <a:cubicBezTo>
                  <a:pt x="2327" y="7237"/>
                  <a:pt x="2415" y="7291"/>
                  <a:pt x="2512" y="7291"/>
                </a:cubicBezTo>
                <a:cubicBezTo>
                  <a:pt x="2537" y="7291"/>
                  <a:pt x="2562" y="7288"/>
                  <a:pt x="2588" y="7280"/>
                </a:cubicBezTo>
                <a:cubicBezTo>
                  <a:pt x="2641" y="7263"/>
                  <a:pt x="2695" y="7209"/>
                  <a:pt x="2730" y="7138"/>
                </a:cubicBezTo>
                <a:lnTo>
                  <a:pt x="3587" y="4765"/>
                </a:lnTo>
                <a:lnTo>
                  <a:pt x="6263" y="7441"/>
                </a:lnTo>
                <a:lnTo>
                  <a:pt x="7441" y="6263"/>
                </a:lnTo>
                <a:lnTo>
                  <a:pt x="4764" y="3587"/>
                </a:lnTo>
                <a:lnTo>
                  <a:pt x="7137" y="2731"/>
                </a:lnTo>
                <a:cubicBezTo>
                  <a:pt x="7262" y="2677"/>
                  <a:pt x="7316" y="2552"/>
                  <a:pt x="7280" y="2427"/>
                </a:cubicBezTo>
                <a:cubicBezTo>
                  <a:pt x="7262" y="2374"/>
                  <a:pt x="7191" y="2302"/>
                  <a:pt x="7137" y="2284"/>
                </a:cubicBezTo>
                <a:lnTo>
                  <a:pt x="304" y="18"/>
                </a:lnTo>
                <a:cubicBezTo>
                  <a:pt x="286" y="1"/>
                  <a:pt x="250" y="1"/>
                  <a:pt x="23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" name="Google Shape;13;p1"/>
          <p:cNvGrpSpPr/>
          <p:nvPr/>
        </p:nvGrpSpPr>
        <p:grpSpPr>
          <a:xfrm rot="1259960">
            <a:off x="4303562" y="5029771"/>
            <a:ext cx="377572" cy="226081"/>
            <a:chOff x="1316700" y="1106850"/>
            <a:chExt cx="310050" cy="185650"/>
          </a:xfrm>
        </p:grpSpPr>
        <p:sp>
          <p:nvSpPr>
            <p:cNvPr id="14" name="Google Shape;14;p1"/>
            <p:cNvSpPr/>
            <p:nvPr/>
          </p:nvSpPr>
          <p:spPr>
            <a:xfrm>
              <a:off x="1434900" y="1172950"/>
              <a:ext cx="89700" cy="52625"/>
            </a:xfrm>
            <a:custGeom>
              <a:avLst/>
              <a:gdLst/>
              <a:ahLst/>
              <a:cxnLst/>
              <a:rect l="l" t="t" r="r" b="b"/>
              <a:pathLst>
                <a:path w="3588" h="2105" extrusionOk="0">
                  <a:moveTo>
                    <a:pt x="1503" y="1"/>
                  </a:moveTo>
                  <a:cubicBezTo>
                    <a:pt x="879" y="1"/>
                    <a:pt x="285" y="355"/>
                    <a:pt x="1" y="963"/>
                  </a:cubicBezTo>
                  <a:lnTo>
                    <a:pt x="875" y="963"/>
                  </a:lnTo>
                  <a:cubicBezTo>
                    <a:pt x="1054" y="802"/>
                    <a:pt x="1268" y="713"/>
                    <a:pt x="1500" y="713"/>
                  </a:cubicBezTo>
                  <a:cubicBezTo>
                    <a:pt x="1856" y="713"/>
                    <a:pt x="2195" y="909"/>
                    <a:pt x="2338" y="1248"/>
                  </a:cubicBezTo>
                  <a:lnTo>
                    <a:pt x="1856" y="1248"/>
                  </a:lnTo>
                  <a:lnTo>
                    <a:pt x="2731" y="2105"/>
                  </a:lnTo>
                  <a:lnTo>
                    <a:pt x="3587" y="1248"/>
                  </a:lnTo>
                  <a:lnTo>
                    <a:pt x="3105" y="1248"/>
                  </a:lnTo>
                  <a:cubicBezTo>
                    <a:pt x="2981" y="767"/>
                    <a:pt x="2659" y="374"/>
                    <a:pt x="2213" y="160"/>
                  </a:cubicBezTo>
                  <a:cubicBezTo>
                    <a:pt x="1982" y="52"/>
                    <a:pt x="1740" y="1"/>
                    <a:pt x="15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1"/>
            <p:cNvSpPr/>
            <p:nvPr/>
          </p:nvSpPr>
          <p:spPr>
            <a:xfrm>
              <a:off x="1420625" y="1204150"/>
              <a:ext cx="89700" cy="52175"/>
            </a:xfrm>
            <a:custGeom>
              <a:avLst/>
              <a:gdLst/>
              <a:ahLst/>
              <a:cxnLst/>
              <a:rect l="l" t="t" r="r" b="b"/>
              <a:pathLst>
                <a:path w="3588" h="2087" extrusionOk="0">
                  <a:moveTo>
                    <a:pt x="857" y="0"/>
                  </a:moveTo>
                  <a:lnTo>
                    <a:pt x="1" y="857"/>
                  </a:lnTo>
                  <a:lnTo>
                    <a:pt x="483" y="857"/>
                  </a:lnTo>
                  <a:cubicBezTo>
                    <a:pt x="608" y="1321"/>
                    <a:pt x="929" y="1713"/>
                    <a:pt x="1357" y="1927"/>
                  </a:cubicBezTo>
                  <a:cubicBezTo>
                    <a:pt x="1588" y="2035"/>
                    <a:pt x="1831" y="2087"/>
                    <a:pt x="2070" y="2087"/>
                  </a:cubicBezTo>
                  <a:cubicBezTo>
                    <a:pt x="2700" y="2087"/>
                    <a:pt x="3303" y="1732"/>
                    <a:pt x="3587" y="1124"/>
                  </a:cubicBezTo>
                  <a:lnTo>
                    <a:pt x="2695" y="1124"/>
                  </a:lnTo>
                  <a:cubicBezTo>
                    <a:pt x="2535" y="1285"/>
                    <a:pt x="2303" y="1374"/>
                    <a:pt x="2071" y="1374"/>
                  </a:cubicBezTo>
                  <a:cubicBezTo>
                    <a:pt x="1714" y="1356"/>
                    <a:pt x="1393" y="1160"/>
                    <a:pt x="1232" y="857"/>
                  </a:cubicBezTo>
                  <a:lnTo>
                    <a:pt x="1714" y="857"/>
                  </a:lnTo>
                  <a:lnTo>
                    <a:pt x="85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1"/>
            <p:cNvSpPr/>
            <p:nvPr/>
          </p:nvSpPr>
          <p:spPr>
            <a:xfrm>
              <a:off x="1316700" y="1106850"/>
              <a:ext cx="310050" cy="185650"/>
            </a:xfrm>
            <a:custGeom>
              <a:avLst/>
              <a:gdLst/>
              <a:ahLst/>
              <a:cxnLst/>
              <a:rect l="l" t="t" r="r" b="b"/>
              <a:pathLst>
                <a:path w="12402" h="7426" extrusionOk="0">
                  <a:moveTo>
                    <a:pt x="5330" y="824"/>
                  </a:moveTo>
                  <a:cubicBezTo>
                    <a:pt x="6084" y="824"/>
                    <a:pt x="6799" y="1250"/>
                    <a:pt x="7155" y="1947"/>
                  </a:cubicBezTo>
                  <a:lnTo>
                    <a:pt x="7298" y="2269"/>
                  </a:lnTo>
                  <a:lnTo>
                    <a:pt x="7637" y="2144"/>
                  </a:lnTo>
                  <a:cubicBezTo>
                    <a:pt x="7812" y="2081"/>
                    <a:pt x="7993" y="2052"/>
                    <a:pt x="8173" y="2052"/>
                  </a:cubicBezTo>
                  <a:cubicBezTo>
                    <a:pt x="8508" y="2052"/>
                    <a:pt x="8840" y="2154"/>
                    <a:pt x="9118" y="2340"/>
                  </a:cubicBezTo>
                  <a:cubicBezTo>
                    <a:pt x="9564" y="2661"/>
                    <a:pt x="9814" y="3161"/>
                    <a:pt x="9814" y="3696"/>
                  </a:cubicBezTo>
                  <a:lnTo>
                    <a:pt x="9814" y="4106"/>
                  </a:lnTo>
                  <a:lnTo>
                    <a:pt x="10349" y="4106"/>
                  </a:lnTo>
                  <a:cubicBezTo>
                    <a:pt x="11045" y="4142"/>
                    <a:pt x="11580" y="4713"/>
                    <a:pt x="11545" y="5409"/>
                  </a:cubicBezTo>
                  <a:cubicBezTo>
                    <a:pt x="11527" y="6069"/>
                    <a:pt x="10992" y="6587"/>
                    <a:pt x="10331" y="6604"/>
                  </a:cubicBezTo>
                  <a:lnTo>
                    <a:pt x="2498" y="6587"/>
                  </a:lnTo>
                  <a:cubicBezTo>
                    <a:pt x="1892" y="6551"/>
                    <a:pt x="1374" y="6194"/>
                    <a:pt x="1107" y="5659"/>
                  </a:cubicBezTo>
                  <a:cubicBezTo>
                    <a:pt x="857" y="5106"/>
                    <a:pt x="910" y="4445"/>
                    <a:pt x="1267" y="3946"/>
                  </a:cubicBezTo>
                  <a:cubicBezTo>
                    <a:pt x="1592" y="3529"/>
                    <a:pt x="2076" y="3286"/>
                    <a:pt x="2594" y="3286"/>
                  </a:cubicBezTo>
                  <a:cubicBezTo>
                    <a:pt x="2675" y="3286"/>
                    <a:pt x="2756" y="3292"/>
                    <a:pt x="2838" y="3304"/>
                  </a:cubicBezTo>
                  <a:lnTo>
                    <a:pt x="3319" y="3393"/>
                  </a:lnTo>
                  <a:lnTo>
                    <a:pt x="3319" y="2875"/>
                  </a:lnTo>
                  <a:cubicBezTo>
                    <a:pt x="3319" y="1930"/>
                    <a:pt x="3944" y="1109"/>
                    <a:pt x="4872" y="877"/>
                  </a:cubicBezTo>
                  <a:cubicBezTo>
                    <a:pt x="5024" y="841"/>
                    <a:pt x="5178" y="824"/>
                    <a:pt x="5330" y="824"/>
                  </a:cubicBezTo>
                  <a:close/>
                  <a:moveTo>
                    <a:pt x="5323" y="1"/>
                  </a:moveTo>
                  <a:cubicBezTo>
                    <a:pt x="5109" y="1"/>
                    <a:pt x="4892" y="25"/>
                    <a:pt x="4675" y="74"/>
                  </a:cubicBezTo>
                  <a:cubicBezTo>
                    <a:pt x="3551" y="359"/>
                    <a:pt x="2713" y="1305"/>
                    <a:pt x="2534" y="2465"/>
                  </a:cubicBezTo>
                  <a:cubicBezTo>
                    <a:pt x="1785" y="2483"/>
                    <a:pt x="1071" y="2840"/>
                    <a:pt x="625" y="3446"/>
                  </a:cubicBezTo>
                  <a:cubicBezTo>
                    <a:pt x="90" y="4196"/>
                    <a:pt x="1" y="5159"/>
                    <a:pt x="375" y="5998"/>
                  </a:cubicBezTo>
                  <a:cubicBezTo>
                    <a:pt x="750" y="6819"/>
                    <a:pt x="1553" y="7372"/>
                    <a:pt x="2463" y="7425"/>
                  </a:cubicBezTo>
                  <a:lnTo>
                    <a:pt x="10331" y="7425"/>
                  </a:lnTo>
                  <a:cubicBezTo>
                    <a:pt x="11491" y="7407"/>
                    <a:pt x="12401" y="6462"/>
                    <a:pt x="12365" y="5302"/>
                  </a:cubicBezTo>
                  <a:cubicBezTo>
                    <a:pt x="12348" y="4285"/>
                    <a:pt x="11598" y="3446"/>
                    <a:pt x="10599" y="3304"/>
                  </a:cubicBezTo>
                  <a:cubicBezTo>
                    <a:pt x="10492" y="2643"/>
                    <a:pt x="10135" y="2072"/>
                    <a:pt x="9600" y="1680"/>
                  </a:cubicBezTo>
                  <a:cubicBezTo>
                    <a:pt x="9187" y="1387"/>
                    <a:pt x="8705" y="1233"/>
                    <a:pt x="8213" y="1233"/>
                  </a:cubicBezTo>
                  <a:cubicBezTo>
                    <a:pt x="8045" y="1233"/>
                    <a:pt x="7876" y="1251"/>
                    <a:pt x="7709" y="1287"/>
                  </a:cubicBezTo>
                  <a:cubicBezTo>
                    <a:pt x="7170" y="472"/>
                    <a:pt x="6274" y="1"/>
                    <a:pt x="53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" name="Google Shape;17;p1"/>
          <p:cNvGrpSpPr/>
          <p:nvPr/>
        </p:nvGrpSpPr>
        <p:grpSpPr>
          <a:xfrm rot="1259960">
            <a:off x="36451" y="4103313"/>
            <a:ext cx="323777" cy="263375"/>
            <a:chOff x="853250" y="4006875"/>
            <a:chExt cx="265875" cy="216275"/>
          </a:xfrm>
        </p:grpSpPr>
        <p:sp>
          <p:nvSpPr>
            <p:cNvPr id="18" name="Google Shape;18;p1"/>
            <p:cNvSpPr/>
            <p:nvPr/>
          </p:nvSpPr>
          <p:spPr>
            <a:xfrm>
              <a:off x="1016500" y="4006875"/>
              <a:ext cx="70950" cy="106525"/>
            </a:xfrm>
            <a:custGeom>
              <a:avLst/>
              <a:gdLst/>
              <a:ahLst/>
              <a:cxnLst/>
              <a:rect l="l" t="t" r="r" b="b"/>
              <a:pathLst>
                <a:path w="2838" h="4261" extrusionOk="0">
                  <a:moveTo>
                    <a:pt x="1464" y="782"/>
                  </a:moveTo>
                  <a:cubicBezTo>
                    <a:pt x="1785" y="782"/>
                    <a:pt x="2052" y="1049"/>
                    <a:pt x="2052" y="1370"/>
                  </a:cubicBezTo>
                  <a:cubicBezTo>
                    <a:pt x="2052" y="1531"/>
                    <a:pt x="1981" y="1656"/>
                    <a:pt x="1874" y="1781"/>
                  </a:cubicBezTo>
                  <a:cubicBezTo>
                    <a:pt x="1749" y="1906"/>
                    <a:pt x="1606" y="1959"/>
                    <a:pt x="1446" y="1959"/>
                  </a:cubicBezTo>
                  <a:cubicBezTo>
                    <a:pt x="1125" y="1959"/>
                    <a:pt x="875" y="1692"/>
                    <a:pt x="875" y="1370"/>
                  </a:cubicBezTo>
                  <a:cubicBezTo>
                    <a:pt x="875" y="1049"/>
                    <a:pt x="1142" y="782"/>
                    <a:pt x="1464" y="782"/>
                  </a:cubicBezTo>
                  <a:close/>
                  <a:moveTo>
                    <a:pt x="1437" y="0"/>
                  </a:moveTo>
                  <a:cubicBezTo>
                    <a:pt x="1256" y="0"/>
                    <a:pt x="1067" y="33"/>
                    <a:pt x="875" y="104"/>
                  </a:cubicBezTo>
                  <a:cubicBezTo>
                    <a:pt x="589" y="211"/>
                    <a:pt x="357" y="443"/>
                    <a:pt x="215" y="710"/>
                  </a:cubicBezTo>
                  <a:cubicBezTo>
                    <a:pt x="36" y="1067"/>
                    <a:pt x="0" y="1477"/>
                    <a:pt x="143" y="1852"/>
                  </a:cubicBezTo>
                  <a:lnTo>
                    <a:pt x="785" y="3244"/>
                  </a:lnTo>
                  <a:lnTo>
                    <a:pt x="1214" y="4118"/>
                  </a:lnTo>
                  <a:cubicBezTo>
                    <a:pt x="1249" y="4207"/>
                    <a:pt x="1356" y="4261"/>
                    <a:pt x="1446" y="4261"/>
                  </a:cubicBezTo>
                  <a:cubicBezTo>
                    <a:pt x="1553" y="4261"/>
                    <a:pt x="1642" y="4207"/>
                    <a:pt x="1695" y="4118"/>
                  </a:cubicBezTo>
                  <a:lnTo>
                    <a:pt x="2106" y="3244"/>
                  </a:lnTo>
                  <a:lnTo>
                    <a:pt x="2748" y="1870"/>
                  </a:lnTo>
                  <a:cubicBezTo>
                    <a:pt x="2820" y="1709"/>
                    <a:pt x="2837" y="1531"/>
                    <a:pt x="2837" y="1370"/>
                  </a:cubicBezTo>
                  <a:cubicBezTo>
                    <a:pt x="2837" y="603"/>
                    <a:pt x="2215" y="0"/>
                    <a:pt x="14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1"/>
            <p:cNvSpPr/>
            <p:nvPr/>
          </p:nvSpPr>
          <p:spPr>
            <a:xfrm>
              <a:off x="853250" y="4036650"/>
              <a:ext cx="265875" cy="186500"/>
            </a:xfrm>
            <a:custGeom>
              <a:avLst/>
              <a:gdLst/>
              <a:ahLst/>
              <a:cxnLst/>
              <a:rect l="l" t="t" r="r" b="b"/>
              <a:pathLst>
                <a:path w="10635" h="7460" extrusionOk="0">
                  <a:moveTo>
                    <a:pt x="2391" y="1036"/>
                  </a:moveTo>
                  <a:lnTo>
                    <a:pt x="2391" y="5372"/>
                  </a:lnTo>
                  <a:lnTo>
                    <a:pt x="803" y="6175"/>
                  </a:lnTo>
                  <a:lnTo>
                    <a:pt x="803" y="1839"/>
                  </a:lnTo>
                  <a:lnTo>
                    <a:pt x="2391" y="1036"/>
                  </a:lnTo>
                  <a:close/>
                  <a:moveTo>
                    <a:pt x="2926" y="1036"/>
                  </a:moveTo>
                  <a:lnTo>
                    <a:pt x="5049" y="2106"/>
                  </a:lnTo>
                  <a:lnTo>
                    <a:pt x="5049" y="6442"/>
                  </a:lnTo>
                  <a:lnTo>
                    <a:pt x="2926" y="5372"/>
                  </a:lnTo>
                  <a:lnTo>
                    <a:pt x="2926" y="1036"/>
                  </a:lnTo>
                  <a:close/>
                  <a:moveTo>
                    <a:pt x="2659" y="1"/>
                  </a:moveTo>
                  <a:lnTo>
                    <a:pt x="0" y="1339"/>
                  </a:lnTo>
                  <a:lnTo>
                    <a:pt x="0" y="7459"/>
                  </a:lnTo>
                  <a:lnTo>
                    <a:pt x="2659" y="6121"/>
                  </a:lnTo>
                  <a:lnTo>
                    <a:pt x="5317" y="7459"/>
                  </a:lnTo>
                  <a:lnTo>
                    <a:pt x="7976" y="6121"/>
                  </a:lnTo>
                  <a:lnTo>
                    <a:pt x="10634" y="7459"/>
                  </a:lnTo>
                  <a:lnTo>
                    <a:pt x="10634" y="1339"/>
                  </a:lnTo>
                  <a:lnTo>
                    <a:pt x="9760" y="911"/>
                  </a:lnTo>
                  <a:lnTo>
                    <a:pt x="9439" y="1625"/>
                  </a:lnTo>
                  <a:lnTo>
                    <a:pt x="9831" y="1839"/>
                  </a:lnTo>
                  <a:lnTo>
                    <a:pt x="9831" y="6175"/>
                  </a:lnTo>
                  <a:lnTo>
                    <a:pt x="8243" y="5372"/>
                  </a:lnTo>
                  <a:lnTo>
                    <a:pt x="8243" y="3605"/>
                  </a:lnTo>
                  <a:lnTo>
                    <a:pt x="7708" y="3605"/>
                  </a:lnTo>
                  <a:lnTo>
                    <a:pt x="7708" y="5372"/>
                  </a:lnTo>
                  <a:lnTo>
                    <a:pt x="5585" y="6442"/>
                  </a:lnTo>
                  <a:lnTo>
                    <a:pt x="5585" y="2106"/>
                  </a:lnTo>
                  <a:lnTo>
                    <a:pt x="6530" y="1625"/>
                  </a:lnTo>
                  <a:lnTo>
                    <a:pt x="6191" y="911"/>
                  </a:lnTo>
                  <a:lnTo>
                    <a:pt x="5317" y="1339"/>
                  </a:lnTo>
                  <a:lnTo>
                    <a:pt x="265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" name="Google Shape;20;p1"/>
          <p:cNvSpPr/>
          <p:nvPr/>
        </p:nvSpPr>
        <p:spPr>
          <a:xfrm rot="1259960">
            <a:off x="966111" y="4432970"/>
            <a:ext cx="178192" cy="275431"/>
          </a:xfrm>
          <a:custGeom>
            <a:avLst/>
            <a:gdLst/>
            <a:ahLst/>
            <a:cxnLst/>
            <a:rect l="l" t="t" r="r" b="b"/>
            <a:pathLst>
              <a:path w="5853" h="9047" extrusionOk="0">
                <a:moveTo>
                  <a:pt x="2926" y="1606"/>
                </a:moveTo>
                <a:cubicBezTo>
                  <a:pt x="3586" y="1606"/>
                  <a:pt x="4122" y="2124"/>
                  <a:pt x="4122" y="2802"/>
                </a:cubicBezTo>
                <a:cubicBezTo>
                  <a:pt x="4122" y="3462"/>
                  <a:pt x="3586" y="3997"/>
                  <a:pt x="2926" y="3997"/>
                </a:cubicBezTo>
                <a:cubicBezTo>
                  <a:pt x="2248" y="3997"/>
                  <a:pt x="1731" y="3462"/>
                  <a:pt x="1731" y="2802"/>
                </a:cubicBezTo>
                <a:cubicBezTo>
                  <a:pt x="1731" y="2124"/>
                  <a:pt x="2248" y="1606"/>
                  <a:pt x="2926" y="1606"/>
                </a:cubicBezTo>
                <a:close/>
                <a:moveTo>
                  <a:pt x="2926" y="0"/>
                </a:moveTo>
                <a:cubicBezTo>
                  <a:pt x="2016" y="0"/>
                  <a:pt x="1142" y="464"/>
                  <a:pt x="625" y="1231"/>
                </a:cubicBezTo>
                <a:cubicBezTo>
                  <a:pt x="107" y="1981"/>
                  <a:pt x="0" y="2962"/>
                  <a:pt x="321" y="3819"/>
                </a:cubicBezTo>
                <a:lnTo>
                  <a:pt x="1588" y="6620"/>
                </a:lnTo>
                <a:lnTo>
                  <a:pt x="2694" y="8904"/>
                </a:lnTo>
                <a:cubicBezTo>
                  <a:pt x="2730" y="8993"/>
                  <a:pt x="2819" y="9046"/>
                  <a:pt x="2926" y="9046"/>
                </a:cubicBezTo>
                <a:cubicBezTo>
                  <a:pt x="3033" y="9046"/>
                  <a:pt x="3122" y="8993"/>
                  <a:pt x="3158" y="8904"/>
                </a:cubicBezTo>
                <a:lnTo>
                  <a:pt x="4247" y="6620"/>
                </a:lnTo>
                <a:lnTo>
                  <a:pt x="5513" y="3819"/>
                </a:lnTo>
                <a:cubicBezTo>
                  <a:pt x="5852" y="2962"/>
                  <a:pt x="5745" y="1981"/>
                  <a:pt x="5228" y="1231"/>
                </a:cubicBezTo>
                <a:cubicBezTo>
                  <a:pt x="4710" y="464"/>
                  <a:pt x="3854" y="0"/>
                  <a:pt x="292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" name="Google Shape;21;p1"/>
          <p:cNvGrpSpPr/>
          <p:nvPr/>
        </p:nvGrpSpPr>
        <p:grpSpPr>
          <a:xfrm rot="1259960">
            <a:off x="4493454" y="5806550"/>
            <a:ext cx="279785" cy="283590"/>
            <a:chOff x="4909775" y="1674300"/>
            <a:chExt cx="229750" cy="232875"/>
          </a:xfrm>
        </p:grpSpPr>
        <p:sp>
          <p:nvSpPr>
            <p:cNvPr id="22" name="Google Shape;22;p1"/>
            <p:cNvSpPr/>
            <p:nvPr/>
          </p:nvSpPr>
          <p:spPr>
            <a:xfrm>
              <a:off x="4909775" y="1674300"/>
              <a:ext cx="229750" cy="232875"/>
            </a:xfrm>
            <a:custGeom>
              <a:avLst/>
              <a:gdLst/>
              <a:ahLst/>
              <a:cxnLst/>
              <a:rect l="l" t="t" r="r" b="b"/>
              <a:pathLst>
                <a:path w="9190" h="9315" extrusionOk="0">
                  <a:moveTo>
                    <a:pt x="0" y="0"/>
                  </a:moveTo>
                  <a:lnTo>
                    <a:pt x="0" y="9314"/>
                  </a:lnTo>
                  <a:lnTo>
                    <a:pt x="9189" y="9314"/>
                  </a:lnTo>
                  <a:lnTo>
                    <a:pt x="9189" y="8511"/>
                  </a:lnTo>
                  <a:lnTo>
                    <a:pt x="803" y="8511"/>
                  </a:lnTo>
                  <a:lnTo>
                    <a:pt x="8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1"/>
            <p:cNvSpPr/>
            <p:nvPr/>
          </p:nvSpPr>
          <p:spPr>
            <a:xfrm>
              <a:off x="5089525" y="1674300"/>
              <a:ext cx="50000" cy="192725"/>
            </a:xfrm>
            <a:custGeom>
              <a:avLst/>
              <a:gdLst/>
              <a:ahLst/>
              <a:cxnLst/>
              <a:rect l="l" t="t" r="r" b="b"/>
              <a:pathLst>
                <a:path w="2000" h="7709" extrusionOk="0">
                  <a:moveTo>
                    <a:pt x="1" y="0"/>
                  </a:moveTo>
                  <a:lnTo>
                    <a:pt x="1" y="7708"/>
                  </a:lnTo>
                  <a:lnTo>
                    <a:pt x="1999" y="7708"/>
                  </a:lnTo>
                  <a:lnTo>
                    <a:pt x="199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1"/>
            <p:cNvSpPr/>
            <p:nvPr/>
          </p:nvSpPr>
          <p:spPr>
            <a:xfrm>
              <a:off x="5019500" y="1740750"/>
              <a:ext cx="49975" cy="126275"/>
            </a:xfrm>
            <a:custGeom>
              <a:avLst/>
              <a:gdLst/>
              <a:ahLst/>
              <a:cxnLst/>
              <a:rect l="l" t="t" r="r" b="b"/>
              <a:pathLst>
                <a:path w="1999" h="5051" extrusionOk="0">
                  <a:moveTo>
                    <a:pt x="0" y="1"/>
                  </a:moveTo>
                  <a:lnTo>
                    <a:pt x="0" y="5050"/>
                  </a:lnTo>
                  <a:lnTo>
                    <a:pt x="1999" y="5050"/>
                  </a:lnTo>
                  <a:lnTo>
                    <a:pt x="199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1"/>
            <p:cNvSpPr/>
            <p:nvPr/>
          </p:nvSpPr>
          <p:spPr>
            <a:xfrm>
              <a:off x="4949475" y="1800525"/>
              <a:ext cx="49975" cy="66500"/>
            </a:xfrm>
            <a:custGeom>
              <a:avLst/>
              <a:gdLst/>
              <a:ahLst/>
              <a:cxnLst/>
              <a:rect l="l" t="t" r="r" b="b"/>
              <a:pathLst>
                <a:path w="1999" h="2660" extrusionOk="0">
                  <a:moveTo>
                    <a:pt x="0" y="1"/>
                  </a:moveTo>
                  <a:lnTo>
                    <a:pt x="0" y="2659"/>
                  </a:lnTo>
                  <a:lnTo>
                    <a:pt x="1998" y="2659"/>
                  </a:lnTo>
                  <a:lnTo>
                    <a:pt x="199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1"/>
            <p:cNvSpPr/>
            <p:nvPr/>
          </p:nvSpPr>
          <p:spPr>
            <a:xfrm>
              <a:off x="4948575" y="1674300"/>
              <a:ext cx="107525" cy="107525"/>
            </a:xfrm>
            <a:custGeom>
              <a:avLst/>
              <a:gdLst/>
              <a:ahLst/>
              <a:cxnLst/>
              <a:rect l="l" t="t" r="r" b="b"/>
              <a:pathLst>
                <a:path w="4301" h="4301" extrusionOk="0">
                  <a:moveTo>
                    <a:pt x="2480" y="0"/>
                  </a:moveTo>
                  <a:lnTo>
                    <a:pt x="3194" y="732"/>
                  </a:lnTo>
                  <a:lnTo>
                    <a:pt x="0" y="3926"/>
                  </a:lnTo>
                  <a:lnTo>
                    <a:pt x="357" y="4301"/>
                  </a:lnTo>
                  <a:lnTo>
                    <a:pt x="3569" y="1107"/>
                  </a:lnTo>
                  <a:lnTo>
                    <a:pt x="4300" y="1820"/>
                  </a:lnTo>
                  <a:lnTo>
                    <a:pt x="4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" name="Google Shape;27;p1"/>
          <p:cNvGrpSpPr/>
          <p:nvPr/>
        </p:nvGrpSpPr>
        <p:grpSpPr>
          <a:xfrm rot="1259960">
            <a:off x="6200758" y="6461832"/>
            <a:ext cx="279237" cy="283590"/>
            <a:chOff x="5582425" y="1674300"/>
            <a:chExt cx="229300" cy="232875"/>
          </a:xfrm>
        </p:grpSpPr>
        <p:sp>
          <p:nvSpPr>
            <p:cNvPr id="28" name="Google Shape;28;p1"/>
            <p:cNvSpPr/>
            <p:nvPr/>
          </p:nvSpPr>
          <p:spPr>
            <a:xfrm>
              <a:off x="5619000" y="1674300"/>
              <a:ext cx="182925" cy="199425"/>
            </a:xfrm>
            <a:custGeom>
              <a:avLst/>
              <a:gdLst/>
              <a:ahLst/>
              <a:cxnLst/>
              <a:rect l="l" t="t" r="r" b="b"/>
              <a:pathLst>
                <a:path w="7317" h="7977" extrusionOk="0">
                  <a:moveTo>
                    <a:pt x="6389" y="0"/>
                  </a:moveTo>
                  <a:cubicBezTo>
                    <a:pt x="5871" y="0"/>
                    <a:pt x="5461" y="411"/>
                    <a:pt x="5443" y="928"/>
                  </a:cubicBezTo>
                  <a:cubicBezTo>
                    <a:pt x="5443" y="1232"/>
                    <a:pt x="5621" y="1535"/>
                    <a:pt x="5871" y="1713"/>
                  </a:cubicBezTo>
                  <a:lnTo>
                    <a:pt x="5175" y="3712"/>
                  </a:lnTo>
                  <a:cubicBezTo>
                    <a:pt x="4997" y="3712"/>
                    <a:pt x="4801" y="3783"/>
                    <a:pt x="4658" y="3890"/>
                  </a:cubicBezTo>
                  <a:lnTo>
                    <a:pt x="3266" y="2837"/>
                  </a:lnTo>
                  <a:cubicBezTo>
                    <a:pt x="3444" y="2356"/>
                    <a:pt x="3195" y="1838"/>
                    <a:pt x="2713" y="1642"/>
                  </a:cubicBezTo>
                  <a:cubicBezTo>
                    <a:pt x="2614" y="1609"/>
                    <a:pt x="2513" y="1593"/>
                    <a:pt x="2414" y="1593"/>
                  </a:cubicBezTo>
                  <a:cubicBezTo>
                    <a:pt x="2027" y="1593"/>
                    <a:pt x="1659" y="1830"/>
                    <a:pt x="1517" y="2213"/>
                  </a:cubicBezTo>
                  <a:cubicBezTo>
                    <a:pt x="1375" y="2605"/>
                    <a:pt x="1517" y="3052"/>
                    <a:pt x="1874" y="3301"/>
                  </a:cubicBezTo>
                  <a:lnTo>
                    <a:pt x="982" y="6120"/>
                  </a:lnTo>
                  <a:lnTo>
                    <a:pt x="929" y="6120"/>
                  </a:lnTo>
                  <a:cubicBezTo>
                    <a:pt x="429" y="6120"/>
                    <a:pt x="1" y="6531"/>
                    <a:pt x="1" y="7048"/>
                  </a:cubicBezTo>
                  <a:cubicBezTo>
                    <a:pt x="1" y="7566"/>
                    <a:pt x="411" y="7976"/>
                    <a:pt x="929" y="7976"/>
                  </a:cubicBezTo>
                  <a:cubicBezTo>
                    <a:pt x="1446" y="7976"/>
                    <a:pt x="1857" y="7566"/>
                    <a:pt x="1857" y="7048"/>
                  </a:cubicBezTo>
                  <a:cubicBezTo>
                    <a:pt x="1857" y="6763"/>
                    <a:pt x="1732" y="6477"/>
                    <a:pt x="1482" y="6299"/>
                  </a:cubicBezTo>
                  <a:lnTo>
                    <a:pt x="2392" y="3444"/>
                  </a:lnTo>
                  <a:cubicBezTo>
                    <a:pt x="2588" y="3444"/>
                    <a:pt x="2784" y="3391"/>
                    <a:pt x="2945" y="3266"/>
                  </a:cubicBezTo>
                  <a:lnTo>
                    <a:pt x="4319" y="4301"/>
                  </a:lnTo>
                  <a:cubicBezTo>
                    <a:pt x="4283" y="4425"/>
                    <a:pt x="4265" y="4532"/>
                    <a:pt x="4247" y="4657"/>
                  </a:cubicBezTo>
                  <a:cubicBezTo>
                    <a:pt x="4247" y="5157"/>
                    <a:pt x="4676" y="5585"/>
                    <a:pt x="5175" y="5585"/>
                  </a:cubicBezTo>
                  <a:cubicBezTo>
                    <a:pt x="5693" y="5585"/>
                    <a:pt x="6121" y="5157"/>
                    <a:pt x="6121" y="4657"/>
                  </a:cubicBezTo>
                  <a:cubicBezTo>
                    <a:pt x="6121" y="4336"/>
                    <a:pt x="5960" y="4051"/>
                    <a:pt x="5693" y="3872"/>
                  </a:cubicBezTo>
                  <a:lnTo>
                    <a:pt x="6371" y="1856"/>
                  </a:lnTo>
                  <a:cubicBezTo>
                    <a:pt x="6888" y="1856"/>
                    <a:pt x="7316" y="1446"/>
                    <a:pt x="7316" y="928"/>
                  </a:cubicBezTo>
                  <a:cubicBezTo>
                    <a:pt x="7316" y="411"/>
                    <a:pt x="6888" y="0"/>
                    <a:pt x="63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1"/>
            <p:cNvSpPr/>
            <p:nvPr/>
          </p:nvSpPr>
          <p:spPr>
            <a:xfrm>
              <a:off x="5582425" y="1674300"/>
              <a:ext cx="229300" cy="232875"/>
            </a:xfrm>
            <a:custGeom>
              <a:avLst/>
              <a:gdLst/>
              <a:ahLst/>
              <a:cxnLst/>
              <a:rect l="l" t="t" r="r" b="b"/>
              <a:pathLst>
                <a:path w="9172" h="9315" extrusionOk="0">
                  <a:moveTo>
                    <a:pt x="1" y="0"/>
                  </a:moveTo>
                  <a:lnTo>
                    <a:pt x="1" y="9314"/>
                  </a:lnTo>
                  <a:lnTo>
                    <a:pt x="9172" y="9314"/>
                  </a:lnTo>
                  <a:lnTo>
                    <a:pt x="9172" y="8511"/>
                  </a:lnTo>
                  <a:lnTo>
                    <a:pt x="804" y="8511"/>
                  </a:lnTo>
                  <a:lnTo>
                    <a:pt x="8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30;p1"/>
          <p:cNvGrpSpPr/>
          <p:nvPr/>
        </p:nvGrpSpPr>
        <p:grpSpPr>
          <a:xfrm rot="1259960">
            <a:off x="1744715" y="4760550"/>
            <a:ext cx="319972" cy="320002"/>
            <a:chOff x="968775" y="1180050"/>
            <a:chExt cx="262750" cy="262775"/>
          </a:xfrm>
        </p:grpSpPr>
        <p:sp>
          <p:nvSpPr>
            <p:cNvPr id="31" name="Google Shape;31;p1"/>
            <p:cNvSpPr/>
            <p:nvPr/>
          </p:nvSpPr>
          <p:spPr>
            <a:xfrm>
              <a:off x="1061550" y="1180050"/>
              <a:ext cx="169975" cy="169550"/>
            </a:xfrm>
            <a:custGeom>
              <a:avLst/>
              <a:gdLst/>
              <a:ahLst/>
              <a:cxnLst/>
              <a:rect l="l" t="t" r="r" b="b"/>
              <a:pathLst>
                <a:path w="6799" h="6782" extrusionOk="0">
                  <a:moveTo>
                    <a:pt x="5478" y="1"/>
                  </a:moveTo>
                  <a:lnTo>
                    <a:pt x="4015" y="1464"/>
                  </a:lnTo>
                  <a:lnTo>
                    <a:pt x="4086" y="2160"/>
                  </a:lnTo>
                  <a:lnTo>
                    <a:pt x="1963" y="4283"/>
                  </a:lnTo>
                  <a:cubicBezTo>
                    <a:pt x="1785" y="4194"/>
                    <a:pt x="1571" y="4122"/>
                    <a:pt x="1339" y="4122"/>
                  </a:cubicBezTo>
                  <a:cubicBezTo>
                    <a:pt x="607" y="4122"/>
                    <a:pt x="1" y="4729"/>
                    <a:pt x="1" y="5461"/>
                  </a:cubicBezTo>
                  <a:cubicBezTo>
                    <a:pt x="1" y="6192"/>
                    <a:pt x="607" y="6781"/>
                    <a:pt x="1339" y="6781"/>
                  </a:cubicBezTo>
                  <a:cubicBezTo>
                    <a:pt x="2070" y="6781"/>
                    <a:pt x="2677" y="6192"/>
                    <a:pt x="2677" y="5461"/>
                  </a:cubicBezTo>
                  <a:cubicBezTo>
                    <a:pt x="2677" y="5229"/>
                    <a:pt x="2606" y="5032"/>
                    <a:pt x="2516" y="4854"/>
                  </a:cubicBezTo>
                  <a:lnTo>
                    <a:pt x="4657" y="2713"/>
                  </a:lnTo>
                  <a:lnTo>
                    <a:pt x="5335" y="2784"/>
                  </a:lnTo>
                  <a:lnTo>
                    <a:pt x="6799" y="1321"/>
                  </a:lnTo>
                  <a:lnTo>
                    <a:pt x="5603" y="1196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1"/>
            <p:cNvSpPr/>
            <p:nvPr/>
          </p:nvSpPr>
          <p:spPr>
            <a:xfrm>
              <a:off x="968775" y="1189875"/>
              <a:ext cx="252950" cy="252950"/>
            </a:xfrm>
            <a:custGeom>
              <a:avLst/>
              <a:gdLst/>
              <a:ahLst/>
              <a:cxnLst/>
              <a:rect l="l" t="t" r="r" b="b"/>
              <a:pathLst>
                <a:path w="10118" h="10118" extrusionOk="0">
                  <a:moveTo>
                    <a:pt x="5050" y="0"/>
                  </a:moveTo>
                  <a:cubicBezTo>
                    <a:pt x="2266" y="0"/>
                    <a:pt x="0" y="2266"/>
                    <a:pt x="0" y="5068"/>
                  </a:cubicBezTo>
                  <a:cubicBezTo>
                    <a:pt x="0" y="7851"/>
                    <a:pt x="2266" y="10117"/>
                    <a:pt x="5050" y="10117"/>
                  </a:cubicBezTo>
                  <a:cubicBezTo>
                    <a:pt x="7851" y="10117"/>
                    <a:pt x="10117" y="7851"/>
                    <a:pt x="10117" y="5068"/>
                  </a:cubicBezTo>
                  <a:cubicBezTo>
                    <a:pt x="10117" y="4193"/>
                    <a:pt x="9903" y="3390"/>
                    <a:pt x="9510" y="2695"/>
                  </a:cubicBezTo>
                  <a:lnTo>
                    <a:pt x="9421" y="2766"/>
                  </a:lnTo>
                  <a:lnTo>
                    <a:pt x="9243" y="2962"/>
                  </a:lnTo>
                  <a:lnTo>
                    <a:pt x="9011" y="2927"/>
                  </a:lnTo>
                  <a:lnTo>
                    <a:pt x="8725" y="2891"/>
                  </a:lnTo>
                  <a:lnTo>
                    <a:pt x="8725" y="2891"/>
                  </a:lnTo>
                  <a:cubicBezTo>
                    <a:pt x="9100" y="3533"/>
                    <a:pt x="9314" y="4265"/>
                    <a:pt x="9314" y="5068"/>
                  </a:cubicBezTo>
                  <a:cubicBezTo>
                    <a:pt x="9314" y="7405"/>
                    <a:pt x="7405" y="9314"/>
                    <a:pt x="5050" y="9314"/>
                  </a:cubicBezTo>
                  <a:cubicBezTo>
                    <a:pt x="2712" y="9314"/>
                    <a:pt x="803" y="7405"/>
                    <a:pt x="803" y="5068"/>
                  </a:cubicBezTo>
                  <a:cubicBezTo>
                    <a:pt x="803" y="2730"/>
                    <a:pt x="2712" y="803"/>
                    <a:pt x="5050" y="803"/>
                  </a:cubicBezTo>
                  <a:cubicBezTo>
                    <a:pt x="5853" y="803"/>
                    <a:pt x="6584" y="1017"/>
                    <a:pt x="7227" y="1392"/>
                  </a:cubicBezTo>
                  <a:lnTo>
                    <a:pt x="7209" y="1142"/>
                  </a:lnTo>
                  <a:lnTo>
                    <a:pt x="7155" y="875"/>
                  </a:lnTo>
                  <a:lnTo>
                    <a:pt x="7351" y="678"/>
                  </a:lnTo>
                  <a:lnTo>
                    <a:pt x="7441" y="589"/>
                  </a:lnTo>
                  <a:cubicBezTo>
                    <a:pt x="6727" y="214"/>
                    <a:pt x="5924" y="0"/>
                    <a:pt x="50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1"/>
            <p:cNvSpPr/>
            <p:nvPr/>
          </p:nvSpPr>
          <p:spPr>
            <a:xfrm>
              <a:off x="1015150" y="1236700"/>
              <a:ext cx="160175" cy="159725"/>
            </a:xfrm>
            <a:custGeom>
              <a:avLst/>
              <a:gdLst/>
              <a:ahLst/>
              <a:cxnLst/>
              <a:rect l="l" t="t" r="r" b="b"/>
              <a:pathLst>
                <a:path w="6407" h="6389" extrusionOk="0">
                  <a:moveTo>
                    <a:pt x="3195" y="1"/>
                  </a:moveTo>
                  <a:cubicBezTo>
                    <a:pt x="1446" y="1"/>
                    <a:pt x="1" y="1428"/>
                    <a:pt x="1" y="3195"/>
                  </a:cubicBezTo>
                  <a:cubicBezTo>
                    <a:pt x="1" y="4943"/>
                    <a:pt x="1446" y="6388"/>
                    <a:pt x="3195" y="6388"/>
                  </a:cubicBezTo>
                  <a:cubicBezTo>
                    <a:pt x="4961" y="6388"/>
                    <a:pt x="6406" y="4943"/>
                    <a:pt x="6406" y="3195"/>
                  </a:cubicBezTo>
                  <a:cubicBezTo>
                    <a:pt x="6406" y="2642"/>
                    <a:pt x="6264" y="2142"/>
                    <a:pt x="6032" y="1696"/>
                  </a:cubicBezTo>
                  <a:lnTo>
                    <a:pt x="5425" y="2285"/>
                  </a:lnTo>
                  <a:cubicBezTo>
                    <a:pt x="5550" y="2570"/>
                    <a:pt x="5603" y="2873"/>
                    <a:pt x="5603" y="3195"/>
                  </a:cubicBezTo>
                  <a:cubicBezTo>
                    <a:pt x="5603" y="4515"/>
                    <a:pt x="4533" y="5586"/>
                    <a:pt x="3195" y="5586"/>
                  </a:cubicBezTo>
                  <a:cubicBezTo>
                    <a:pt x="1892" y="5586"/>
                    <a:pt x="804" y="4515"/>
                    <a:pt x="804" y="3195"/>
                  </a:cubicBezTo>
                  <a:cubicBezTo>
                    <a:pt x="804" y="1874"/>
                    <a:pt x="1892" y="786"/>
                    <a:pt x="3195" y="786"/>
                  </a:cubicBezTo>
                  <a:cubicBezTo>
                    <a:pt x="3534" y="786"/>
                    <a:pt x="3837" y="857"/>
                    <a:pt x="4105" y="964"/>
                  </a:cubicBezTo>
                  <a:lnTo>
                    <a:pt x="4711" y="376"/>
                  </a:lnTo>
                  <a:cubicBezTo>
                    <a:pt x="4265" y="126"/>
                    <a:pt x="3748" y="1"/>
                    <a:pt x="31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" name="Google Shape;34;p1"/>
          <p:cNvGrpSpPr/>
          <p:nvPr/>
        </p:nvGrpSpPr>
        <p:grpSpPr>
          <a:xfrm rot="1259960">
            <a:off x="3547833" y="5455559"/>
            <a:ext cx="332484" cy="331936"/>
            <a:chOff x="1326950" y="1175150"/>
            <a:chExt cx="273025" cy="272575"/>
          </a:xfrm>
        </p:grpSpPr>
        <p:sp>
          <p:nvSpPr>
            <p:cNvPr id="35" name="Google Shape;35;p1"/>
            <p:cNvSpPr/>
            <p:nvPr/>
          </p:nvSpPr>
          <p:spPr>
            <a:xfrm>
              <a:off x="1436700" y="1284875"/>
              <a:ext cx="53550" cy="53125"/>
            </a:xfrm>
            <a:custGeom>
              <a:avLst/>
              <a:gdLst/>
              <a:ahLst/>
              <a:cxnLst/>
              <a:rect l="l" t="t" r="r" b="b"/>
              <a:pathLst>
                <a:path w="2142" h="2125" extrusionOk="0">
                  <a:moveTo>
                    <a:pt x="1071" y="536"/>
                  </a:moveTo>
                  <a:cubicBezTo>
                    <a:pt x="1374" y="536"/>
                    <a:pt x="1606" y="768"/>
                    <a:pt x="1606" y="1054"/>
                  </a:cubicBezTo>
                  <a:cubicBezTo>
                    <a:pt x="1606" y="1357"/>
                    <a:pt x="1374" y="1589"/>
                    <a:pt x="1071" y="1589"/>
                  </a:cubicBezTo>
                  <a:cubicBezTo>
                    <a:pt x="785" y="1589"/>
                    <a:pt x="535" y="1357"/>
                    <a:pt x="535" y="1054"/>
                  </a:cubicBezTo>
                  <a:cubicBezTo>
                    <a:pt x="535" y="768"/>
                    <a:pt x="785" y="536"/>
                    <a:pt x="1071" y="536"/>
                  </a:cubicBezTo>
                  <a:close/>
                  <a:moveTo>
                    <a:pt x="1071" y="1"/>
                  </a:moveTo>
                  <a:cubicBezTo>
                    <a:pt x="482" y="1"/>
                    <a:pt x="0" y="483"/>
                    <a:pt x="0" y="1054"/>
                  </a:cubicBezTo>
                  <a:cubicBezTo>
                    <a:pt x="0" y="1642"/>
                    <a:pt x="482" y="2124"/>
                    <a:pt x="1071" y="2124"/>
                  </a:cubicBezTo>
                  <a:cubicBezTo>
                    <a:pt x="1660" y="2124"/>
                    <a:pt x="2141" y="1642"/>
                    <a:pt x="2141" y="1054"/>
                  </a:cubicBezTo>
                  <a:cubicBezTo>
                    <a:pt x="2141" y="483"/>
                    <a:pt x="1660" y="1"/>
                    <a:pt x="10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1"/>
            <p:cNvSpPr/>
            <p:nvPr/>
          </p:nvSpPr>
          <p:spPr>
            <a:xfrm>
              <a:off x="1326950" y="1175150"/>
              <a:ext cx="273025" cy="272575"/>
            </a:xfrm>
            <a:custGeom>
              <a:avLst/>
              <a:gdLst/>
              <a:ahLst/>
              <a:cxnLst/>
              <a:rect l="l" t="t" r="r" b="b"/>
              <a:pathLst>
                <a:path w="10921" h="10903" extrusionOk="0">
                  <a:moveTo>
                    <a:pt x="5193" y="1589"/>
                  </a:moveTo>
                  <a:lnTo>
                    <a:pt x="5193" y="2231"/>
                  </a:lnTo>
                  <a:cubicBezTo>
                    <a:pt x="3623" y="2374"/>
                    <a:pt x="2374" y="3623"/>
                    <a:pt x="2249" y="5175"/>
                  </a:cubicBezTo>
                  <a:lnTo>
                    <a:pt x="1589" y="5175"/>
                  </a:lnTo>
                  <a:cubicBezTo>
                    <a:pt x="1732" y="3266"/>
                    <a:pt x="3266" y="1731"/>
                    <a:pt x="5193" y="1589"/>
                  </a:cubicBezTo>
                  <a:close/>
                  <a:moveTo>
                    <a:pt x="5728" y="1589"/>
                  </a:moveTo>
                  <a:cubicBezTo>
                    <a:pt x="7655" y="1731"/>
                    <a:pt x="9190" y="3266"/>
                    <a:pt x="9315" y="5175"/>
                  </a:cubicBezTo>
                  <a:lnTo>
                    <a:pt x="8672" y="5175"/>
                  </a:lnTo>
                  <a:cubicBezTo>
                    <a:pt x="8548" y="3605"/>
                    <a:pt x="7299" y="2356"/>
                    <a:pt x="5728" y="2231"/>
                  </a:cubicBezTo>
                  <a:lnTo>
                    <a:pt x="5728" y="1589"/>
                  </a:lnTo>
                  <a:close/>
                  <a:moveTo>
                    <a:pt x="5728" y="2766"/>
                  </a:moveTo>
                  <a:cubicBezTo>
                    <a:pt x="7013" y="2891"/>
                    <a:pt x="8012" y="3908"/>
                    <a:pt x="8137" y="5175"/>
                  </a:cubicBezTo>
                  <a:lnTo>
                    <a:pt x="7049" y="5175"/>
                  </a:lnTo>
                  <a:lnTo>
                    <a:pt x="7049" y="5710"/>
                  </a:lnTo>
                  <a:lnTo>
                    <a:pt x="8137" y="5710"/>
                  </a:lnTo>
                  <a:cubicBezTo>
                    <a:pt x="8012" y="6995"/>
                    <a:pt x="7013" y="8012"/>
                    <a:pt x="5728" y="8137"/>
                  </a:cubicBezTo>
                  <a:lnTo>
                    <a:pt x="5728" y="7048"/>
                  </a:lnTo>
                  <a:lnTo>
                    <a:pt x="5193" y="7048"/>
                  </a:lnTo>
                  <a:lnTo>
                    <a:pt x="5193" y="8137"/>
                  </a:lnTo>
                  <a:cubicBezTo>
                    <a:pt x="3926" y="8012"/>
                    <a:pt x="2909" y="6995"/>
                    <a:pt x="2784" y="5710"/>
                  </a:cubicBezTo>
                  <a:lnTo>
                    <a:pt x="3855" y="5710"/>
                  </a:lnTo>
                  <a:lnTo>
                    <a:pt x="3855" y="5175"/>
                  </a:lnTo>
                  <a:lnTo>
                    <a:pt x="2784" y="5175"/>
                  </a:lnTo>
                  <a:cubicBezTo>
                    <a:pt x="2909" y="3908"/>
                    <a:pt x="3926" y="2891"/>
                    <a:pt x="5193" y="2766"/>
                  </a:cubicBezTo>
                  <a:lnTo>
                    <a:pt x="5193" y="3855"/>
                  </a:lnTo>
                  <a:lnTo>
                    <a:pt x="5728" y="3855"/>
                  </a:lnTo>
                  <a:lnTo>
                    <a:pt x="5728" y="2766"/>
                  </a:lnTo>
                  <a:close/>
                  <a:moveTo>
                    <a:pt x="2249" y="5710"/>
                  </a:moveTo>
                  <a:cubicBezTo>
                    <a:pt x="2374" y="7280"/>
                    <a:pt x="3623" y="8529"/>
                    <a:pt x="5193" y="8672"/>
                  </a:cubicBezTo>
                  <a:lnTo>
                    <a:pt x="5193" y="9314"/>
                  </a:lnTo>
                  <a:cubicBezTo>
                    <a:pt x="3266" y="9172"/>
                    <a:pt x="1732" y="7637"/>
                    <a:pt x="1589" y="5710"/>
                  </a:cubicBezTo>
                  <a:close/>
                  <a:moveTo>
                    <a:pt x="9315" y="5710"/>
                  </a:moveTo>
                  <a:cubicBezTo>
                    <a:pt x="9190" y="7637"/>
                    <a:pt x="7655" y="9172"/>
                    <a:pt x="5728" y="9314"/>
                  </a:cubicBezTo>
                  <a:lnTo>
                    <a:pt x="5728" y="8672"/>
                  </a:lnTo>
                  <a:cubicBezTo>
                    <a:pt x="7299" y="8529"/>
                    <a:pt x="8548" y="7280"/>
                    <a:pt x="8672" y="5710"/>
                  </a:cubicBezTo>
                  <a:close/>
                  <a:moveTo>
                    <a:pt x="5193" y="1"/>
                  </a:moveTo>
                  <a:lnTo>
                    <a:pt x="5193" y="786"/>
                  </a:lnTo>
                  <a:cubicBezTo>
                    <a:pt x="2838" y="928"/>
                    <a:pt x="947" y="2820"/>
                    <a:pt x="804" y="5175"/>
                  </a:cubicBezTo>
                  <a:lnTo>
                    <a:pt x="1" y="5175"/>
                  </a:lnTo>
                  <a:lnTo>
                    <a:pt x="1" y="5710"/>
                  </a:lnTo>
                  <a:lnTo>
                    <a:pt x="804" y="5710"/>
                  </a:lnTo>
                  <a:cubicBezTo>
                    <a:pt x="947" y="8083"/>
                    <a:pt x="2838" y="9975"/>
                    <a:pt x="5193" y="10099"/>
                  </a:cubicBezTo>
                  <a:lnTo>
                    <a:pt x="5193" y="10902"/>
                  </a:lnTo>
                  <a:lnTo>
                    <a:pt x="5728" y="10902"/>
                  </a:lnTo>
                  <a:lnTo>
                    <a:pt x="5728" y="10099"/>
                  </a:lnTo>
                  <a:cubicBezTo>
                    <a:pt x="8101" y="9975"/>
                    <a:pt x="9975" y="8083"/>
                    <a:pt x="10118" y="5710"/>
                  </a:cubicBezTo>
                  <a:lnTo>
                    <a:pt x="10921" y="5710"/>
                  </a:lnTo>
                  <a:lnTo>
                    <a:pt x="10921" y="5175"/>
                  </a:lnTo>
                  <a:lnTo>
                    <a:pt x="10118" y="5175"/>
                  </a:lnTo>
                  <a:cubicBezTo>
                    <a:pt x="9975" y="2820"/>
                    <a:pt x="8101" y="928"/>
                    <a:pt x="5728" y="786"/>
                  </a:cubicBezTo>
                  <a:lnTo>
                    <a:pt x="572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" name="Google Shape;37;p1"/>
          <p:cNvSpPr/>
          <p:nvPr/>
        </p:nvSpPr>
        <p:spPr>
          <a:xfrm rot="1259960">
            <a:off x="2677783" y="5108726"/>
            <a:ext cx="275431" cy="275431"/>
          </a:xfrm>
          <a:custGeom>
            <a:avLst/>
            <a:gdLst/>
            <a:ahLst/>
            <a:cxnLst/>
            <a:rect l="l" t="t" r="r" b="b"/>
            <a:pathLst>
              <a:path w="9047" h="9047" extrusionOk="0">
                <a:moveTo>
                  <a:pt x="4514" y="2927"/>
                </a:moveTo>
                <a:cubicBezTo>
                  <a:pt x="5389" y="2927"/>
                  <a:pt x="6102" y="3640"/>
                  <a:pt x="6102" y="4515"/>
                </a:cubicBezTo>
                <a:cubicBezTo>
                  <a:pt x="6102" y="5407"/>
                  <a:pt x="5389" y="6120"/>
                  <a:pt x="4514" y="6120"/>
                </a:cubicBezTo>
                <a:cubicBezTo>
                  <a:pt x="3640" y="6120"/>
                  <a:pt x="2926" y="5407"/>
                  <a:pt x="2926" y="4515"/>
                </a:cubicBezTo>
                <a:cubicBezTo>
                  <a:pt x="2926" y="3640"/>
                  <a:pt x="3640" y="2927"/>
                  <a:pt x="4514" y="2927"/>
                </a:cubicBezTo>
                <a:close/>
                <a:moveTo>
                  <a:pt x="3979" y="0"/>
                </a:moveTo>
                <a:lnTo>
                  <a:pt x="3515" y="928"/>
                </a:lnTo>
                <a:cubicBezTo>
                  <a:pt x="3230" y="1017"/>
                  <a:pt x="2944" y="1124"/>
                  <a:pt x="2695" y="1285"/>
                </a:cubicBezTo>
                <a:lnTo>
                  <a:pt x="1695" y="946"/>
                </a:lnTo>
                <a:lnTo>
                  <a:pt x="946" y="1695"/>
                </a:lnTo>
                <a:lnTo>
                  <a:pt x="1267" y="2695"/>
                </a:lnTo>
                <a:cubicBezTo>
                  <a:pt x="1124" y="2962"/>
                  <a:pt x="999" y="3248"/>
                  <a:pt x="928" y="3533"/>
                </a:cubicBezTo>
                <a:lnTo>
                  <a:pt x="0" y="3997"/>
                </a:lnTo>
                <a:lnTo>
                  <a:pt x="0" y="5050"/>
                </a:lnTo>
                <a:lnTo>
                  <a:pt x="928" y="5514"/>
                </a:lnTo>
                <a:cubicBezTo>
                  <a:pt x="999" y="5817"/>
                  <a:pt x="1124" y="6085"/>
                  <a:pt x="1267" y="6352"/>
                </a:cubicBezTo>
                <a:lnTo>
                  <a:pt x="946" y="7352"/>
                </a:lnTo>
                <a:lnTo>
                  <a:pt x="1695" y="8101"/>
                </a:lnTo>
                <a:lnTo>
                  <a:pt x="2695" y="7780"/>
                </a:lnTo>
                <a:cubicBezTo>
                  <a:pt x="2962" y="7922"/>
                  <a:pt x="3248" y="8047"/>
                  <a:pt x="3533" y="8119"/>
                </a:cubicBezTo>
                <a:lnTo>
                  <a:pt x="3997" y="9047"/>
                </a:lnTo>
                <a:lnTo>
                  <a:pt x="5068" y="9047"/>
                </a:lnTo>
                <a:lnTo>
                  <a:pt x="5532" y="8119"/>
                </a:lnTo>
                <a:cubicBezTo>
                  <a:pt x="5817" y="8047"/>
                  <a:pt x="6102" y="7922"/>
                  <a:pt x="6352" y="7780"/>
                </a:cubicBezTo>
                <a:lnTo>
                  <a:pt x="7351" y="8101"/>
                </a:lnTo>
                <a:lnTo>
                  <a:pt x="8101" y="7352"/>
                </a:lnTo>
                <a:lnTo>
                  <a:pt x="7762" y="6352"/>
                </a:lnTo>
                <a:cubicBezTo>
                  <a:pt x="7922" y="6085"/>
                  <a:pt x="8029" y="5799"/>
                  <a:pt x="8119" y="5514"/>
                </a:cubicBezTo>
                <a:lnTo>
                  <a:pt x="9047" y="5050"/>
                </a:lnTo>
                <a:lnTo>
                  <a:pt x="9047" y="3979"/>
                </a:lnTo>
                <a:lnTo>
                  <a:pt x="8101" y="3515"/>
                </a:lnTo>
                <a:cubicBezTo>
                  <a:pt x="8029" y="3230"/>
                  <a:pt x="7905" y="2962"/>
                  <a:pt x="7762" y="2695"/>
                </a:cubicBezTo>
                <a:lnTo>
                  <a:pt x="8101" y="1695"/>
                </a:lnTo>
                <a:lnTo>
                  <a:pt x="7334" y="946"/>
                </a:lnTo>
                <a:lnTo>
                  <a:pt x="6334" y="1285"/>
                </a:lnTo>
                <a:cubicBezTo>
                  <a:pt x="6085" y="1124"/>
                  <a:pt x="5799" y="1017"/>
                  <a:pt x="5496" y="928"/>
                </a:cubicBezTo>
                <a:lnTo>
                  <a:pt x="505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38;p1"/>
          <p:cNvGrpSpPr/>
          <p:nvPr/>
        </p:nvGrpSpPr>
        <p:grpSpPr>
          <a:xfrm rot="1259960">
            <a:off x="5371671" y="6132455"/>
            <a:ext cx="210250" cy="340643"/>
            <a:chOff x="3741075" y="1171575"/>
            <a:chExt cx="172650" cy="279725"/>
          </a:xfrm>
        </p:grpSpPr>
        <p:sp>
          <p:nvSpPr>
            <p:cNvPr id="39" name="Google Shape;39;p1"/>
            <p:cNvSpPr/>
            <p:nvPr/>
          </p:nvSpPr>
          <p:spPr>
            <a:xfrm>
              <a:off x="3784350" y="1364725"/>
              <a:ext cx="86100" cy="19650"/>
            </a:xfrm>
            <a:custGeom>
              <a:avLst/>
              <a:gdLst/>
              <a:ahLst/>
              <a:cxnLst/>
              <a:rect l="l" t="t" r="r" b="b"/>
              <a:pathLst>
                <a:path w="3444" h="786" extrusionOk="0">
                  <a:moveTo>
                    <a:pt x="393" y="1"/>
                  </a:moveTo>
                  <a:cubicBezTo>
                    <a:pt x="161" y="1"/>
                    <a:pt x="0" y="161"/>
                    <a:pt x="0" y="393"/>
                  </a:cubicBezTo>
                  <a:cubicBezTo>
                    <a:pt x="0" y="625"/>
                    <a:pt x="161" y="786"/>
                    <a:pt x="393" y="786"/>
                  </a:cubicBezTo>
                  <a:lnTo>
                    <a:pt x="3051" y="786"/>
                  </a:lnTo>
                  <a:cubicBezTo>
                    <a:pt x="3283" y="786"/>
                    <a:pt x="3444" y="625"/>
                    <a:pt x="3444" y="393"/>
                  </a:cubicBezTo>
                  <a:cubicBezTo>
                    <a:pt x="3444" y="161"/>
                    <a:pt x="3283" y="1"/>
                    <a:pt x="30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1"/>
            <p:cNvSpPr/>
            <p:nvPr/>
          </p:nvSpPr>
          <p:spPr>
            <a:xfrm>
              <a:off x="3784350" y="1397750"/>
              <a:ext cx="86100" cy="20075"/>
            </a:xfrm>
            <a:custGeom>
              <a:avLst/>
              <a:gdLst/>
              <a:ahLst/>
              <a:cxnLst/>
              <a:rect l="l" t="t" r="r" b="b"/>
              <a:pathLst>
                <a:path w="3444" h="803" extrusionOk="0">
                  <a:moveTo>
                    <a:pt x="393" y="0"/>
                  </a:moveTo>
                  <a:cubicBezTo>
                    <a:pt x="161" y="0"/>
                    <a:pt x="0" y="178"/>
                    <a:pt x="0" y="410"/>
                  </a:cubicBezTo>
                  <a:cubicBezTo>
                    <a:pt x="0" y="642"/>
                    <a:pt x="161" y="803"/>
                    <a:pt x="393" y="803"/>
                  </a:cubicBezTo>
                  <a:lnTo>
                    <a:pt x="3051" y="803"/>
                  </a:lnTo>
                  <a:cubicBezTo>
                    <a:pt x="3283" y="803"/>
                    <a:pt x="3444" y="642"/>
                    <a:pt x="3444" y="410"/>
                  </a:cubicBezTo>
                  <a:cubicBezTo>
                    <a:pt x="3444" y="178"/>
                    <a:pt x="3283" y="0"/>
                    <a:pt x="30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1"/>
            <p:cNvSpPr/>
            <p:nvPr/>
          </p:nvSpPr>
          <p:spPr>
            <a:xfrm>
              <a:off x="3805750" y="1431200"/>
              <a:ext cx="43300" cy="20100"/>
            </a:xfrm>
            <a:custGeom>
              <a:avLst/>
              <a:gdLst/>
              <a:ahLst/>
              <a:cxnLst/>
              <a:rect l="l" t="t" r="r" b="b"/>
              <a:pathLst>
                <a:path w="1732" h="804" extrusionOk="0">
                  <a:moveTo>
                    <a:pt x="1" y="0"/>
                  </a:moveTo>
                  <a:cubicBezTo>
                    <a:pt x="36" y="446"/>
                    <a:pt x="411" y="803"/>
                    <a:pt x="857" y="803"/>
                  </a:cubicBezTo>
                  <a:cubicBezTo>
                    <a:pt x="1321" y="803"/>
                    <a:pt x="1696" y="446"/>
                    <a:pt x="17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1"/>
            <p:cNvSpPr/>
            <p:nvPr/>
          </p:nvSpPr>
          <p:spPr>
            <a:xfrm>
              <a:off x="3741075" y="1171575"/>
              <a:ext cx="172650" cy="179800"/>
            </a:xfrm>
            <a:custGeom>
              <a:avLst/>
              <a:gdLst/>
              <a:ahLst/>
              <a:cxnLst/>
              <a:rect l="l" t="t" r="r" b="b"/>
              <a:pathLst>
                <a:path w="6906" h="7192" extrusionOk="0">
                  <a:moveTo>
                    <a:pt x="3462" y="786"/>
                  </a:moveTo>
                  <a:cubicBezTo>
                    <a:pt x="4907" y="804"/>
                    <a:pt x="6103" y="1963"/>
                    <a:pt x="6120" y="3427"/>
                  </a:cubicBezTo>
                  <a:lnTo>
                    <a:pt x="6120" y="3534"/>
                  </a:lnTo>
                  <a:lnTo>
                    <a:pt x="6103" y="3534"/>
                  </a:lnTo>
                  <a:cubicBezTo>
                    <a:pt x="6103" y="3855"/>
                    <a:pt x="6031" y="4176"/>
                    <a:pt x="5924" y="4461"/>
                  </a:cubicBezTo>
                  <a:cubicBezTo>
                    <a:pt x="5817" y="4729"/>
                    <a:pt x="5674" y="4979"/>
                    <a:pt x="5478" y="5193"/>
                  </a:cubicBezTo>
                  <a:cubicBezTo>
                    <a:pt x="5175" y="5568"/>
                    <a:pt x="4907" y="5960"/>
                    <a:pt x="4711" y="6388"/>
                  </a:cubicBezTo>
                  <a:lnTo>
                    <a:pt x="2213" y="6388"/>
                  </a:lnTo>
                  <a:cubicBezTo>
                    <a:pt x="1999" y="5960"/>
                    <a:pt x="1731" y="5568"/>
                    <a:pt x="1446" y="5193"/>
                  </a:cubicBezTo>
                  <a:cubicBezTo>
                    <a:pt x="1249" y="4979"/>
                    <a:pt x="1107" y="4729"/>
                    <a:pt x="1000" y="4461"/>
                  </a:cubicBezTo>
                  <a:cubicBezTo>
                    <a:pt x="875" y="4176"/>
                    <a:pt x="821" y="3855"/>
                    <a:pt x="803" y="3534"/>
                  </a:cubicBezTo>
                  <a:lnTo>
                    <a:pt x="803" y="3427"/>
                  </a:lnTo>
                  <a:cubicBezTo>
                    <a:pt x="839" y="1981"/>
                    <a:pt x="2017" y="804"/>
                    <a:pt x="3462" y="786"/>
                  </a:cubicBezTo>
                  <a:close/>
                  <a:moveTo>
                    <a:pt x="3444" y="1"/>
                  </a:moveTo>
                  <a:cubicBezTo>
                    <a:pt x="1570" y="19"/>
                    <a:pt x="36" y="1535"/>
                    <a:pt x="0" y="3427"/>
                  </a:cubicBezTo>
                  <a:lnTo>
                    <a:pt x="0" y="3551"/>
                  </a:lnTo>
                  <a:cubicBezTo>
                    <a:pt x="18" y="3962"/>
                    <a:pt x="90" y="4354"/>
                    <a:pt x="232" y="4747"/>
                  </a:cubicBezTo>
                  <a:cubicBezTo>
                    <a:pt x="393" y="5104"/>
                    <a:pt x="589" y="5443"/>
                    <a:pt x="839" y="5728"/>
                  </a:cubicBezTo>
                  <a:cubicBezTo>
                    <a:pt x="1160" y="6067"/>
                    <a:pt x="1499" y="6763"/>
                    <a:pt x="1642" y="7049"/>
                  </a:cubicBezTo>
                  <a:cubicBezTo>
                    <a:pt x="1695" y="7138"/>
                    <a:pt x="1785" y="7191"/>
                    <a:pt x="1892" y="7191"/>
                  </a:cubicBezTo>
                  <a:lnTo>
                    <a:pt x="5014" y="7191"/>
                  </a:lnTo>
                  <a:cubicBezTo>
                    <a:pt x="5121" y="7191"/>
                    <a:pt x="5228" y="7138"/>
                    <a:pt x="5264" y="7049"/>
                  </a:cubicBezTo>
                  <a:cubicBezTo>
                    <a:pt x="5407" y="6763"/>
                    <a:pt x="5746" y="6067"/>
                    <a:pt x="6085" y="5728"/>
                  </a:cubicBezTo>
                  <a:cubicBezTo>
                    <a:pt x="6317" y="5443"/>
                    <a:pt x="6549" y="5104"/>
                    <a:pt x="6673" y="4747"/>
                  </a:cubicBezTo>
                  <a:cubicBezTo>
                    <a:pt x="6816" y="4354"/>
                    <a:pt x="6905" y="3962"/>
                    <a:pt x="6905" y="3551"/>
                  </a:cubicBezTo>
                  <a:lnTo>
                    <a:pt x="6905" y="3427"/>
                  </a:lnTo>
                  <a:cubicBezTo>
                    <a:pt x="6870" y="1535"/>
                    <a:pt x="5353" y="19"/>
                    <a:pt x="34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" name="Google Shape;43;p1"/>
          <p:cNvSpPr/>
          <p:nvPr/>
        </p:nvSpPr>
        <p:spPr>
          <a:xfrm rot="1259960">
            <a:off x="6037441" y="5685442"/>
            <a:ext cx="314004" cy="285904"/>
          </a:xfrm>
          <a:custGeom>
            <a:avLst/>
            <a:gdLst/>
            <a:ahLst/>
            <a:cxnLst/>
            <a:rect l="l" t="t" r="r" b="b"/>
            <a:pathLst>
              <a:path w="10314" h="9391" extrusionOk="0">
                <a:moveTo>
                  <a:pt x="5157" y="1"/>
                </a:moveTo>
                <a:cubicBezTo>
                  <a:pt x="4568" y="1"/>
                  <a:pt x="4086" y="482"/>
                  <a:pt x="4086" y="1071"/>
                </a:cubicBezTo>
                <a:cubicBezTo>
                  <a:pt x="4086" y="1553"/>
                  <a:pt x="4425" y="1963"/>
                  <a:pt x="4889" y="2088"/>
                </a:cubicBezTo>
                <a:lnTo>
                  <a:pt x="4889" y="3926"/>
                </a:lnTo>
                <a:cubicBezTo>
                  <a:pt x="4497" y="3997"/>
                  <a:pt x="4176" y="4229"/>
                  <a:pt x="3997" y="4550"/>
                </a:cubicBezTo>
                <a:lnTo>
                  <a:pt x="2284" y="3837"/>
                </a:lnTo>
                <a:cubicBezTo>
                  <a:pt x="2338" y="3373"/>
                  <a:pt x="2088" y="2891"/>
                  <a:pt x="1624" y="2695"/>
                </a:cubicBezTo>
                <a:cubicBezTo>
                  <a:pt x="1490" y="2643"/>
                  <a:pt x="1353" y="2618"/>
                  <a:pt x="1219" y="2618"/>
                </a:cubicBezTo>
                <a:cubicBezTo>
                  <a:pt x="798" y="2618"/>
                  <a:pt x="404" y="2860"/>
                  <a:pt x="214" y="3266"/>
                </a:cubicBezTo>
                <a:cubicBezTo>
                  <a:pt x="0" y="3819"/>
                  <a:pt x="250" y="4443"/>
                  <a:pt x="803" y="4675"/>
                </a:cubicBezTo>
                <a:cubicBezTo>
                  <a:pt x="932" y="4727"/>
                  <a:pt x="1067" y="4752"/>
                  <a:pt x="1201" y="4752"/>
                </a:cubicBezTo>
                <a:cubicBezTo>
                  <a:pt x="1529" y="4752"/>
                  <a:pt x="1849" y="4603"/>
                  <a:pt x="2052" y="4336"/>
                </a:cubicBezTo>
                <a:lnTo>
                  <a:pt x="3801" y="5050"/>
                </a:lnTo>
                <a:cubicBezTo>
                  <a:pt x="3801" y="5086"/>
                  <a:pt x="3801" y="5157"/>
                  <a:pt x="3801" y="5211"/>
                </a:cubicBezTo>
                <a:cubicBezTo>
                  <a:pt x="3801" y="5514"/>
                  <a:pt x="3890" y="5799"/>
                  <a:pt x="4051" y="6014"/>
                </a:cubicBezTo>
                <a:lnTo>
                  <a:pt x="2677" y="7423"/>
                </a:lnTo>
                <a:cubicBezTo>
                  <a:pt x="2506" y="7319"/>
                  <a:pt x="2313" y="7268"/>
                  <a:pt x="2122" y="7268"/>
                </a:cubicBezTo>
                <a:cubicBezTo>
                  <a:pt x="1854" y="7268"/>
                  <a:pt x="1590" y="7368"/>
                  <a:pt x="1392" y="7566"/>
                </a:cubicBezTo>
                <a:cubicBezTo>
                  <a:pt x="964" y="7994"/>
                  <a:pt x="964" y="8654"/>
                  <a:pt x="1392" y="9082"/>
                </a:cubicBezTo>
                <a:cubicBezTo>
                  <a:pt x="1597" y="9288"/>
                  <a:pt x="1869" y="9390"/>
                  <a:pt x="2141" y="9390"/>
                </a:cubicBezTo>
                <a:cubicBezTo>
                  <a:pt x="2414" y="9390"/>
                  <a:pt x="2686" y="9288"/>
                  <a:pt x="2891" y="9082"/>
                </a:cubicBezTo>
                <a:cubicBezTo>
                  <a:pt x="3230" y="8726"/>
                  <a:pt x="3283" y="8190"/>
                  <a:pt x="3051" y="7780"/>
                </a:cubicBezTo>
                <a:lnTo>
                  <a:pt x="4461" y="6370"/>
                </a:lnTo>
                <a:cubicBezTo>
                  <a:pt x="4657" y="6495"/>
                  <a:pt x="4889" y="6549"/>
                  <a:pt x="5121" y="6549"/>
                </a:cubicBezTo>
                <a:lnTo>
                  <a:pt x="5175" y="6549"/>
                </a:lnTo>
                <a:cubicBezTo>
                  <a:pt x="5407" y="6549"/>
                  <a:pt x="5639" y="6495"/>
                  <a:pt x="5853" y="6370"/>
                </a:cubicBezTo>
                <a:lnTo>
                  <a:pt x="7244" y="7780"/>
                </a:lnTo>
                <a:cubicBezTo>
                  <a:pt x="7013" y="8190"/>
                  <a:pt x="7066" y="8726"/>
                  <a:pt x="7405" y="9082"/>
                </a:cubicBezTo>
                <a:cubicBezTo>
                  <a:pt x="7619" y="9288"/>
                  <a:pt x="7896" y="9390"/>
                  <a:pt x="8170" y="9390"/>
                </a:cubicBezTo>
                <a:cubicBezTo>
                  <a:pt x="8444" y="9390"/>
                  <a:pt x="8716" y="9288"/>
                  <a:pt x="8922" y="9082"/>
                </a:cubicBezTo>
                <a:cubicBezTo>
                  <a:pt x="9332" y="8672"/>
                  <a:pt x="9332" y="7994"/>
                  <a:pt x="8922" y="7584"/>
                </a:cubicBezTo>
                <a:cubicBezTo>
                  <a:pt x="8720" y="7382"/>
                  <a:pt x="8450" y="7282"/>
                  <a:pt x="8174" y="7282"/>
                </a:cubicBezTo>
                <a:cubicBezTo>
                  <a:pt x="7985" y="7282"/>
                  <a:pt x="7793" y="7329"/>
                  <a:pt x="7619" y="7423"/>
                </a:cubicBezTo>
                <a:lnTo>
                  <a:pt x="6245" y="6031"/>
                </a:lnTo>
                <a:cubicBezTo>
                  <a:pt x="6406" y="5799"/>
                  <a:pt x="6513" y="5532"/>
                  <a:pt x="6513" y="5228"/>
                </a:cubicBezTo>
                <a:cubicBezTo>
                  <a:pt x="6513" y="5175"/>
                  <a:pt x="6513" y="5104"/>
                  <a:pt x="6495" y="5068"/>
                </a:cubicBezTo>
                <a:lnTo>
                  <a:pt x="8244" y="4336"/>
                </a:lnTo>
                <a:cubicBezTo>
                  <a:pt x="8450" y="4607"/>
                  <a:pt x="8777" y="4766"/>
                  <a:pt x="9118" y="4766"/>
                </a:cubicBezTo>
                <a:cubicBezTo>
                  <a:pt x="9249" y="4766"/>
                  <a:pt x="9382" y="4743"/>
                  <a:pt x="9510" y="4693"/>
                </a:cubicBezTo>
                <a:cubicBezTo>
                  <a:pt x="10046" y="4443"/>
                  <a:pt x="10313" y="3837"/>
                  <a:pt x="10081" y="3284"/>
                </a:cubicBezTo>
                <a:cubicBezTo>
                  <a:pt x="9906" y="2878"/>
                  <a:pt x="9504" y="2636"/>
                  <a:pt x="9079" y="2636"/>
                </a:cubicBezTo>
                <a:cubicBezTo>
                  <a:pt x="8944" y="2636"/>
                  <a:pt x="8806" y="2661"/>
                  <a:pt x="8672" y="2713"/>
                </a:cubicBezTo>
                <a:cubicBezTo>
                  <a:pt x="8226" y="2891"/>
                  <a:pt x="7958" y="3373"/>
                  <a:pt x="8030" y="3855"/>
                </a:cubicBezTo>
                <a:lnTo>
                  <a:pt x="6317" y="4568"/>
                </a:lnTo>
                <a:cubicBezTo>
                  <a:pt x="6120" y="4247"/>
                  <a:pt x="5781" y="3997"/>
                  <a:pt x="5407" y="3944"/>
                </a:cubicBezTo>
                <a:lnTo>
                  <a:pt x="5407" y="2088"/>
                </a:lnTo>
                <a:cubicBezTo>
                  <a:pt x="5871" y="1963"/>
                  <a:pt x="6210" y="1553"/>
                  <a:pt x="6210" y="1071"/>
                </a:cubicBezTo>
                <a:cubicBezTo>
                  <a:pt x="6210" y="482"/>
                  <a:pt x="5746" y="1"/>
                  <a:pt x="515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1"/>
          <p:cNvSpPr/>
          <p:nvPr/>
        </p:nvSpPr>
        <p:spPr>
          <a:xfrm rot="1259960">
            <a:off x="6944994" y="6033730"/>
            <a:ext cx="324325" cy="227085"/>
          </a:xfrm>
          <a:custGeom>
            <a:avLst/>
            <a:gdLst/>
            <a:ahLst/>
            <a:cxnLst/>
            <a:rect l="l" t="t" r="r" b="b"/>
            <a:pathLst>
              <a:path w="10653" h="7459" extrusionOk="0">
                <a:moveTo>
                  <a:pt x="9475" y="803"/>
                </a:moveTo>
                <a:lnTo>
                  <a:pt x="5514" y="4657"/>
                </a:lnTo>
                <a:cubicBezTo>
                  <a:pt x="5460" y="4711"/>
                  <a:pt x="5394" y="4737"/>
                  <a:pt x="5327" y="4737"/>
                </a:cubicBezTo>
                <a:cubicBezTo>
                  <a:pt x="5260" y="4737"/>
                  <a:pt x="5193" y="4711"/>
                  <a:pt x="5139" y="4657"/>
                </a:cubicBezTo>
                <a:lnTo>
                  <a:pt x="1196" y="803"/>
                </a:lnTo>
                <a:close/>
                <a:moveTo>
                  <a:pt x="804" y="1160"/>
                </a:moveTo>
                <a:lnTo>
                  <a:pt x="3409" y="3693"/>
                </a:lnTo>
                <a:lnTo>
                  <a:pt x="804" y="6299"/>
                </a:lnTo>
                <a:lnTo>
                  <a:pt x="804" y="1160"/>
                </a:lnTo>
                <a:close/>
                <a:moveTo>
                  <a:pt x="9850" y="1178"/>
                </a:moveTo>
                <a:lnTo>
                  <a:pt x="9850" y="6299"/>
                </a:lnTo>
                <a:lnTo>
                  <a:pt x="7263" y="3693"/>
                </a:lnTo>
                <a:lnTo>
                  <a:pt x="9850" y="1178"/>
                </a:lnTo>
                <a:close/>
                <a:moveTo>
                  <a:pt x="6906" y="4068"/>
                </a:moveTo>
                <a:lnTo>
                  <a:pt x="9493" y="6655"/>
                </a:lnTo>
                <a:lnTo>
                  <a:pt x="1196" y="6655"/>
                </a:lnTo>
                <a:lnTo>
                  <a:pt x="3783" y="4068"/>
                </a:lnTo>
                <a:lnTo>
                  <a:pt x="4782" y="5032"/>
                </a:lnTo>
                <a:cubicBezTo>
                  <a:pt x="4943" y="5192"/>
                  <a:pt x="5139" y="5264"/>
                  <a:pt x="5353" y="5264"/>
                </a:cubicBezTo>
                <a:cubicBezTo>
                  <a:pt x="5550" y="5264"/>
                  <a:pt x="5746" y="5192"/>
                  <a:pt x="5907" y="5032"/>
                </a:cubicBezTo>
                <a:lnTo>
                  <a:pt x="6906" y="4068"/>
                </a:lnTo>
                <a:close/>
                <a:moveTo>
                  <a:pt x="1" y="0"/>
                </a:moveTo>
                <a:lnTo>
                  <a:pt x="1" y="7458"/>
                </a:lnTo>
                <a:lnTo>
                  <a:pt x="10653" y="7458"/>
                </a:lnTo>
                <a:lnTo>
                  <a:pt x="1065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5" name="Google Shape;45;p1"/>
          <p:cNvGrpSpPr/>
          <p:nvPr/>
        </p:nvGrpSpPr>
        <p:grpSpPr>
          <a:xfrm rot="1259960">
            <a:off x="705457" y="3650780"/>
            <a:ext cx="379186" cy="283286"/>
            <a:chOff x="900525" y="2405650"/>
            <a:chExt cx="311375" cy="232625"/>
          </a:xfrm>
        </p:grpSpPr>
        <p:sp>
          <p:nvSpPr>
            <p:cNvPr id="46" name="Google Shape;46;p1"/>
            <p:cNvSpPr/>
            <p:nvPr/>
          </p:nvSpPr>
          <p:spPr>
            <a:xfrm>
              <a:off x="987050" y="2478550"/>
              <a:ext cx="136525" cy="159725"/>
            </a:xfrm>
            <a:custGeom>
              <a:avLst/>
              <a:gdLst/>
              <a:ahLst/>
              <a:cxnLst/>
              <a:rect l="l" t="t" r="r" b="b"/>
              <a:pathLst>
                <a:path w="5461" h="6389" extrusionOk="0">
                  <a:moveTo>
                    <a:pt x="1660" y="1"/>
                  </a:moveTo>
                  <a:lnTo>
                    <a:pt x="1660" y="3195"/>
                  </a:lnTo>
                  <a:lnTo>
                    <a:pt x="1" y="3195"/>
                  </a:lnTo>
                  <a:lnTo>
                    <a:pt x="2731" y="6388"/>
                  </a:lnTo>
                  <a:lnTo>
                    <a:pt x="5461" y="3195"/>
                  </a:lnTo>
                  <a:lnTo>
                    <a:pt x="3801" y="3195"/>
                  </a:lnTo>
                  <a:lnTo>
                    <a:pt x="38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1"/>
            <p:cNvSpPr/>
            <p:nvPr/>
          </p:nvSpPr>
          <p:spPr>
            <a:xfrm>
              <a:off x="900525" y="2405650"/>
              <a:ext cx="311375" cy="186225"/>
            </a:xfrm>
            <a:custGeom>
              <a:avLst/>
              <a:gdLst/>
              <a:ahLst/>
              <a:cxnLst/>
              <a:rect l="l" t="t" r="r" b="b"/>
              <a:pathLst>
                <a:path w="12455" h="7449" extrusionOk="0">
                  <a:moveTo>
                    <a:pt x="5332" y="0"/>
                  </a:moveTo>
                  <a:cubicBezTo>
                    <a:pt x="5114" y="0"/>
                    <a:pt x="4893" y="26"/>
                    <a:pt x="4675" y="80"/>
                  </a:cubicBezTo>
                  <a:cubicBezTo>
                    <a:pt x="3551" y="365"/>
                    <a:pt x="2695" y="1311"/>
                    <a:pt x="2516" y="2471"/>
                  </a:cubicBezTo>
                  <a:cubicBezTo>
                    <a:pt x="1767" y="2488"/>
                    <a:pt x="1071" y="2845"/>
                    <a:pt x="625" y="3452"/>
                  </a:cubicBezTo>
                  <a:cubicBezTo>
                    <a:pt x="90" y="4201"/>
                    <a:pt x="0" y="5165"/>
                    <a:pt x="375" y="6003"/>
                  </a:cubicBezTo>
                  <a:cubicBezTo>
                    <a:pt x="750" y="6824"/>
                    <a:pt x="1553" y="7377"/>
                    <a:pt x="2463" y="7431"/>
                  </a:cubicBezTo>
                  <a:lnTo>
                    <a:pt x="3426" y="7431"/>
                  </a:lnTo>
                  <a:lnTo>
                    <a:pt x="3069" y="6985"/>
                  </a:lnTo>
                  <a:lnTo>
                    <a:pt x="2730" y="6610"/>
                  </a:lnTo>
                  <a:lnTo>
                    <a:pt x="2498" y="6610"/>
                  </a:lnTo>
                  <a:cubicBezTo>
                    <a:pt x="1892" y="6574"/>
                    <a:pt x="1356" y="6218"/>
                    <a:pt x="1107" y="5664"/>
                  </a:cubicBezTo>
                  <a:cubicBezTo>
                    <a:pt x="839" y="5111"/>
                    <a:pt x="910" y="4469"/>
                    <a:pt x="1267" y="3952"/>
                  </a:cubicBezTo>
                  <a:cubicBezTo>
                    <a:pt x="1576" y="3535"/>
                    <a:pt x="2072" y="3291"/>
                    <a:pt x="2593" y="3291"/>
                  </a:cubicBezTo>
                  <a:cubicBezTo>
                    <a:pt x="2674" y="3291"/>
                    <a:pt x="2756" y="3297"/>
                    <a:pt x="2837" y="3309"/>
                  </a:cubicBezTo>
                  <a:lnTo>
                    <a:pt x="3301" y="3398"/>
                  </a:lnTo>
                  <a:lnTo>
                    <a:pt x="3301" y="2881"/>
                  </a:lnTo>
                  <a:cubicBezTo>
                    <a:pt x="3301" y="1935"/>
                    <a:pt x="3944" y="1115"/>
                    <a:pt x="4854" y="883"/>
                  </a:cubicBezTo>
                  <a:cubicBezTo>
                    <a:pt x="5015" y="842"/>
                    <a:pt x="5176" y="823"/>
                    <a:pt x="5336" y="823"/>
                  </a:cubicBezTo>
                  <a:cubicBezTo>
                    <a:pt x="6094" y="823"/>
                    <a:pt x="6801" y="1260"/>
                    <a:pt x="7155" y="1953"/>
                  </a:cubicBezTo>
                  <a:lnTo>
                    <a:pt x="7316" y="2274"/>
                  </a:lnTo>
                  <a:lnTo>
                    <a:pt x="7655" y="2149"/>
                  </a:lnTo>
                  <a:cubicBezTo>
                    <a:pt x="7833" y="2086"/>
                    <a:pt x="8016" y="2054"/>
                    <a:pt x="8198" y="2054"/>
                  </a:cubicBezTo>
                  <a:cubicBezTo>
                    <a:pt x="8525" y="2054"/>
                    <a:pt x="8849" y="2157"/>
                    <a:pt x="9136" y="2364"/>
                  </a:cubicBezTo>
                  <a:cubicBezTo>
                    <a:pt x="9564" y="2685"/>
                    <a:pt x="9814" y="3166"/>
                    <a:pt x="9832" y="3702"/>
                  </a:cubicBezTo>
                  <a:lnTo>
                    <a:pt x="9832" y="4112"/>
                  </a:lnTo>
                  <a:lnTo>
                    <a:pt x="10367" y="4112"/>
                  </a:lnTo>
                  <a:cubicBezTo>
                    <a:pt x="11045" y="4148"/>
                    <a:pt x="11580" y="4701"/>
                    <a:pt x="11580" y="5361"/>
                  </a:cubicBezTo>
                  <a:cubicBezTo>
                    <a:pt x="11580" y="6039"/>
                    <a:pt x="11027" y="6592"/>
                    <a:pt x="10367" y="6610"/>
                  </a:cubicBezTo>
                  <a:lnTo>
                    <a:pt x="9671" y="6610"/>
                  </a:lnTo>
                  <a:lnTo>
                    <a:pt x="9314" y="6985"/>
                  </a:lnTo>
                  <a:lnTo>
                    <a:pt x="8957" y="7449"/>
                  </a:lnTo>
                  <a:lnTo>
                    <a:pt x="10367" y="7449"/>
                  </a:lnTo>
                  <a:cubicBezTo>
                    <a:pt x="11437" y="7413"/>
                    <a:pt x="12312" y="6574"/>
                    <a:pt x="12383" y="5486"/>
                  </a:cubicBezTo>
                  <a:cubicBezTo>
                    <a:pt x="12455" y="4415"/>
                    <a:pt x="11669" y="3470"/>
                    <a:pt x="10599" y="3309"/>
                  </a:cubicBezTo>
                  <a:cubicBezTo>
                    <a:pt x="10492" y="2649"/>
                    <a:pt x="10135" y="2060"/>
                    <a:pt x="9600" y="1686"/>
                  </a:cubicBezTo>
                  <a:cubicBezTo>
                    <a:pt x="9187" y="1393"/>
                    <a:pt x="8705" y="1239"/>
                    <a:pt x="8205" y="1239"/>
                  </a:cubicBezTo>
                  <a:cubicBezTo>
                    <a:pt x="8035" y="1239"/>
                    <a:pt x="7863" y="1257"/>
                    <a:pt x="7691" y="1293"/>
                  </a:cubicBezTo>
                  <a:cubicBezTo>
                    <a:pt x="7169" y="482"/>
                    <a:pt x="6271" y="0"/>
                    <a:pt x="53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" name="Google Shape;48;p1"/>
          <p:cNvSpPr/>
          <p:nvPr/>
        </p:nvSpPr>
        <p:spPr>
          <a:xfrm rot="1259960">
            <a:off x="1662399" y="4008492"/>
            <a:ext cx="324873" cy="299848"/>
          </a:xfrm>
          <a:custGeom>
            <a:avLst/>
            <a:gdLst/>
            <a:ahLst/>
            <a:cxnLst/>
            <a:rect l="l" t="t" r="r" b="b"/>
            <a:pathLst>
              <a:path w="10671" h="9849" extrusionOk="0">
                <a:moveTo>
                  <a:pt x="8726" y="1430"/>
                </a:moveTo>
                <a:lnTo>
                  <a:pt x="3391" y="6426"/>
                </a:lnTo>
                <a:lnTo>
                  <a:pt x="946" y="5588"/>
                </a:lnTo>
                <a:lnTo>
                  <a:pt x="8726" y="1430"/>
                </a:lnTo>
                <a:close/>
                <a:moveTo>
                  <a:pt x="9957" y="1216"/>
                </a:moveTo>
                <a:lnTo>
                  <a:pt x="8833" y="8282"/>
                </a:lnTo>
                <a:lnTo>
                  <a:pt x="6442" y="7461"/>
                </a:lnTo>
                <a:lnTo>
                  <a:pt x="6424" y="7461"/>
                </a:lnTo>
                <a:lnTo>
                  <a:pt x="5478" y="7122"/>
                </a:lnTo>
                <a:lnTo>
                  <a:pt x="9957" y="1216"/>
                </a:lnTo>
                <a:close/>
                <a:moveTo>
                  <a:pt x="8761" y="2001"/>
                </a:moveTo>
                <a:lnTo>
                  <a:pt x="4943" y="6944"/>
                </a:lnTo>
                <a:lnTo>
                  <a:pt x="4782" y="7158"/>
                </a:lnTo>
                <a:cubicBezTo>
                  <a:pt x="4765" y="7176"/>
                  <a:pt x="4747" y="7211"/>
                  <a:pt x="4729" y="7265"/>
                </a:cubicBezTo>
                <a:lnTo>
                  <a:pt x="4693" y="7425"/>
                </a:lnTo>
                <a:lnTo>
                  <a:pt x="4426" y="8639"/>
                </a:lnTo>
                <a:lnTo>
                  <a:pt x="3783" y="6783"/>
                </a:lnTo>
                <a:lnTo>
                  <a:pt x="8761" y="2001"/>
                </a:lnTo>
                <a:close/>
                <a:moveTo>
                  <a:pt x="5211" y="7622"/>
                </a:moveTo>
                <a:lnTo>
                  <a:pt x="5853" y="7836"/>
                </a:lnTo>
                <a:lnTo>
                  <a:pt x="4961" y="8710"/>
                </a:lnTo>
                <a:lnTo>
                  <a:pt x="4961" y="8710"/>
                </a:lnTo>
                <a:lnTo>
                  <a:pt x="5211" y="7622"/>
                </a:lnTo>
                <a:close/>
                <a:moveTo>
                  <a:pt x="10390" y="0"/>
                </a:moveTo>
                <a:cubicBezTo>
                  <a:pt x="10342" y="0"/>
                  <a:pt x="10292" y="14"/>
                  <a:pt x="10242" y="39"/>
                </a:cubicBezTo>
                <a:lnTo>
                  <a:pt x="161" y="5391"/>
                </a:lnTo>
                <a:cubicBezTo>
                  <a:pt x="72" y="5445"/>
                  <a:pt x="1" y="5552"/>
                  <a:pt x="1" y="5641"/>
                </a:cubicBezTo>
                <a:cubicBezTo>
                  <a:pt x="1" y="5748"/>
                  <a:pt x="90" y="5855"/>
                  <a:pt x="179" y="5873"/>
                </a:cubicBezTo>
                <a:lnTo>
                  <a:pt x="2945" y="6819"/>
                </a:lnTo>
                <a:lnTo>
                  <a:pt x="3301" y="6944"/>
                </a:lnTo>
                <a:lnTo>
                  <a:pt x="3373" y="7176"/>
                </a:lnTo>
                <a:lnTo>
                  <a:pt x="4194" y="9638"/>
                </a:lnTo>
                <a:lnTo>
                  <a:pt x="4194" y="9656"/>
                </a:lnTo>
                <a:lnTo>
                  <a:pt x="4194" y="9674"/>
                </a:lnTo>
                <a:cubicBezTo>
                  <a:pt x="4229" y="9745"/>
                  <a:pt x="4301" y="9816"/>
                  <a:pt x="4390" y="9834"/>
                </a:cubicBezTo>
                <a:cubicBezTo>
                  <a:pt x="4419" y="9844"/>
                  <a:pt x="4446" y="9848"/>
                  <a:pt x="4472" y="9848"/>
                </a:cubicBezTo>
                <a:cubicBezTo>
                  <a:pt x="4543" y="9848"/>
                  <a:pt x="4605" y="9815"/>
                  <a:pt x="4658" y="9763"/>
                </a:cubicBezTo>
                <a:lnTo>
                  <a:pt x="4747" y="9674"/>
                </a:lnTo>
                <a:lnTo>
                  <a:pt x="6424" y="8032"/>
                </a:lnTo>
                <a:lnTo>
                  <a:pt x="8975" y="8906"/>
                </a:lnTo>
                <a:cubicBezTo>
                  <a:pt x="9001" y="8919"/>
                  <a:pt x="9028" y="8925"/>
                  <a:pt x="9056" y="8925"/>
                </a:cubicBezTo>
                <a:cubicBezTo>
                  <a:pt x="9106" y="8925"/>
                  <a:pt x="9155" y="8905"/>
                  <a:pt x="9190" y="8871"/>
                </a:cubicBezTo>
                <a:cubicBezTo>
                  <a:pt x="9261" y="8835"/>
                  <a:pt x="9314" y="8764"/>
                  <a:pt x="9332" y="8692"/>
                </a:cubicBezTo>
                <a:lnTo>
                  <a:pt x="10653" y="324"/>
                </a:lnTo>
                <a:cubicBezTo>
                  <a:pt x="10670" y="199"/>
                  <a:pt x="10617" y="110"/>
                  <a:pt x="10546" y="56"/>
                </a:cubicBezTo>
                <a:cubicBezTo>
                  <a:pt x="10498" y="18"/>
                  <a:pt x="10445" y="0"/>
                  <a:pt x="1039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49;p1"/>
          <p:cNvGrpSpPr/>
          <p:nvPr/>
        </p:nvGrpSpPr>
        <p:grpSpPr>
          <a:xfrm rot="1259960">
            <a:off x="5242962" y="5359686"/>
            <a:ext cx="194510" cy="356353"/>
            <a:chOff x="4354850" y="2375525"/>
            <a:chExt cx="159725" cy="292625"/>
          </a:xfrm>
        </p:grpSpPr>
        <p:sp>
          <p:nvSpPr>
            <p:cNvPr id="50" name="Google Shape;50;p1"/>
            <p:cNvSpPr/>
            <p:nvPr/>
          </p:nvSpPr>
          <p:spPr>
            <a:xfrm>
              <a:off x="4354850" y="2498625"/>
              <a:ext cx="159725" cy="169525"/>
            </a:xfrm>
            <a:custGeom>
              <a:avLst/>
              <a:gdLst/>
              <a:ahLst/>
              <a:cxnLst/>
              <a:rect l="l" t="t" r="r" b="b"/>
              <a:pathLst>
                <a:path w="6389" h="6781" extrusionOk="0">
                  <a:moveTo>
                    <a:pt x="144" y="1"/>
                  </a:moveTo>
                  <a:lnTo>
                    <a:pt x="144" y="1321"/>
                  </a:lnTo>
                  <a:cubicBezTo>
                    <a:pt x="144" y="2891"/>
                    <a:pt x="1303" y="4158"/>
                    <a:pt x="2802" y="4354"/>
                  </a:cubicBezTo>
                  <a:lnTo>
                    <a:pt x="2802" y="5978"/>
                  </a:lnTo>
                  <a:lnTo>
                    <a:pt x="1" y="5978"/>
                  </a:lnTo>
                  <a:lnTo>
                    <a:pt x="1" y="6781"/>
                  </a:lnTo>
                  <a:lnTo>
                    <a:pt x="6388" y="6781"/>
                  </a:lnTo>
                  <a:lnTo>
                    <a:pt x="6388" y="5978"/>
                  </a:lnTo>
                  <a:lnTo>
                    <a:pt x="3605" y="5978"/>
                  </a:lnTo>
                  <a:lnTo>
                    <a:pt x="3605" y="4354"/>
                  </a:lnTo>
                  <a:cubicBezTo>
                    <a:pt x="5104" y="4158"/>
                    <a:pt x="6264" y="2891"/>
                    <a:pt x="6264" y="1321"/>
                  </a:cubicBezTo>
                  <a:lnTo>
                    <a:pt x="6264" y="1"/>
                  </a:lnTo>
                  <a:lnTo>
                    <a:pt x="5461" y="1"/>
                  </a:lnTo>
                  <a:lnTo>
                    <a:pt x="5461" y="1321"/>
                  </a:lnTo>
                  <a:cubicBezTo>
                    <a:pt x="5461" y="2588"/>
                    <a:pt x="4461" y="3587"/>
                    <a:pt x="3195" y="3587"/>
                  </a:cubicBezTo>
                  <a:cubicBezTo>
                    <a:pt x="1946" y="3587"/>
                    <a:pt x="929" y="2588"/>
                    <a:pt x="929" y="1321"/>
                  </a:cubicBezTo>
                  <a:lnTo>
                    <a:pt x="92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1"/>
            <p:cNvSpPr/>
            <p:nvPr/>
          </p:nvSpPr>
          <p:spPr>
            <a:xfrm>
              <a:off x="4391425" y="2375525"/>
              <a:ext cx="86575" cy="199400"/>
            </a:xfrm>
            <a:custGeom>
              <a:avLst/>
              <a:gdLst/>
              <a:ahLst/>
              <a:cxnLst/>
              <a:rect l="l" t="t" r="r" b="b"/>
              <a:pathLst>
                <a:path w="3463" h="7976" extrusionOk="0">
                  <a:moveTo>
                    <a:pt x="1732" y="0"/>
                  </a:moveTo>
                  <a:cubicBezTo>
                    <a:pt x="786" y="0"/>
                    <a:pt x="1" y="767"/>
                    <a:pt x="1" y="1731"/>
                  </a:cubicBezTo>
                  <a:lnTo>
                    <a:pt x="1" y="6245"/>
                  </a:lnTo>
                  <a:cubicBezTo>
                    <a:pt x="1" y="7208"/>
                    <a:pt x="786" y="7976"/>
                    <a:pt x="1732" y="7976"/>
                  </a:cubicBezTo>
                  <a:cubicBezTo>
                    <a:pt x="2695" y="7976"/>
                    <a:pt x="3462" y="7208"/>
                    <a:pt x="3462" y="6245"/>
                  </a:cubicBezTo>
                  <a:lnTo>
                    <a:pt x="2142" y="6245"/>
                  </a:lnTo>
                  <a:lnTo>
                    <a:pt x="2142" y="5710"/>
                  </a:lnTo>
                  <a:lnTo>
                    <a:pt x="3462" y="5710"/>
                  </a:lnTo>
                  <a:lnTo>
                    <a:pt x="3462" y="4925"/>
                  </a:lnTo>
                  <a:lnTo>
                    <a:pt x="2142" y="4925"/>
                  </a:lnTo>
                  <a:lnTo>
                    <a:pt x="2142" y="4389"/>
                  </a:lnTo>
                  <a:lnTo>
                    <a:pt x="3462" y="4389"/>
                  </a:lnTo>
                  <a:lnTo>
                    <a:pt x="3462" y="3586"/>
                  </a:lnTo>
                  <a:lnTo>
                    <a:pt x="2142" y="3586"/>
                  </a:lnTo>
                  <a:lnTo>
                    <a:pt x="2142" y="3051"/>
                  </a:lnTo>
                  <a:lnTo>
                    <a:pt x="3462" y="3051"/>
                  </a:lnTo>
                  <a:lnTo>
                    <a:pt x="3462" y="2266"/>
                  </a:lnTo>
                  <a:lnTo>
                    <a:pt x="2142" y="2266"/>
                  </a:lnTo>
                  <a:lnTo>
                    <a:pt x="2142" y="1731"/>
                  </a:lnTo>
                  <a:lnTo>
                    <a:pt x="3462" y="1731"/>
                  </a:lnTo>
                  <a:cubicBezTo>
                    <a:pt x="3462" y="767"/>
                    <a:pt x="2695" y="0"/>
                    <a:pt x="17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" name="Google Shape;52;p1"/>
          <p:cNvGrpSpPr/>
          <p:nvPr/>
        </p:nvGrpSpPr>
        <p:grpSpPr>
          <a:xfrm rot="1259960">
            <a:off x="2730897" y="2775328"/>
            <a:ext cx="323777" cy="251532"/>
            <a:chOff x="4788875" y="1879050"/>
            <a:chExt cx="265875" cy="206550"/>
          </a:xfrm>
        </p:grpSpPr>
        <p:sp>
          <p:nvSpPr>
            <p:cNvPr id="53" name="Google Shape;53;p1"/>
            <p:cNvSpPr/>
            <p:nvPr/>
          </p:nvSpPr>
          <p:spPr>
            <a:xfrm>
              <a:off x="4839275" y="1961125"/>
              <a:ext cx="47325" cy="75850"/>
            </a:xfrm>
            <a:custGeom>
              <a:avLst/>
              <a:gdLst/>
              <a:ahLst/>
              <a:cxnLst/>
              <a:rect l="l" t="t" r="r" b="b"/>
              <a:pathLst>
                <a:path w="1893" h="3034" extrusionOk="0">
                  <a:moveTo>
                    <a:pt x="1518" y="0"/>
                  </a:moveTo>
                  <a:lnTo>
                    <a:pt x="1" y="1517"/>
                  </a:lnTo>
                  <a:lnTo>
                    <a:pt x="1518" y="3033"/>
                  </a:lnTo>
                  <a:lnTo>
                    <a:pt x="1892" y="2659"/>
                  </a:lnTo>
                  <a:lnTo>
                    <a:pt x="750" y="1517"/>
                  </a:lnTo>
                  <a:lnTo>
                    <a:pt x="1892" y="375"/>
                  </a:lnTo>
                  <a:lnTo>
                    <a:pt x="15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1"/>
            <p:cNvSpPr/>
            <p:nvPr/>
          </p:nvSpPr>
          <p:spPr>
            <a:xfrm>
              <a:off x="4957050" y="1961125"/>
              <a:ext cx="47300" cy="75850"/>
            </a:xfrm>
            <a:custGeom>
              <a:avLst/>
              <a:gdLst/>
              <a:ahLst/>
              <a:cxnLst/>
              <a:rect l="l" t="t" r="r" b="b"/>
              <a:pathLst>
                <a:path w="1892" h="3034" extrusionOk="0">
                  <a:moveTo>
                    <a:pt x="375" y="0"/>
                  </a:moveTo>
                  <a:lnTo>
                    <a:pt x="0" y="375"/>
                  </a:lnTo>
                  <a:lnTo>
                    <a:pt x="1142" y="1517"/>
                  </a:lnTo>
                  <a:lnTo>
                    <a:pt x="0" y="2659"/>
                  </a:lnTo>
                  <a:lnTo>
                    <a:pt x="375" y="3033"/>
                  </a:lnTo>
                  <a:lnTo>
                    <a:pt x="1892" y="1517"/>
                  </a:lnTo>
                  <a:lnTo>
                    <a:pt x="37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1"/>
            <p:cNvSpPr/>
            <p:nvPr/>
          </p:nvSpPr>
          <p:spPr>
            <a:xfrm>
              <a:off x="4899500" y="1959775"/>
              <a:ext cx="44200" cy="82100"/>
            </a:xfrm>
            <a:custGeom>
              <a:avLst/>
              <a:gdLst/>
              <a:ahLst/>
              <a:cxnLst/>
              <a:rect l="l" t="t" r="r" b="b"/>
              <a:pathLst>
                <a:path w="1768" h="3284" extrusionOk="0">
                  <a:moveTo>
                    <a:pt x="1268" y="1"/>
                  </a:moveTo>
                  <a:lnTo>
                    <a:pt x="1" y="3087"/>
                  </a:lnTo>
                  <a:lnTo>
                    <a:pt x="500" y="3284"/>
                  </a:lnTo>
                  <a:lnTo>
                    <a:pt x="1767" y="215"/>
                  </a:lnTo>
                  <a:lnTo>
                    <a:pt x="126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1"/>
            <p:cNvSpPr/>
            <p:nvPr/>
          </p:nvSpPr>
          <p:spPr>
            <a:xfrm>
              <a:off x="4788875" y="1879050"/>
              <a:ext cx="265875" cy="206550"/>
            </a:xfrm>
            <a:custGeom>
              <a:avLst/>
              <a:gdLst/>
              <a:ahLst/>
              <a:cxnLst/>
              <a:rect l="l" t="t" r="r" b="b"/>
              <a:pathLst>
                <a:path w="10635" h="8262" extrusionOk="0">
                  <a:moveTo>
                    <a:pt x="7316" y="803"/>
                  </a:moveTo>
                  <a:cubicBezTo>
                    <a:pt x="7459" y="803"/>
                    <a:pt x="7584" y="928"/>
                    <a:pt x="7584" y="1071"/>
                  </a:cubicBezTo>
                  <a:cubicBezTo>
                    <a:pt x="7584" y="1231"/>
                    <a:pt x="7459" y="1338"/>
                    <a:pt x="7316" y="1338"/>
                  </a:cubicBezTo>
                  <a:cubicBezTo>
                    <a:pt x="7173" y="1338"/>
                    <a:pt x="7049" y="1231"/>
                    <a:pt x="7049" y="1071"/>
                  </a:cubicBezTo>
                  <a:cubicBezTo>
                    <a:pt x="7049" y="928"/>
                    <a:pt x="7173" y="803"/>
                    <a:pt x="7316" y="803"/>
                  </a:cubicBezTo>
                  <a:close/>
                  <a:moveTo>
                    <a:pt x="8244" y="803"/>
                  </a:moveTo>
                  <a:cubicBezTo>
                    <a:pt x="8387" y="803"/>
                    <a:pt x="8512" y="928"/>
                    <a:pt x="8512" y="1071"/>
                  </a:cubicBezTo>
                  <a:cubicBezTo>
                    <a:pt x="8512" y="1231"/>
                    <a:pt x="8387" y="1338"/>
                    <a:pt x="8244" y="1338"/>
                  </a:cubicBezTo>
                  <a:cubicBezTo>
                    <a:pt x="8101" y="1338"/>
                    <a:pt x="7976" y="1231"/>
                    <a:pt x="7976" y="1071"/>
                  </a:cubicBezTo>
                  <a:cubicBezTo>
                    <a:pt x="7976" y="928"/>
                    <a:pt x="8101" y="803"/>
                    <a:pt x="8244" y="803"/>
                  </a:cubicBezTo>
                  <a:close/>
                  <a:moveTo>
                    <a:pt x="9172" y="803"/>
                  </a:moveTo>
                  <a:cubicBezTo>
                    <a:pt x="9315" y="803"/>
                    <a:pt x="9439" y="928"/>
                    <a:pt x="9439" y="1071"/>
                  </a:cubicBezTo>
                  <a:cubicBezTo>
                    <a:pt x="9439" y="1231"/>
                    <a:pt x="9315" y="1338"/>
                    <a:pt x="9172" y="1338"/>
                  </a:cubicBezTo>
                  <a:cubicBezTo>
                    <a:pt x="9029" y="1338"/>
                    <a:pt x="8904" y="1231"/>
                    <a:pt x="8904" y="1071"/>
                  </a:cubicBezTo>
                  <a:cubicBezTo>
                    <a:pt x="8904" y="928"/>
                    <a:pt x="9029" y="803"/>
                    <a:pt x="9172" y="803"/>
                  </a:cubicBezTo>
                  <a:close/>
                  <a:moveTo>
                    <a:pt x="9832" y="2141"/>
                  </a:moveTo>
                  <a:lnTo>
                    <a:pt x="9832" y="7458"/>
                  </a:lnTo>
                  <a:lnTo>
                    <a:pt x="804" y="7458"/>
                  </a:lnTo>
                  <a:lnTo>
                    <a:pt x="804" y="2141"/>
                  </a:lnTo>
                  <a:close/>
                  <a:moveTo>
                    <a:pt x="1" y="0"/>
                  </a:moveTo>
                  <a:lnTo>
                    <a:pt x="1" y="8261"/>
                  </a:lnTo>
                  <a:lnTo>
                    <a:pt x="10635" y="8261"/>
                  </a:lnTo>
                  <a:lnTo>
                    <a:pt x="1063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" name="Google Shape;57;p1"/>
          <p:cNvSpPr/>
          <p:nvPr/>
        </p:nvSpPr>
        <p:spPr>
          <a:xfrm rot="1259960">
            <a:off x="3645160" y="3107077"/>
            <a:ext cx="226537" cy="226537"/>
          </a:xfrm>
          <a:custGeom>
            <a:avLst/>
            <a:gdLst/>
            <a:ahLst/>
            <a:cxnLst/>
            <a:rect l="l" t="t" r="r" b="b"/>
            <a:pathLst>
              <a:path w="7441" h="7441" extrusionOk="0">
                <a:moveTo>
                  <a:pt x="232" y="1"/>
                </a:moveTo>
                <a:cubicBezTo>
                  <a:pt x="107" y="1"/>
                  <a:pt x="0" y="108"/>
                  <a:pt x="0" y="233"/>
                </a:cubicBezTo>
                <a:cubicBezTo>
                  <a:pt x="0" y="268"/>
                  <a:pt x="18" y="286"/>
                  <a:pt x="18" y="304"/>
                </a:cubicBezTo>
                <a:lnTo>
                  <a:pt x="2284" y="7138"/>
                </a:lnTo>
                <a:cubicBezTo>
                  <a:pt x="2327" y="7237"/>
                  <a:pt x="2415" y="7291"/>
                  <a:pt x="2512" y="7291"/>
                </a:cubicBezTo>
                <a:cubicBezTo>
                  <a:pt x="2537" y="7291"/>
                  <a:pt x="2562" y="7288"/>
                  <a:pt x="2588" y="7280"/>
                </a:cubicBezTo>
                <a:cubicBezTo>
                  <a:pt x="2641" y="7263"/>
                  <a:pt x="2695" y="7209"/>
                  <a:pt x="2730" y="7138"/>
                </a:cubicBezTo>
                <a:lnTo>
                  <a:pt x="3587" y="4765"/>
                </a:lnTo>
                <a:lnTo>
                  <a:pt x="6263" y="7441"/>
                </a:lnTo>
                <a:lnTo>
                  <a:pt x="7441" y="6263"/>
                </a:lnTo>
                <a:lnTo>
                  <a:pt x="4764" y="3587"/>
                </a:lnTo>
                <a:lnTo>
                  <a:pt x="7137" y="2731"/>
                </a:lnTo>
                <a:cubicBezTo>
                  <a:pt x="7262" y="2677"/>
                  <a:pt x="7316" y="2552"/>
                  <a:pt x="7280" y="2427"/>
                </a:cubicBezTo>
                <a:cubicBezTo>
                  <a:pt x="7262" y="2374"/>
                  <a:pt x="7191" y="2302"/>
                  <a:pt x="7137" y="2284"/>
                </a:cubicBezTo>
                <a:lnTo>
                  <a:pt x="304" y="18"/>
                </a:lnTo>
                <a:cubicBezTo>
                  <a:pt x="286" y="1"/>
                  <a:pt x="250" y="1"/>
                  <a:pt x="23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8" name="Google Shape;58;p1"/>
          <p:cNvGrpSpPr/>
          <p:nvPr/>
        </p:nvGrpSpPr>
        <p:grpSpPr>
          <a:xfrm rot="1259960">
            <a:off x="4455937" y="3447171"/>
            <a:ext cx="377572" cy="226081"/>
            <a:chOff x="1316700" y="1106850"/>
            <a:chExt cx="310050" cy="185650"/>
          </a:xfrm>
        </p:grpSpPr>
        <p:sp>
          <p:nvSpPr>
            <p:cNvPr id="59" name="Google Shape;59;p1"/>
            <p:cNvSpPr/>
            <p:nvPr/>
          </p:nvSpPr>
          <p:spPr>
            <a:xfrm>
              <a:off x="1434900" y="1172950"/>
              <a:ext cx="89700" cy="52625"/>
            </a:xfrm>
            <a:custGeom>
              <a:avLst/>
              <a:gdLst/>
              <a:ahLst/>
              <a:cxnLst/>
              <a:rect l="l" t="t" r="r" b="b"/>
              <a:pathLst>
                <a:path w="3588" h="2105" extrusionOk="0">
                  <a:moveTo>
                    <a:pt x="1503" y="1"/>
                  </a:moveTo>
                  <a:cubicBezTo>
                    <a:pt x="879" y="1"/>
                    <a:pt x="285" y="355"/>
                    <a:pt x="1" y="963"/>
                  </a:cubicBezTo>
                  <a:lnTo>
                    <a:pt x="875" y="963"/>
                  </a:lnTo>
                  <a:cubicBezTo>
                    <a:pt x="1054" y="802"/>
                    <a:pt x="1268" y="713"/>
                    <a:pt x="1500" y="713"/>
                  </a:cubicBezTo>
                  <a:cubicBezTo>
                    <a:pt x="1856" y="713"/>
                    <a:pt x="2195" y="909"/>
                    <a:pt x="2338" y="1248"/>
                  </a:cubicBezTo>
                  <a:lnTo>
                    <a:pt x="1856" y="1248"/>
                  </a:lnTo>
                  <a:lnTo>
                    <a:pt x="2731" y="2105"/>
                  </a:lnTo>
                  <a:lnTo>
                    <a:pt x="3587" y="1248"/>
                  </a:lnTo>
                  <a:lnTo>
                    <a:pt x="3105" y="1248"/>
                  </a:lnTo>
                  <a:cubicBezTo>
                    <a:pt x="2981" y="767"/>
                    <a:pt x="2659" y="374"/>
                    <a:pt x="2213" y="160"/>
                  </a:cubicBezTo>
                  <a:cubicBezTo>
                    <a:pt x="1982" y="52"/>
                    <a:pt x="1740" y="1"/>
                    <a:pt x="15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1"/>
            <p:cNvSpPr/>
            <p:nvPr/>
          </p:nvSpPr>
          <p:spPr>
            <a:xfrm>
              <a:off x="1420625" y="1204150"/>
              <a:ext cx="89700" cy="52175"/>
            </a:xfrm>
            <a:custGeom>
              <a:avLst/>
              <a:gdLst/>
              <a:ahLst/>
              <a:cxnLst/>
              <a:rect l="l" t="t" r="r" b="b"/>
              <a:pathLst>
                <a:path w="3588" h="2087" extrusionOk="0">
                  <a:moveTo>
                    <a:pt x="857" y="0"/>
                  </a:moveTo>
                  <a:lnTo>
                    <a:pt x="1" y="857"/>
                  </a:lnTo>
                  <a:lnTo>
                    <a:pt x="483" y="857"/>
                  </a:lnTo>
                  <a:cubicBezTo>
                    <a:pt x="608" y="1321"/>
                    <a:pt x="929" y="1713"/>
                    <a:pt x="1357" y="1927"/>
                  </a:cubicBezTo>
                  <a:cubicBezTo>
                    <a:pt x="1588" y="2035"/>
                    <a:pt x="1831" y="2087"/>
                    <a:pt x="2070" y="2087"/>
                  </a:cubicBezTo>
                  <a:cubicBezTo>
                    <a:pt x="2700" y="2087"/>
                    <a:pt x="3303" y="1732"/>
                    <a:pt x="3587" y="1124"/>
                  </a:cubicBezTo>
                  <a:lnTo>
                    <a:pt x="2695" y="1124"/>
                  </a:lnTo>
                  <a:cubicBezTo>
                    <a:pt x="2535" y="1285"/>
                    <a:pt x="2303" y="1374"/>
                    <a:pt x="2071" y="1374"/>
                  </a:cubicBezTo>
                  <a:cubicBezTo>
                    <a:pt x="1714" y="1356"/>
                    <a:pt x="1393" y="1160"/>
                    <a:pt x="1232" y="857"/>
                  </a:cubicBezTo>
                  <a:lnTo>
                    <a:pt x="1714" y="857"/>
                  </a:lnTo>
                  <a:lnTo>
                    <a:pt x="85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1"/>
            <p:cNvSpPr/>
            <p:nvPr/>
          </p:nvSpPr>
          <p:spPr>
            <a:xfrm>
              <a:off x="1316700" y="1106850"/>
              <a:ext cx="310050" cy="185650"/>
            </a:xfrm>
            <a:custGeom>
              <a:avLst/>
              <a:gdLst/>
              <a:ahLst/>
              <a:cxnLst/>
              <a:rect l="l" t="t" r="r" b="b"/>
              <a:pathLst>
                <a:path w="12402" h="7426" extrusionOk="0">
                  <a:moveTo>
                    <a:pt x="5330" y="824"/>
                  </a:moveTo>
                  <a:cubicBezTo>
                    <a:pt x="6084" y="824"/>
                    <a:pt x="6799" y="1250"/>
                    <a:pt x="7155" y="1947"/>
                  </a:cubicBezTo>
                  <a:lnTo>
                    <a:pt x="7298" y="2269"/>
                  </a:lnTo>
                  <a:lnTo>
                    <a:pt x="7637" y="2144"/>
                  </a:lnTo>
                  <a:cubicBezTo>
                    <a:pt x="7812" y="2081"/>
                    <a:pt x="7993" y="2052"/>
                    <a:pt x="8173" y="2052"/>
                  </a:cubicBezTo>
                  <a:cubicBezTo>
                    <a:pt x="8508" y="2052"/>
                    <a:pt x="8840" y="2154"/>
                    <a:pt x="9118" y="2340"/>
                  </a:cubicBezTo>
                  <a:cubicBezTo>
                    <a:pt x="9564" y="2661"/>
                    <a:pt x="9814" y="3161"/>
                    <a:pt x="9814" y="3696"/>
                  </a:cubicBezTo>
                  <a:lnTo>
                    <a:pt x="9814" y="4106"/>
                  </a:lnTo>
                  <a:lnTo>
                    <a:pt x="10349" y="4106"/>
                  </a:lnTo>
                  <a:cubicBezTo>
                    <a:pt x="11045" y="4142"/>
                    <a:pt x="11580" y="4713"/>
                    <a:pt x="11545" y="5409"/>
                  </a:cubicBezTo>
                  <a:cubicBezTo>
                    <a:pt x="11527" y="6069"/>
                    <a:pt x="10992" y="6587"/>
                    <a:pt x="10331" y="6604"/>
                  </a:cubicBezTo>
                  <a:lnTo>
                    <a:pt x="2498" y="6587"/>
                  </a:lnTo>
                  <a:cubicBezTo>
                    <a:pt x="1892" y="6551"/>
                    <a:pt x="1374" y="6194"/>
                    <a:pt x="1107" y="5659"/>
                  </a:cubicBezTo>
                  <a:cubicBezTo>
                    <a:pt x="857" y="5106"/>
                    <a:pt x="910" y="4445"/>
                    <a:pt x="1267" y="3946"/>
                  </a:cubicBezTo>
                  <a:cubicBezTo>
                    <a:pt x="1592" y="3529"/>
                    <a:pt x="2076" y="3286"/>
                    <a:pt x="2594" y="3286"/>
                  </a:cubicBezTo>
                  <a:cubicBezTo>
                    <a:pt x="2675" y="3286"/>
                    <a:pt x="2756" y="3292"/>
                    <a:pt x="2838" y="3304"/>
                  </a:cubicBezTo>
                  <a:lnTo>
                    <a:pt x="3319" y="3393"/>
                  </a:lnTo>
                  <a:lnTo>
                    <a:pt x="3319" y="2875"/>
                  </a:lnTo>
                  <a:cubicBezTo>
                    <a:pt x="3319" y="1930"/>
                    <a:pt x="3944" y="1109"/>
                    <a:pt x="4872" y="877"/>
                  </a:cubicBezTo>
                  <a:cubicBezTo>
                    <a:pt x="5024" y="841"/>
                    <a:pt x="5178" y="824"/>
                    <a:pt x="5330" y="824"/>
                  </a:cubicBezTo>
                  <a:close/>
                  <a:moveTo>
                    <a:pt x="5323" y="1"/>
                  </a:moveTo>
                  <a:cubicBezTo>
                    <a:pt x="5109" y="1"/>
                    <a:pt x="4892" y="25"/>
                    <a:pt x="4675" y="74"/>
                  </a:cubicBezTo>
                  <a:cubicBezTo>
                    <a:pt x="3551" y="359"/>
                    <a:pt x="2713" y="1305"/>
                    <a:pt x="2534" y="2465"/>
                  </a:cubicBezTo>
                  <a:cubicBezTo>
                    <a:pt x="1785" y="2483"/>
                    <a:pt x="1071" y="2840"/>
                    <a:pt x="625" y="3446"/>
                  </a:cubicBezTo>
                  <a:cubicBezTo>
                    <a:pt x="90" y="4196"/>
                    <a:pt x="1" y="5159"/>
                    <a:pt x="375" y="5998"/>
                  </a:cubicBezTo>
                  <a:cubicBezTo>
                    <a:pt x="750" y="6819"/>
                    <a:pt x="1553" y="7372"/>
                    <a:pt x="2463" y="7425"/>
                  </a:cubicBezTo>
                  <a:lnTo>
                    <a:pt x="10331" y="7425"/>
                  </a:lnTo>
                  <a:cubicBezTo>
                    <a:pt x="11491" y="7407"/>
                    <a:pt x="12401" y="6462"/>
                    <a:pt x="12365" y="5302"/>
                  </a:cubicBezTo>
                  <a:cubicBezTo>
                    <a:pt x="12348" y="4285"/>
                    <a:pt x="11598" y="3446"/>
                    <a:pt x="10599" y="3304"/>
                  </a:cubicBezTo>
                  <a:cubicBezTo>
                    <a:pt x="10492" y="2643"/>
                    <a:pt x="10135" y="2072"/>
                    <a:pt x="9600" y="1680"/>
                  </a:cubicBezTo>
                  <a:cubicBezTo>
                    <a:pt x="9187" y="1387"/>
                    <a:pt x="8705" y="1233"/>
                    <a:pt x="8213" y="1233"/>
                  </a:cubicBezTo>
                  <a:cubicBezTo>
                    <a:pt x="8045" y="1233"/>
                    <a:pt x="7876" y="1251"/>
                    <a:pt x="7709" y="1287"/>
                  </a:cubicBezTo>
                  <a:cubicBezTo>
                    <a:pt x="7170" y="472"/>
                    <a:pt x="6274" y="1"/>
                    <a:pt x="53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" name="Google Shape;62;p1"/>
          <p:cNvGrpSpPr/>
          <p:nvPr/>
        </p:nvGrpSpPr>
        <p:grpSpPr>
          <a:xfrm rot="1259960">
            <a:off x="188826" y="2520713"/>
            <a:ext cx="323777" cy="263375"/>
            <a:chOff x="853250" y="4006875"/>
            <a:chExt cx="265875" cy="216275"/>
          </a:xfrm>
        </p:grpSpPr>
        <p:sp>
          <p:nvSpPr>
            <p:cNvPr id="63" name="Google Shape;63;p1"/>
            <p:cNvSpPr/>
            <p:nvPr/>
          </p:nvSpPr>
          <p:spPr>
            <a:xfrm>
              <a:off x="1016500" y="4006875"/>
              <a:ext cx="70950" cy="106525"/>
            </a:xfrm>
            <a:custGeom>
              <a:avLst/>
              <a:gdLst/>
              <a:ahLst/>
              <a:cxnLst/>
              <a:rect l="l" t="t" r="r" b="b"/>
              <a:pathLst>
                <a:path w="2838" h="4261" extrusionOk="0">
                  <a:moveTo>
                    <a:pt x="1464" y="782"/>
                  </a:moveTo>
                  <a:cubicBezTo>
                    <a:pt x="1785" y="782"/>
                    <a:pt x="2052" y="1049"/>
                    <a:pt x="2052" y="1370"/>
                  </a:cubicBezTo>
                  <a:cubicBezTo>
                    <a:pt x="2052" y="1531"/>
                    <a:pt x="1981" y="1656"/>
                    <a:pt x="1874" y="1781"/>
                  </a:cubicBezTo>
                  <a:cubicBezTo>
                    <a:pt x="1749" y="1906"/>
                    <a:pt x="1606" y="1959"/>
                    <a:pt x="1446" y="1959"/>
                  </a:cubicBezTo>
                  <a:cubicBezTo>
                    <a:pt x="1125" y="1959"/>
                    <a:pt x="875" y="1692"/>
                    <a:pt x="875" y="1370"/>
                  </a:cubicBezTo>
                  <a:cubicBezTo>
                    <a:pt x="875" y="1049"/>
                    <a:pt x="1142" y="782"/>
                    <a:pt x="1464" y="782"/>
                  </a:cubicBezTo>
                  <a:close/>
                  <a:moveTo>
                    <a:pt x="1437" y="0"/>
                  </a:moveTo>
                  <a:cubicBezTo>
                    <a:pt x="1256" y="0"/>
                    <a:pt x="1067" y="33"/>
                    <a:pt x="875" y="104"/>
                  </a:cubicBezTo>
                  <a:cubicBezTo>
                    <a:pt x="589" y="211"/>
                    <a:pt x="357" y="443"/>
                    <a:pt x="215" y="710"/>
                  </a:cubicBezTo>
                  <a:cubicBezTo>
                    <a:pt x="36" y="1067"/>
                    <a:pt x="0" y="1477"/>
                    <a:pt x="143" y="1852"/>
                  </a:cubicBezTo>
                  <a:lnTo>
                    <a:pt x="785" y="3244"/>
                  </a:lnTo>
                  <a:lnTo>
                    <a:pt x="1214" y="4118"/>
                  </a:lnTo>
                  <a:cubicBezTo>
                    <a:pt x="1249" y="4207"/>
                    <a:pt x="1356" y="4261"/>
                    <a:pt x="1446" y="4261"/>
                  </a:cubicBezTo>
                  <a:cubicBezTo>
                    <a:pt x="1553" y="4261"/>
                    <a:pt x="1642" y="4207"/>
                    <a:pt x="1695" y="4118"/>
                  </a:cubicBezTo>
                  <a:lnTo>
                    <a:pt x="2106" y="3244"/>
                  </a:lnTo>
                  <a:lnTo>
                    <a:pt x="2748" y="1870"/>
                  </a:lnTo>
                  <a:cubicBezTo>
                    <a:pt x="2820" y="1709"/>
                    <a:pt x="2837" y="1531"/>
                    <a:pt x="2837" y="1370"/>
                  </a:cubicBezTo>
                  <a:cubicBezTo>
                    <a:pt x="2837" y="603"/>
                    <a:pt x="2215" y="0"/>
                    <a:pt x="14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1"/>
            <p:cNvSpPr/>
            <p:nvPr/>
          </p:nvSpPr>
          <p:spPr>
            <a:xfrm>
              <a:off x="853250" y="4036650"/>
              <a:ext cx="265875" cy="186500"/>
            </a:xfrm>
            <a:custGeom>
              <a:avLst/>
              <a:gdLst/>
              <a:ahLst/>
              <a:cxnLst/>
              <a:rect l="l" t="t" r="r" b="b"/>
              <a:pathLst>
                <a:path w="10635" h="7460" extrusionOk="0">
                  <a:moveTo>
                    <a:pt x="2391" y="1036"/>
                  </a:moveTo>
                  <a:lnTo>
                    <a:pt x="2391" y="5372"/>
                  </a:lnTo>
                  <a:lnTo>
                    <a:pt x="803" y="6175"/>
                  </a:lnTo>
                  <a:lnTo>
                    <a:pt x="803" y="1839"/>
                  </a:lnTo>
                  <a:lnTo>
                    <a:pt x="2391" y="1036"/>
                  </a:lnTo>
                  <a:close/>
                  <a:moveTo>
                    <a:pt x="2926" y="1036"/>
                  </a:moveTo>
                  <a:lnTo>
                    <a:pt x="5049" y="2106"/>
                  </a:lnTo>
                  <a:lnTo>
                    <a:pt x="5049" y="6442"/>
                  </a:lnTo>
                  <a:lnTo>
                    <a:pt x="2926" y="5372"/>
                  </a:lnTo>
                  <a:lnTo>
                    <a:pt x="2926" y="1036"/>
                  </a:lnTo>
                  <a:close/>
                  <a:moveTo>
                    <a:pt x="2659" y="1"/>
                  </a:moveTo>
                  <a:lnTo>
                    <a:pt x="0" y="1339"/>
                  </a:lnTo>
                  <a:lnTo>
                    <a:pt x="0" y="7459"/>
                  </a:lnTo>
                  <a:lnTo>
                    <a:pt x="2659" y="6121"/>
                  </a:lnTo>
                  <a:lnTo>
                    <a:pt x="5317" y="7459"/>
                  </a:lnTo>
                  <a:lnTo>
                    <a:pt x="7976" y="6121"/>
                  </a:lnTo>
                  <a:lnTo>
                    <a:pt x="10634" y="7459"/>
                  </a:lnTo>
                  <a:lnTo>
                    <a:pt x="10634" y="1339"/>
                  </a:lnTo>
                  <a:lnTo>
                    <a:pt x="9760" y="911"/>
                  </a:lnTo>
                  <a:lnTo>
                    <a:pt x="9439" y="1625"/>
                  </a:lnTo>
                  <a:lnTo>
                    <a:pt x="9831" y="1839"/>
                  </a:lnTo>
                  <a:lnTo>
                    <a:pt x="9831" y="6175"/>
                  </a:lnTo>
                  <a:lnTo>
                    <a:pt x="8243" y="5372"/>
                  </a:lnTo>
                  <a:lnTo>
                    <a:pt x="8243" y="3605"/>
                  </a:lnTo>
                  <a:lnTo>
                    <a:pt x="7708" y="3605"/>
                  </a:lnTo>
                  <a:lnTo>
                    <a:pt x="7708" y="5372"/>
                  </a:lnTo>
                  <a:lnTo>
                    <a:pt x="5585" y="6442"/>
                  </a:lnTo>
                  <a:lnTo>
                    <a:pt x="5585" y="2106"/>
                  </a:lnTo>
                  <a:lnTo>
                    <a:pt x="6530" y="1625"/>
                  </a:lnTo>
                  <a:lnTo>
                    <a:pt x="6191" y="911"/>
                  </a:lnTo>
                  <a:lnTo>
                    <a:pt x="5317" y="1339"/>
                  </a:lnTo>
                  <a:lnTo>
                    <a:pt x="265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" name="Google Shape;65;p1"/>
          <p:cNvSpPr/>
          <p:nvPr/>
        </p:nvSpPr>
        <p:spPr>
          <a:xfrm rot="1259960">
            <a:off x="1118486" y="2850370"/>
            <a:ext cx="178192" cy="275431"/>
          </a:xfrm>
          <a:custGeom>
            <a:avLst/>
            <a:gdLst/>
            <a:ahLst/>
            <a:cxnLst/>
            <a:rect l="l" t="t" r="r" b="b"/>
            <a:pathLst>
              <a:path w="5853" h="9047" extrusionOk="0">
                <a:moveTo>
                  <a:pt x="2926" y="1606"/>
                </a:moveTo>
                <a:cubicBezTo>
                  <a:pt x="3586" y="1606"/>
                  <a:pt x="4122" y="2124"/>
                  <a:pt x="4122" y="2802"/>
                </a:cubicBezTo>
                <a:cubicBezTo>
                  <a:pt x="4122" y="3462"/>
                  <a:pt x="3586" y="3997"/>
                  <a:pt x="2926" y="3997"/>
                </a:cubicBezTo>
                <a:cubicBezTo>
                  <a:pt x="2248" y="3997"/>
                  <a:pt x="1731" y="3462"/>
                  <a:pt x="1731" y="2802"/>
                </a:cubicBezTo>
                <a:cubicBezTo>
                  <a:pt x="1731" y="2124"/>
                  <a:pt x="2248" y="1606"/>
                  <a:pt x="2926" y="1606"/>
                </a:cubicBezTo>
                <a:close/>
                <a:moveTo>
                  <a:pt x="2926" y="0"/>
                </a:moveTo>
                <a:cubicBezTo>
                  <a:pt x="2016" y="0"/>
                  <a:pt x="1142" y="464"/>
                  <a:pt x="625" y="1231"/>
                </a:cubicBezTo>
                <a:cubicBezTo>
                  <a:pt x="107" y="1981"/>
                  <a:pt x="0" y="2962"/>
                  <a:pt x="321" y="3819"/>
                </a:cubicBezTo>
                <a:lnTo>
                  <a:pt x="1588" y="6620"/>
                </a:lnTo>
                <a:lnTo>
                  <a:pt x="2694" y="8904"/>
                </a:lnTo>
                <a:cubicBezTo>
                  <a:pt x="2730" y="8993"/>
                  <a:pt x="2819" y="9046"/>
                  <a:pt x="2926" y="9046"/>
                </a:cubicBezTo>
                <a:cubicBezTo>
                  <a:pt x="3033" y="9046"/>
                  <a:pt x="3122" y="8993"/>
                  <a:pt x="3158" y="8904"/>
                </a:cubicBezTo>
                <a:lnTo>
                  <a:pt x="4247" y="6620"/>
                </a:lnTo>
                <a:lnTo>
                  <a:pt x="5513" y="3819"/>
                </a:lnTo>
                <a:cubicBezTo>
                  <a:pt x="5852" y="2962"/>
                  <a:pt x="5745" y="1981"/>
                  <a:pt x="5228" y="1231"/>
                </a:cubicBezTo>
                <a:cubicBezTo>
                  <a:pt x="4710" y="464"/>
                  <a:pt x="3854" y="0"/>
                  <a:pt x="292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6" name="Google Shape;66;p1"/>
          <p:cNvGrpSpPr/>
          <p:nvPr/>
        </p:nvGrpSpPr>
        <p:grpSpPr>
          <a:xfrm rot="1259960">
            <a:off x="4645829" y="4223950"/>
            <a:ext cx="279785" cy="283590"/>
            <a:chOff x="4909775" y="1674300"/>
            <a:chExt cx="229750" cy="232875"/>
          </a:xfrm>
        </p:grpSpPr>
        <p:sp>
          <p:nvSpPr>
            <p:cNvPr id="67" name="Google Shape;67;p1"/>
            <p:cNvSpPr/>
            <p:nvPr/>
          </p:nvSpPr>
          <p:spPr>
            <a:xfrm>
              <a:off x="4909775" y="1674300"/>
              <a:ext cx="229750" cy="232875"/>
            </a:xfrm>
            <a:custGeom>
              <a:avLst/>
              <a:gdLst/>
              <a:ahLst/>
              <a:cxnLst/>
              <a:rect l="l" t="t" r="r" b="b"/>
              <a:pathLst>
                <a:path w="9190" h="9315" extrusionOk="0">
                  <a:moveTo>
                    <a:pt x="0" y="0"/>
                  </a:moveTo>
                  <a:lnTo>
                    <a:pt x="0" y="9314"/>
                  </a:lnTo>
                  <a:lnTo>
                    <a:pt x="9189" y="9314"/>
                  </a:lnTo>
                  <a:lnTo>
                    <a:pt x="9189" y="8511"/>
                  </a:lnTo>
                  <a:lnTo>
                    <a:pt x="803" y="8511"/>
                  </a:lnTo>
                  <a:lnTo>
                    <a:pt x="8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1"/>
            <p:cNvSpPr/>
            <p:nvPr/>
          </p:nvSpPr>
          <p:spPr>
            <a:xfrm>
              <a:off x="5089525" y="1674300"/>
              <a:ext cx="50000" cy="192725"/>
            </a:xfrm>
            <a:custGeom>
              <a:avLst/>
              <a:gdLst/>
              <a:ahLst/>
              <a:cxnLst/>
              <a:rect l="l" t="t" r="r" b="b"/>
              <a:pathLst>
                <a:path w="2000" h="7709" extrusionOk="0">
                  <a:moveTo>
                    <a:pt x="1" y="0"/>
                  </a:moveTo>
                  <a:lnTo>
                    <a:pt x="1" y="7708"/>
                  </a:lnTo>
                  <a:lnTo>
                    <a:pt x="1999" y="7708"/>
                  </a:lnTo>
                  <a:lnTo>
                    <a:pt x="199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1"/>
            <p:cNvSpPr/>
            <p:nvPr/>
          </p:nvSpPr>
          <p:spPr>
            <a:xfrm>
              <a:off x="5019500" y="1740750"/>
              <a:ext cx="49975" cy="126275"/>
            </a:xfrm>
            <a:custGeom>
              <a:avLst/>
              <a:gdLst/>
              <a:ahLst/>
              <a:cxnLst/>
              <a:rect l="l" t="t" r="r" b="b"/>
              <a:pathLst>
                <a:path w="1999" h="5051" extrusionOk="0">
                  <a:moveTo>
                    <a:pt x="0" y="1"/>
                  </a:moveTo>
                  <a:lnTo>
                    <a:pt x="0" y="5050"/>
                  </a:lnTo>
                  <a:lnTo>
                    <a:pt x="1999" y="5050"/>
                  </a:lnTo>
                  <a:lnTo>
                    <a:pt x="199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1"/>
            <p:cNvSpPr/>
            <p:nvPr/>
          </p:nvSpPr>
          <p:spPr>
            <a:xfrm>
              <a:off x="4949475" y="1800525"/>
              <a:ext cx="49975" cy="66500"/>
            </a:xfrm>
            <a:custGeom>
              <a:avLst/>
              <a:gdLst/>
              <a:ahLst/>
              <a:cxnLst/>
              <a:rect l="l" t="t" r="r" b="b"/>
              <a:pathLst>
                <a:path w="1999" h="2660" extrusionOk="0">
                  <a:moveTo>
                    <a:pt x="0" y="1"/>
                  </a:moveTo>
                  <a:lnTo>
                    <a:pt x="0" y="2659"/>
                  </a:lnTo>
                  <a:lnTo>
                    <a:pt x="1998" y="2659"/>
                  </a:lnTo>
                  <a:lnTo>
                    <a:pt x="199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1"/>
            <p:cNvSpPr/>
            <p:nvPr/>
          </p:nvSpPr>
          <p:spPr>
            <a:xfrm>
              <a:off x="4948575" y="1674300"/>
              <a:ext cx="107525" cy="107525"/>
            </a:xfrm>
            <a:custGeom>
              <a:avLst/>
              <a:gdLst/>
              <a:ahLst/>
              <a:cxnLst/>
              <a:rect l="l" t="t" r="r" b="b"/>
              <a:pathLst>
                <a:path w="4301" h="4301" extrusionOk="0">
                  <a:moveTo>
                    <a:pt x="2480" y="0"/>
                  </a:moveTo>
                  <a:lnTo>
                    <a:pt x="3194" y="732"/>
                  </a:lnTo>
                  <a:lnTo>
                    <a:pt x="0" y="3926"/>
                  </a:lnTo>
                  <a:lnTo>
                    <a:pt x="357" y="4301"/>
                  </a:lnTo>
                  <a:lnTo>
                    <a:pt x="3569" y="1107"/>
                  </a:lnTo>
                  <a:lnTo>
                    <a:pt x="4300" y="1820"/>
                  </a:lnTo>
                  <a:lnTo>
                    <a:pt x="4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" name="Google Shape;72;p1"/>
          <p:cNvGrpSpPr/>
          <p:nvPr/>
        </p:nvGrpSpPr>
        <p:grpSpPr>
          <a:xfrm rot="1259960">
            <a:off x="6353133" y="4879232"/>
            <a:ext cx="279237" cy="283590"/>
            <a:chOff x="5582425" y="1674300"/>
            <a:chExt cx="229300" cy="232875"/>
          </a:xfrm>
        </p:grpSpPr>
        <p:sp>
          <p:nvSpPr>
            <p:cNvPr id="73" name="Google Shape;73;p1"/>
            <p:cNvSpPr/>
            <p:nvPr/>
          </p:nvSpPr>
          <p:spPr>
            <a:xfrm>
              <a:off x="5619000" y="1674300"/>
              <a:ext cx="182925" cy="199425"/>
            </a:xfrm>
            <a:custGeom>
              <a:avLst/>
              <a:gdLst/>
              <a:ahLst/>
              <a:cxnLst/>
              <a:rect l="l" t="t" r="r" b="b"/>
              <a:pathLst>
                <a:path w="7317" h="7977" extrusionOk="0">
                  <a:moveTo>
                    <a:pt x="6389" y="0"/>
                  </a:moveTo>
                  <a:cubicBezTo>
                    <a:pt x="5871" y="0"/>
                    <a:pt x="5461" y="411"/>
                    <a:pt x="5443" y="928"/>
                  </a:cubicBezTo>
                  <a:cubicBezTo>
                    <a:pt x="5443" y="1232"/>
                    <a:pt x="5621" y="1535"/>
                    <a:pt x="5871" y="1713"/>
                  </a:cubicBezTo>
                  <a:lnTo>
                    <a:pt x="5175" y="3712"/>
                  </a:lnTo>
                  <a:cubicBezTo>
                    <a:pt x="4997" y="3712"/>
                    <a:pt x="4801" y="3783"/>
                    <a:pt x="4658" y="3890"/>
                  </a:cubicBezTo>
                  <a:lnTo>
                    <a:pt x="3266" y="2837"/>
                  </a:lnTo>
                  <a:cubicBezTo>
                    <a:pt x="3444" y="2356"/>
                    <a:pt x="3195" y="1838"/>
                    <a:pt x="2713" y="1642"/>
                  </a:cubicBezTo>
                  <a:cubicBezTo>
                    <a:pt x="2614" y="1609"/>
                    <a:pt x="2513" y="1593"/>
                    <a:pt x="2414" y="1593"/>
                  </a:cubicBezTo>
                  <a:cubicBezTo>
                    <a:pt x="2027" y="1593"/>
                    <a:pt x="1659" y="1830"/>
                    <a:pt x="1517" y="2213"/>
                  </a:cubicBezTo>
                  <a:cubicBezTo>
                    <a:pt x="1375" y="2605"/>
                    <a:pt x="1517" y="3052"/>
                    <a:pt x="1874" y="3301"/>
                  </a:cubicBezTo>
                  <a:lnTo>
                    <a:pt x="982" y="6120"/>
                  </a:lnTo>
                  <a:lnTo>
                    <a:pt x="929" y="6120"/>
                  </a:lnTo>
                  <a:cubicBezTo>
                    <a:pt x="429" y="6120"/>
                    <a:pt x="1" y="6531"/>
                    <a:pt x="1" y="7048"/>
                  </a:cubicBezTo>
                  <a:cubicBezTo>
                    <a:pt x="1" y="7566"/>
                    <a:pt x="411" y="7976"/>
                    <a:pt x="929" y="7976"/>
                  </a:cubicBezTo>
                  <a:cubicBezTo>
                    <a:pt x="1446" y="7976"/>
                    <a:pt x="1857" y="7566"/>
                    <a:pt x="1857" y="7048"/>
                  </a:cubicBezTo>
                  <a:cubicBezTo>
                    <a:pt x="1857" y="6763"/>
                    <a:pt x="1732" y="6477"/>
                    <a:pt x="1482" y="6299"/>
                  </a:cubicBezTo>
                  <a:lnTo>
                    <a:pt x="2392" y="3444"/>
                  </a:lnTo>
                  <a:cubicBezTo>
                    <a:pt x="2588" y="3444"/>
                    <a:pt x="2784" y="3391"/>
                    <a:pt x="2945" y="3266"/>
                  </a:cubicBezTo>
                  <a:lnTo>
                    <a:pt x="4319" y="4301"/>
                  </a:lnTo>
                  <a:cubicBezTo>
                    <a:pt x="4283" y="4425"/>
                    <a:pt x="4265" y="4532"/>
                    <a:pt x="4247" y="4657"/>
                  </a:cubicBezTo>
                  <a:cubicBezTo>
                    <a:pt x="4247" y="5157"/>
                    <a:pt x="4676" y="5585"/>
                    <a:pt x="5175" y="5585"/>
                  </a:cubicBezTo>
                  <a:cubicBezTo>
                    <a:pt x="5693" y="5585"/>
                    <a:pt x="6121" y="5157"/>
                    <a:pt x="6121" y="4657"/>
                  </a:cubicBezTo>
                  <a:cubicBezTo>
                    <a:pt x="6121" y="4336"/>
                    <a:pt x="5960" y="4051"/>
                    <a:pt x="5693" y="3872"/>
                  </a:cubicBezTo>
                  <a:lnTo>
                    <a:pt x="6371" y="1856"/>
                  </a:lnTo>
                  <a:cubicBezTo>
                    <a:pt x="6888" y="1856"/>
                    <a:pt x="7316" y="1446"/>
                    <a:pt x="7316" y="928"/>
                  </a:cubicBezTo>
                  <a:cubicBezTo>
                    <a:pt x="7316" y="411"/>
                    <a:pt x="6888" y="0"/>
                    <a:pt x="63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"/>
            <p:cNvSpPr/>
            <p:nvPr/>
          </p:nvSpPr>
          <p:spPr>
            <a:xfrm>
              <a:off x="5582425" y="1674300"/>
              <a:ext cx="229300" cy="232875"/>
            </a:xfrm>
            <a:custGeom>
              <a:avLst/>
              <a:gdLst/>
              <a:ahLst/>
              <a:cxnLst/>
              <a:rect l="l" t="t" r="r" b="b"/>
              <a:pathLst>
                <a:path w="9172" h="9315" extrusionOk="0">
                  <a:moveTo>
                    <a:pt x="1" y="0"/>
                  </a:moveTo>
                  <a:lnTo>
                    <a:pt x="1" y="9314"/>
                  </a:lnTo>
                  <a:lnTo>
                    <a:pt x="9172" y="9314"/>
                  </a:lnTo>
                  <a:lnTo>
                    <a:pt x="9172" y="8511"/>
                  </a:lnTo>
                  <a:lnTo>
                    <a:pt x="804" y="8511"/>
                  </a:lnTo>
                  <a:lnTo>
                    <a:pt x="8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" name="Google Shape;75;p1"/>
          <p:cNvGrpSpPr/>
          <p:nvPr/>
        </p:nvGrpSpPr>
        <p:grpSpPr>
          <a:xfrm rot="1259960">
            <a:off x="1897090" y="3177950"/>
            <a:ext cx="319972" cy="320002"/>
            <a:chOff x="968775" y="1180050"/>
            <a:chExt cx="262750" cy="262775"/>
          </a:xfrm>
        </p:grpSpPr>
        <p:sp>
          <p:nvSpPr>
            <p:cNvPr id="76" name="Google Shape;76;p1"/>
            <p:cNvSpPr/>
            <p:nvPr/>
          </p:nvSpPr>
          <p:spPr>
            <a:xfrm>
              <a:off x="1061550" y="1180050"/>
              <a:ext cx="169975" cy="169550"/>
            </a:xfrm>
            <a:custGeom>
              <a:avLst/>
              <a:gdLst/>
              <a:ahLst/>
              <a:cxnLst/>
              <a:rect l="l" t="t" r="r" b="b"/>
              <a:pathLst>
                <a:path w="6799" h="6782" extrusionOk="0">
                  <a:moveTo>
                    <a:pt x="5478" y="1"/>
                  </a:moveTo>
                  <a:lnTo>
                    <a:pt x="4015" y="1464"/>
                  </a:lnTo>
                  <a:lnTo>
                    <a:pt x="4086" y="2160"/>
                  </a:lnTo>
                  <a:lnTo>
                    <a:pt x="1963" y="4283"/>
                  </a:lnTo>
                  <a:cubicBezTo>
                    <a:pt x="1785" y="4194"/>
                    <a:pt x="1571" y="4122"/>
                    <a:pt x="1339" y="4122"/>
                  </a:cubicBezTo>
                  <a:cubicBezTo>
                    <a:pt x="607" y="4122"/>
                    <a:pt x="1" y="4729"/>
                    <a:pt x="1" y="5461"/>
                  </a:cubicBezTo>
                  <a:cubicBezTo>
                    <a:pt x="1" y="6192"/>
                    <a:pt x="607" y="6781"/>
                    <a:pt x="1339" y="6781"/>
                  </a:cubicBezTo>
                  <a:cubicBezTo>
                    <a:pt x="2070" y="6781"/>
                    <a:pt x="2677" y="6192"/>
                    <a:pt x="2677" y="5461"/>
                  </a:cubicBezTo>
                  <a:cubicBezTo>
                    <a:pt x="2677" y="5229"/>
                    <a:pt x="2606" y="5032"/>
                    <a:pt x="2516" y="4854"/>
                  </a:cubicBezTo>
                  <a:lnTo>
                    <a:pt x="4657" y="2713"/>
                  </a:lnTo>
                  <a:lnTo>
                    <a:pt x="5335" y="2784"/>
                  </a:lnTo>
                  <a:lnTo>
                    <a:pt x="6799" y="1321"/>
                  </a:lnTo>
                  <a:lnTo>
                    <a:pt x="5603" y="1196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1"/>
            <p:cNvSpPr/>
            <p:nvPr/>
          </p:nvSpPr>
          <p:spPr>
            <a:xfrm>
              <a:off x="968775" y="1189875"/>
              <a:ext cx="252950" cy="252950"/>
            </a:xfrm>
            <a:custGeom>
              <a:avLst/>
              <a:gdLst/>
              <a:ahLst/>
              <a:cxnLst/>
              <a:rect l="l" t="t" r="r" b="b"/>
              <a:pathLst>
                <a:path w="10118" h="10118" extrusionOk="0">
                  <a:moveTo>
                    <a:pt x="5050" y="0"/>
                  </a:moveTo>
                  <a:cubicBezTo>
                    <a:pt x="2266" y="0"/>
                    <a:pt x="0" y="2266"/>
                    <a:pt x="0" y="5068"/>
                  </a:cubicBezTo>
                  <a:cubicBezTo>
                    <a:pt x="0" y="7851"/>
                    <a:pt x="2266" y="10117"/>
                    <a:pt x="5050" y="10117"/>
                  </a:cubicBezTo>
                  <a:cubicBezTo>
                    <a:pt x="7851" y="10117"/>
                    <a:pt x="10117" y="7851"/>
                    <a:pt x="10117" y="5068"/>
                  </a:cubicBezTo>
                  <a:cubicBezTo>
                    <a:pt x="10117" y="4193"/>
                    <a:pt x="9903" y="3390"/>
                    <a:pt x="9510" y="2695"/>
                  </a:cubicBezTo>
                  <a:lnTo>
                    <a:pt x="9421" y="2766"/>
                  </a:lnTo>
                  <a:lnTo>
                    <a:pt x="9243" y="2962"/>
                  </a:lnTo>
                  <a:lnTo>
                    <a:pt x="9011" y="2927"/>
                  </a:lnTo>
                  <a:lnTo>
                    <a:pt x="8725" y="2891"/>
                  </a:lnTo>
                  <a:lnTo>
                    <a:pt x="8725" y="2891"/>
                  </a:lnTo>
                  <a:cubicBezTo>
                    <a:pt x="9100" y="3533"/>
                    <a:pt x="9314" y="4265"/>
                    <a:pt x="9314" y="5068"/>
                  </a:cubicBezTo>
                  <a:cubicBezTo>
                    <a:pt x="9314" y="7405"/>
                    <a:pt x="7405" y="9314"/>
                    <a:pt x="5050" y="9314"/>
                  </a:cubicBezTo>
                  <a:cubicBezTo>
                    <a:pt x="2712" y="9314"/>
                    <a:pt x="803" y="7405"/>
                    <a:pt x="803" y="5068"/>
                  </a:cubicBezTo>
                  <a:cubicBezTo>
                    <a:pt x="803" y="2730"/>
                    <a:pt x="2712" y="803"/>
                    <a:pt x="5050" y="803"/>
                  </a:cubicBezTo>
                  <a:cubicBezTo>
                    <a:pt x="5853" y="803"/>
                    <a:pt x="6584" y="1017"/>
                    <a:pt x="7227" y="1392"/>
                  </a:cubicBezTo>
                  <a:lnTo>
                    <a:pt x="7209" y="1142"/>
                  </a:lnTo>
                  <a:lnTo>
                    <a:pt x="7155" y="875"/>
                  </a:lnTo>
                  <a:lnTo>
                    <a:pt x="7351" y="678"/>
                  </a:lnTo>
                  <a:lnTo>
                    <a:pt x="7441" y="589"/>
                  </a:lnTo>
                  <a:cubicBezTo>
                    <a:pt x="6727" y="214"/>
                    <a:pt x="5924" y="0"/>
                    <a:pt x="50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1"/>
            <p:cNvSpPr/>
            <p:nvPr/>
          </p:nvSpPr>
          <p:spPr>
            <a:xfrm>
              <a:off x="1015150" y="1236700"/>
              <a:ext cx="160175" cy="159725"/>
            </a:xfrm>
            <a:custGeom>
              <a:avLst/>
              <a:gdLst/>
              <a:ahLst/>
              <a:cxnLst/>
              <a:rect l="l" t="t" r="r" b="b"/>
              <a:pathLst>
                <a:path w="6407" h="6389" extrusionOk="0">
                  <a:moveTo>
                    <a:pt x="3195" y="1"/>
                  </a:moveTo>
                  <a:cubicBezTo>
                    <a:pt x="1446" y="1"/>
                    <a:pt x="1" y="1428"/>
                    <a:pt x="1" y="3195"/>
                  </a:cubicBezTo>
                  <a:cubicBezTo>
                    <a:pt x="1" y="4943"/>
                    <a:pt x="1446" y="6388"/>
                    <a:pt x="3195" y="6388"/>
                  </a:cubicBezTo>
                  <a:cubicBezTo>
                    <a:pt x="4961" y="6388"/>
                    <a:pt x="6406" y="4943"/>
                    <a:pt x="6406" y="3195"/>
                  </a:cubicBezTo>
                  <a:cubicBezTo>
                    <a:pt x="6406" y="2642"/>
                    <a:pt x="6264" y="2142"/>
                    <a:pt x="6032" y="1696"/>
                  </a:cubicBezTo>
                  <a:lnTo>
                    <a:pt x="5425" y="2285"/>
                  </a:lnTo>
                  <a:cubicBezTo>
                    <a:pt x="5550" y="2570"/>
                    <a:pt x="5603" y="2873"/>
                    <a:pt x="5603" y="3195"/>
                  </a:cubicBezTo>
                  <a:cubicBezTo>
                    <a:pt x="5603" y="4515"/>
                    <a:pt x="4533" y="5586"/>
                    <a:pt x="3195" y="5586"/>
                  </a:cubicBezTo>
                  <a:cubicBezTo>
                    <a:pt x="1892" y="5586"/>
                    <a:pt x="804" y="4515"/>
                    <a:pt x="804" y="3195"/>
                  </a:cubicBezTo>
                  <a:cubicBezTo>
                    <a:pt x="804" y="1874"/>
                    <a:pt x="1892" y="786"/>
                    <a:pt x="3195" y="786"/>
                  </a:cubicBezTo>
                  <a:cubicBezTo>
                    <a:pt x="3534" y="786"/>
                    <a:pt x="3837" y="857"/>
                    <a:pt x="4105" y="964"/>
                  </a:cubicBezTo>
                  <a:lnTo>
                    <a:pt x="4711" y="376"/>
                  </a:lnTo>
                  <a:cubicBezTo>
                    <a:pt x="4265" y="126"/>
                    <a:pt x="3748" y="1"/>
                    <a:pt x="31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" name="Google Shape;79;p1"/>
          <p:cNvGrpSpPr/>
          <p:nvPr/>
        </p:nvGrpSpPr>
        <p:grpSpPr>
          <a:xfrm rot="1259960">
            <a:off x="3700208" y="3872959"/>
            <a:ext cx="332484" cy="331936"/>
            <a:chOff x="1326950" y="1175150"/>
            <a:chExt cx="273025" cy="272575"/>
          </a:xfrm>
        </p:grpSpPr>
        <p:sp>
          <p:nvSpPr>
            <p:cNvPr id="80" name="Google Shape;80;p1"/>
            <p:cNvSpPr/>
            <p:nvPr/>
          </p:nvSpPr>
          <p:spPr>
            <a:xfrm>
              <a:off x="1436700" y="1284875"/>
              <a:ext cx="53550" cy="53125"/>
            </a:xfrm>
            <a:custGeom>
              <a:avLst/>
              <a:gdLst/>
              <a:ahLst/>
              <a:cxnLst/>
              <a:rect l="l" t="t" r="r" b="b"/>
              <a:pathLst>
                <a:path w="2142" h="2125" extrusionOk="0">
                  <a:moveTo>
                    <a:pt x="1071" y="536"/>
                  </a:moveTo>
                  <a:cubicBezTo>
                    <a:pt x="1374" y="536"/>
                    <a:pt x="1606" y="768"/>
                    <a:pt x="1606" y="1054"/>
                  </a:cubicBezTo>
                  <a:cubicBezTo>
                    <a:pt x="1606" y="1357"/>
                    <a:pt x="1374" y="1589"/>
                    <a:pt x="1071" y="1589"/>
                  </a:cubicBezTo>
                  <a:cubicBezTo>
                    <a:pt x="785" y="1589"/>
                    <a:pt x="535" y="1357"/>
                    <a:pt x="535" y="1054"/>
                  </a:cubicBezTo>
                  <a:cubicBezTo>
                    <a:pt x="535" y="768"/>
                    <a:pt x="785" y="536"/>
                    <a:pt x="1071" y="536"/>
                  </a:cubicBezTo>
                  <a:close/>
                  <a:moveTo>
                    <a:pt x="1071" y="1"/>
                  </a:moveTo>
                  <a:cubicBezTo>
                    <a:pt x="482" y="1"/>
                    <a:pt x="0" y="483"/>
                    <a:pt x="0" y="1054"/>
                  </a:cubicBezTo>
                  <a:cubicBezTo>
                    <a:pt x="0" y="1642"/>
                    <a:pt x="482" y="2124"/>
                    <a:pt x="1071" y="2124"/>
                  </a:cubicBezTo>
                  <a:cubicBezTo>
                    <a:pt x="1660" y="2124"/>
                    <a:pt x="2141" y="1642"/>
                    <a:pt x="2141" y="1054"/>
                  </a:cubicBezTo>
                  <a:cubicBezTo>
                    <a:pt x="2141" y="483"/>
                    <a:pt x="1660" y="1"/>
                    <a:pt x="10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1"/>
            <p:cNvSpPr/>
            <p:nvPr/>
          </p:nvSpPr>
          <p:spPr>
            <a:xfrm>
              <a:off x="1326950" y="1175150"/>
              <a:ext cx="273025" cy="272575"/>
            </a:xfrm>
            <a:custGeom>
              <a:avLst/>
              <a:gdLst/>
              <a:ahLst/>
              <a:cxnLst/>
              <a:rect l="l" t="t" r="r" b="b"/>
              <a:pathLst>
                <a:path w="10921" h="10903" extrusionOk="0">
                  <a:moveTo>
                    <a:pt x="5193" y="1589"/>
                  </a:moveTo>
                  <a:lnTo>
                    <a:pt x="5193" y="2231"/>
                  </a:lnTo>
                  <a:cubicBezTo>
                    <a:pt x="3623" y="2374"/>
                    <a:pt x="2374" y="3623"/>
                    <a:pt x="2249" y="5175"/>
                  </a:cubicBezTo>
                  <a:lnTo>
                    <a:pt x="1589" y="5175"/>
                  </a:lnTo>
                  <a:cubicBezTo>
                    <a:pt x="1732" y="3266"/>
                    <a:pt x="3266" y="1731"/>
                    <a:pt x="5193" y="1589"/>
                  </a:cubicBezTo>
                  <a:close/>
                  <a:moveTo>
                    <a:pt x="5728" y="1589"/>
                  </a:moveTo>
                  <a:cubicBezTo>
                    <a:pt x="7655" y="1731"/>
                    <a:pt x="9190" y="3266"/>
                    <a:pt x="9315" y="5175"/>
                  </a:cubicBezTo>
                  <a:lnTo>
                    <a:pt x="8672" y="5175"/>
                  </a:lnTo>
                  <a:cubicBezTo>
                    <a:pt x="8548" y="3605"/>
                    <a:pt x="7299" y="2356"/>
                    <a:pt x="5728" y="2231"/>
                  </a:cubicBezTo>
                  <a:lnTo>
                    <a:pt x="5728" y="1589"/>
                  </a:lnTo>
                  <a:close/>
                  <a:moveTo>
                    <a:pt x="5728" y="2766"/>
                  </a:moveTo>
                  <a:cubicBezTo>
                    <a:pt x="7013" y="2891"/>
                    <a:pt x="8012" y="3908"/>
                    <a:pt x="8137" y="5175"/>
                  </a:cubicBezTo>
                  <a:lnTo>
                    <a:pt x="7049" y="5175"/>
                  </a:lnTo>
                  <a:lnTo>
                    <a:pt x="7049" y="5710"/>
                  </a:lnTo>
                  <a:lnTo>
                    <a:pt x="8137" y="5710"/>
                  </a:lnTo>
                  <a:cubicBezTo>
                    <a:pt x="8012" y="6995"/>
                    <a:pt x="7013" y="8012"/>
                    <a:pt x="5728" y="8137"/>
                  </a:cubicBezTo>
                  <a:lnTo>
                    <a:pt x="5728" y="7048"/>
                  </a:lnTo>
                  <a:lnTo>
                    <a:pt x="5193" y="7048"/>
                  </a:lnTo>
                  <a:lnTo>
                    <a:pt x="5193" y="8137"/>
                  </a:lnTo>
                  <a:cubicBezTo>
                    <a:pt x="3926" y="8012"/>
                    <a:pt x="2909" y="6995"/>
                    <a:pt x="2784" y="5710"/>
                  </a:cubicBezTo>
                  <a:lnTo>
                    <a:pt x="3855" y="5710"/>
                  </a:lnTo>
                  <a:lnTo>
                    <a:pt x="3855" y="5175"/>
                  </a:lnTo>
                  <a:lnTo>
                    <a:pt x="2784" y="5175"/>
                  </a:lnTo>
                  <a:cubicBezTo>
                    <a:pt x="2909" y="3908"/>
                    <a:pt x="3926" y="2891"/>
                    <a:pt x="5193" y="2766"/>
                  </a:cubicBezTo>
                  <a:lnTo>
                    <a:pt x="5193" y="3855"/>
                  </a:lnTo>
                  <a:lnTo>
                    <a:pt x="5728" y="3855"/>
                  </a:lnTo>
                  <a:lnTo>
                    <a:pt x="5728" y="2766"/>
                  </a:lnTo>
                  <a:close/>
                  <a:moveTo>
                    <a:pt x="2249" y="5710"/>
                  </a:moveTo>
                  <a:cubicBezTo>
                    <a:pt x="2374" y="7280"/>
                    <a:pt x="3623" y="8529"/>
                    <a:pt x="5193" y="8672"/>
                  </a:cubicBezTo>
                  <a:lnTo>
                    <a:pt x="5193" y="9314"/>
                  </a:lnTo>
                  <a:cubicBezTo>
                    <a:pt x="3266" y="9172"/>
                    <a:pt x="1732" y="7637"/>
                    <a:pt x="1589" y="5710"/>
                  </a:cubicBezTo>
                  <a:close/>
                  <a:moveTo>
                    <a:pt x="9315" y="5710"/>
                  </a:moveTo>
                  <a:cubicBezTo>
                    <a:pt x="9190" y="7637"/>
                    <a:pt x="7655" y="9172"/>
                    <a:pt x="5728" y="9314"/>
                  </a:cubicBezTo>
                  <a:lnTo>
                    <a:pt x="5728" y="8672"/>
                  </a:lnTo>
                  <a:cubicBezTo>
                    <a:pt x="7299" y="8529"/>
                    <a:pt x="8548" y="7280"/>
                    <a:pt x="8672" y="5710"/>
                  </a:cubicBezTo>
                  <a:close/>
                  <a:moveTo>
                    <a:pt x="5193" y="1"/>
                  </a:moveTo>
                  <a:lnTo>
                    <a:pt x="5193" y="786"/>
                  </a:lnTo>
                  <a:cubicBezTo>
                    <a:pt x="2838" y="928"/>
                    <a:pt x="947" y="2820"/>
                    <a:pt x="804" y="5175"/>
                  </a:cubicBezTo>
                  <a:lnTo>
                    <a:pt x="1" y="5175"/>
                  </a:lnTo>
                  <a:lnTo>
                    <a:pt x="1" y="5710"/>
                  </a:lnTo>
                  <a:lnTo>
                    <a:pt x="804" y="5710"/>
                  </a:lnTo>
                  <a:cubicBezTo>
                    <a:pt x="947" y="8083"/>
                    <a:pt x="2838" y="9975"/>
                    <a:pt x="5193" y="10099"/>
                  </a:cubicBezTo>
                  <a:lnTo>
                    <a:pt x="5193" y="10902"/>
                  </a:lnTo>
                  <a:lnTo>
                    <a:pt x="5728" y="10902"/>
                  </a:lnTo>
                  <a:lnTo>
                    <a:pt x="5728" y="10099"/>
                  </a:lnTo>
                  <a:cubicBezTo>
                    <a:pt x="8101" y="9975"/>
                    <a:pt x="9975" y="8083"/>
                    <a:pt x="10118" y="5710"/>
                  </a:cubicBezTo>
                  <a:lnTo>
                    <a:pt x="10921" y="5710"/>
                  </a:lnTo>
                  <a:lnTo>
                    <a:pt x="10921" y="5175"/>
                  </a:lnTo>
                  <a:lnTo>
                    <a:pt x="10118" y="5175"/>
                  </a:lnTo>
                  <a:cubicBezTo>
                    <a:pt x="9975" y="2820"/>
                    <a:pt x="8101" y="928"/>
                    <a:pt x="5728" y="786"/>
                  </a:cubicBezTo>
                  <a:lnTo>
                    <a:pt x="572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" name="Google Shape;82;p1"/>
          <p:cNvSpPr/>
          <p:nvPr/>
        </p:nvSpPr>
        <p:spPr>
          <a:xfrm rot="1259960">
            <a:off x="2830158" y="3526126"/>
            <a:ext cx="275431" cy="275431"/>
          </a:xfrm>
          <a:custGeom>
            <a:avLst/>
            <a:gdLst/>
            <a:ahLst/>
            <a:cxnLst/>
            <a:rect l="l" t="t" r="r" b="b"/>
            <a:pathLst>
              <a:path w="9047" h="9047" extrusionOk="0">
                <a:moveTo>
                  <a:pt x="4514" y="2927"/>
                </a:moveTo>
                <a:cubicBezTo>
                  <a:pt x="5389" y="2927"/>
                  <a:pt x="6102" y="3640"/>
                  <a:pt x="6102" y="4515"/>
                </a:cubicBezTo>
                <a:cubicBezTo>
                  <a:pt x="6102" y="5407"/>
                  <a:pt x="5389" y="6120"/>
                  <a:pt x="4514" y="6120"/>
                </a:cubicBezTo>
                <a:cubicBezTo>
                  <a:pt x="3640" y="6120"/>
                  <a:pt x="2926" y="5407"/>
                  <a:pt x="2926" y="4515"/>
                </a:cubicBezTo>
                <a:cubicBezTo>
                  <a:pt x="2926" y="3640"/>
                  <a:pt x="3640" y="2927"/>
                  <a:pt x="4514" y="2927"/>
                </a:cubicBezTo>
                <a:close/>
                <a:moveTo>
                  <a:pt x="3979" y="0"/>
                </a:moveTo>
                <a:lnTo>
                  <a:pt x="3515" y="928"/>
                </a:lnTo>
                <a:cubicBezTo>
                  <a:pt x="3230" y="1017"/>
                  <a:pt x="2944" y="1124"/>
                  <a:pt x="2695" y="1285"/>
                </a:cubicBezTo>
                <a:lnTo>
                  <a:pt x="1695" y="946"/>
                </a:lnTo>
                <a:lnTo>
                  <a:pt x="946" y="1695"/>
                </a:lnTo>
                <a:lnTo>
                  <a:pt x="1267" y="2695"/>
                </a:lnTo>
                <a:cubicBezTo>
                  <a:pt x="1124" y="2962"/>
                  <a:pt x="999" y="3248"/>
                  <a:pt x="928" y="3533"/>
                </a:cubicBezTo>
                <a:lnTo>
                  <a:pt x="0" y="3997"/>
                </a:lnTo>
                <a:lnTo>
                  <a:pt x="0" y="5050"/>
                </a:lnTo>
                <a:lnTo>
                  <a:pt x="928" y="5514"/>
                </a:lnTo>
                <a:cubicBezTo>
                  <a:pt x="999" y="5817"/>
                  <a:pt x="1124" y="6085"/>
                  <a:pt x="1267" y="6352"/>
                </a:cubicBezTo>
                <a:lnTo>
                  <a:pt x="946" y="7352"/>
                </a:lnTo>
                <a:lnTo>
                  <a:pt x="1695" y="8101"/>
                </a:lnTo>
                <a:lnTo>
                  <a:pt x="2695" y="7780"/>
                </a:lnTo>
                <a:cubicBezTo>
                  <a:pt x="2962" y="7922"/>
                  <a:pt x="3248" y="8047"/>
                  <a:pt x="3533" y="8119"/>
                </a:cubicBezTo>
                <a:lnTo>
                  <a:pt x="3997" y="9047"/>
                </a:lnTo>
                <a:lnTo>
                  <a:pt x="5068" y="9047"/>
                </a:lnTo>
                <a:lnTo>
                  <a:pt x="5532" y="8119"/>
                </a:lnTo>
                <a:cubicBezTo>
                  <a:pt x="5817" y="8047"/>
                  <a:pt x="6102" y="7922"/>
                  <a:pt x="6352" y="7780"/>
                </a:cubicBezTo>
                <a:lnTo>
                  <a:pt x="7351" y="8101"/>
                </a:lnTo>
                <a:lnTo>
                  <a:pt x="8101" y="7352"/>
                </a:lnTo>
                <a:lnTo>
                  <a:pt x="7762" y="6352"/>
                </a:lnTo>
                <a:cubicBezTo>
                  <a:pt x="7922" y="6085"/>
                  <a:pt x="8029" y="5799"/>
                  <a:pt x="8119" y="5514"/>
                </a:cubicBezTo>
                <a:lnTo>
                  <a:pt x="9047" y="5050"/>
                </a:lnTo>
                <a:lnTo>
                  <a:pt x="9047" y="3979"/>
                </a:lnTo>
                <a:lnTo>
                  <a:pt x="8101" y="3515"/>
                </a:lnTo>
                <a:cubicBezTo>
                  <a:pt x="8029" y="3230"/>
                  <a:pt x="7905" y="2962"/>
                  <a:pt x="7762" y="2695"/>
                </a:cubicBezTo>
                <a:lnTo>
                  <a:pt x="8101" y="1695"/>
                </a:lnTo>
                <a:lnTo>
                  <a:pt x="7334" y="946"/>
                </a:lnTo>
                <a:lnTo>
                  <a:pt x="6334" y="1285"/>
                </a:lnTo>
                <a:cubicBezTo>
                  <a:pt x="6085" y="1124"/>
                  <a:pt x="5799" y="1017"/>
                  <a:pt x="5496" y="928"/>
                </a:cubicBezTo>
                <a:lnTo>
                  <a:pt x="505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3" name="Google Shape;83;p1"/>
          <p:cNvGrpSpPr/>
          <p:nvPr/>
        </p:nvGrpSpPr>
        <p:grpSpPr>
          <a:xfrm rot="1259960">
            <a:off x="5524046" y="4549855"/>
            <a:ext cx="210250" cy="340643"/>
            <a:chOff x="3741075" y="1171575"/>
            <a:chExt cx="172650" cy="279725"/>
          </a:xfrm>
        </p:grpSpPr>
        <p:sp>
          <p:nvSpPr>
            <p:cNvPr id="84" name="Google Shape;84;p1"/>
            <p:cNvSpPr/>
            <p:nvPr/>
          </p:nvSpPr>
          <p:spPr>
            <a:xfrm>
              <a:off x="3784350" y="1364725"/>
              <a:ext cx="86100" cy="19650"/>
            </a:xfrm>
            <a:custGeom>
              <a:avLst/>
              <a:gdLst/>
              <a:ahLst/>
              <a:cxnLst/>
              <a:rect l="l" t="t" r="r" b="b"/>
              <a:pathLst>
                <a:path w="3444" h="786" extrusionOk="0">
                  <a:moveTo>
                    <a:pt x="393" y="1"/>
                  </a:moveTo>
                  <a:cubicBezTo>
                    <a:pt x="161" y="1"/>
                    <a:pt x="0" y="161"/>
                    <a:pt x="0" y="393"/>
                  </a:cubicBezTo>
                  <a:cubicBezTo>
                    <a:pt x="0" y="625"/>
                    <a:pt x="161" y="786"/>
                    <a:pt x="393" y="786"/>
                  </a:cubicBezTo>
                  <a:lnTo>
                    <a:pt x="3051" y="786"/>
                  </a:lnTo>
                  <a:cubicBezTo>
                    <a:pt x="3283" y="786"/>
                    <a:pt x="3444" y="625"/>
                    <a:pt x="3444" y="393"/>
                  </a:cubicBezTo>
                  <a:cubicBezTo>
                    <a:pt x="3444" y="161"/>
                    <a:pt x="3283" y="1"/>
                    <a:pt x="30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1"/>
            <p:cNvSpPr/>
            <p:nvPr/>
          </p:nvSpPr>
          <p:spPr>
            <a:xfrm>
              <a:off x="3784350" y="1397750"/>
              <a:ext cx="86100" cy="20075"/>
            </a:xfrm>
            <a:custGeom>
              <a:avLst/>
              <a:gdLst/>
              <a:ahLst/>
              <a:cxnLst/>
              <a:rect l="l" t="t" r="r" b="b"/>
              <a:pathLst>
                <a:path w="3444" h="803" extrusionOk="0">
                  <a:moveTo>
                    <a:pt x="393" y="0"/>
                  </a:moveTo>
                  <a:cubicBezTo>
                    <a:pt x="161" y="0"/>
                    <a:pt x="0" y="178"/>
                    <a:pt x="0" y="410"/>
                  </a:cubicBezTo>
                  <a:cubicBezTo>
                    <a:pt x="0" y="642"/>
                    <a:pt x="161" y="803"/>
                    <a:pt x="393" y="803"/>
                  </a:cubicBezTo>
                  <a:lnTo>
                    <a:pt x="3051" y="803"/>
                  </a:lnTo>
                  <a:cubicBezTo>
                    <a:pt x="3283" y="803"/>
                    <a:pt x="3444" y="642"/>
                    <a:pt x="3444" y="410"/>
                  </a:cubicBezTo>
                  <a:cubicBezTo>
                    <a:pt x="3444" y="178"/>
                    <a:pt x="3283" y="0"/>
                    <a:pt x="30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1"/>
            <p:cNvSpPr/>
            <p:nvPr/>
          </p:nvSpPr>
          <p:spPr>
            <a:xfrm>
              <a:off x="3805750" y="1431200"/>
              <a:ext cx="43300" cy="20100"/>
            </a:xfrm>
            <a:custGeom>
              <a:avLst/>
              <a:gdLst/>
              <a:ahLst/>
              <a:cxnLst/>
              <a:rect l="l" t="t" r="r" b="b"/>
              <a:pathLst>
                <a:path w="1732" h="804" extrusionOk="0">
                  <a:moveTo>
                    <a:pt x="1" y="0"/>
                  </a:moveTo>
                  <a:cubicBezTo>
                    <a:pt x="36" y="446"/>
                    <a:pt x="411" y="803"/>
                    <a:pt x="857" y="803"/>
                  </a:cubicBezTo>
                  <a:cubicBezTo>
                    <a:pt x="1321" y="803"/>
                    <a:pt x="1696" y="446"/>
                    <a:pt x="17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1"/>
            <p:cNvSpPr/>
            <p:nvPr/>
          </p:nvSpPr>
          <p:spPr>
            <a:xfrm>
              <a:off x="3741075" y="1171575"/>
              <a:ext cx="172650" cy="179800"/>
            </a:xfrm>
            <a:custGeom>
              <a:avLst/>
              <a:gdLst/>
              <a:ahLst/>
              <a:cxnLst/>
              <a:rect l="l" t="t" r="r" b="b"/>
              <a:pathLst>
                <a:path w="6906" h="7192" extrusionOk="0">
                  <a:moveTo>
                    <a:pt x="3462" y="786"/>
                  </a:moveTo>
                  <a:cubicBezTo>
                    <a:pt x="4907" y="804"/>
                    <a:pt x="6103" y="1963"/>
                    <a:pt x="6120" y="3427"/>
                  </a:cubicBezTo>
                  <a:lnTo>
                    <a:pt x="6120" y="3534"/>
                  </a:lnTo>
                  <a:lnTo>
                    <a:pt x="6103" y="3534"/>
                  </a:lnTo>
                  <a:cubicBezTo>
                    <a:pt x="6103" y="3855"/>
                    <a:pt x="6031" y="4176"/>
                    <a:pt x="5924" y="4461"/>
                  </a:cubicBezTo>
                  <a:cubicBezTo>
                    <a:pt x="5817" y="4729"/>
                    <a:pt x="5674" y="4979"/>
                    <a:pt x="5478" y="5193"/>
                  </a:cubicBezTo>
                  <a:cubicBezTo>
                    <a:pt x="5175" y="5568"/>
                    <a:pt x="4907" y="5960"/>
                    <a:pt x="4711" y="6388"/>
                  </a:cubicBezTo>
                  <a:lnTo>
                    <a:pt x="2213" y="6388"/>
                  </a:lnTo>
                  <a:cubicBezTo>
                    <a:pt x="1999" y="5960"/>
                    <a:pt x="1731" y="5568"/>
                    <a:pt x="1446" y="5193"/>
                  </a:cubicBezTo>
                  <a:cubicBezTo>
                    <a:pt x="1249" y="4979"/>
                    <a:pt x="1107" y="4729"/>
                    <a:pt x="1000" y="4461"/>
                  </a:cubicBezTo>
                  <a:cubicBezTo>
                    <a:pt x="875" y="4176"/>
                    <a:pt x="821" y="3855"/>
                    <a:pt x="803" y="3534"/>
                  </a:cubicBezTo>
                  <a:lnTo>
                    <a:pt x="803" y="3427"/>
                  </a:lnTo>
                  <a:cubicBezTo>
                    <a:pt x="839" y="1981"/>
                    <a:pt x="2017" y="804"/>
                    <a:pt x="3462" y="786"/>
                  </a:cubicBezTo>
                  <a:close/>
                  <a:moveTo>
                    <a:pt x="3444" y="1"/>
                  </a:moveTo>
                  <a:cubicBezTo>
                    <a:pt x="1570" y="19"/>
                    <a:pt x="36" y="1535"/>
                    <a:pt x="0" y="3427"/>
                  </a:cubicBezTo>
                  <a:lnTo>
                    <a:pt x="0" y="3551"/>
                  </a:lnTo>
                  <a:cubicBezTo>
                    <a:pt x="18" y="3962"/>
                    <a:pt x="90" y="4354"/>
                    <a:pt x="232" y="4747"/>
                  </a:cubicBezTo>
                  <a:cubicBezTo>
                    <a:pt x="393" y="5104"/>
                    <a:pt x="589" y="5443"/>
                    <a:pt x="839" y="5728"/>
                  </a:cubicBezTo>
                  <a:cubicBezTo>
                    <a:pt x="1160" y="6067"/>
                    <a:pt x="1499" y="6763"/>
                    <a:pt x="1642" y="7049"/>
                  </a:cubicBezTo>
                  <a:cubicBezTo>
                    <a:pt x="1695" y="7138"/>
                    <a:pt x="1785" y="7191"/>
                    <a:pt x="1892" y="7191"/>
                  </a:cubicBezTo>
                  <a:lnTo>
                    <a:pt x="5014" y="7191"/>
                  </a:lnTo>
                  <a:cubicBezTo>
                    <a:pt x="5121" y="7191"/>
                    <a:pt x="5228" y="7138"/>
                    <a:pt x="5264" y="7049"/>
                  </a:cubicBezTo>
                  <a:cubicBezTo>
                    <a:pt x="5407" y="6763"/>
                    <a:pt x="5746" y="6067"/>
                    <a:pt x="6085" y="5728"/>
                  </a:cubicBezTo>
                  <a:cubicBezTo>
                    <a:pt x="6317" y="5443"/>
                    <a:pt x="6549" y="5104"/>
                    <a:pt x="6673" y="4747"/>
                  </a:cubicBezTo>
                  <a:cubicBezTo>
                    <a:pt x="6816" y="4354"/>
                    <a:pt x="6905" y="3962"/>
                    <a:pt x="6905" y="3551"/>
                  </a:cubicBezTo>
                  <a:lnTo>
                    <a:pt x="6905" y="3427"/>
                  </a:lnTo>
                  <a:cubicBezTo>
                    <a:pt x="6870" y="1535"/>
                    <a:pt x="5353" y="19"/>
                    <a:pt x="34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" name="Google Shape;88;p1"/>
          <p:cNvSpPr/>
          <p:nvPr/>
        </p:nvSpPr>
        <p:spPr>
          <a:xfrm rot="1259960">
            <a:off x="6189816" y="4102842"/>
            <a:ext cx="314004" cy="285904"/>
          </a:xfrm>
          <a:custGeom>
            <a:avLst/>
            <a:gdLst/>
            <a:ahLst/>
            <a:cxnLst/>
            <a:rect l="l" t="t" r="r" b="b"/>
            <a:pathLst>
              <a:path w="10314" h="9391" extrusionOk="0">
                <a:moveTo>
                  <a:pt x="5157" y="1"/>
                </a:moveTo>
                <a:cubicBezTo>
                  <a:pt x="4568" y="1"/>
                  <a:pt x="4086" y="482"/>
                  <a:pt x="4086" y="1071"/>
                </a:cubicBezTo>
                <a:cubicBezTo>
                  <a:pt x="4086" y="1553"/>
                  <a:pt x="4425" y="1963"/>
                  <a:pt x="4889" y="2088"/>
                </a:cubicBezTo>
                <a:lnTo>
                  <a:pt x="4889" y="3926"/>
                </a:lnTo>
                <a:cubicBezTo>
                  <a:pt x="4497" y="3997"/>
                  <a:pt x="4176" y="4229"/>
                  <a:pt x="3997" y="4550"/>
                </a:cubicBezTo>
                <a:lnTo>
                  <a:pt x="2284" y="3837"/>
                </a:lnTo>
                <a:cubicBezTo>
                  <a:pt x="2338" y="3373"/>
                  <a:pt x="2088" y="2891"/>
                  <a:pt x="1624" y="2695"/>
                </a:cubicBezTo>
                <a:cubicBezTo>
                  <a:pt x="1490" y="2643"/>
                  <a:pt x="1353" y="2618"/>
                  <a:pt x="1219" y="2618"/>
                </a:cubicBezTo>
                <a:cubicBezTo>
                  <a:pt x="798" y="2618"/>
                  <a:pt x="404" y="2860"/>
                  <a:pt x="214" y="3266"/>
                </a:cubicBezTo>
                <a:cubicBezTo>
                  <a:pt x="0" y="3819"/>
                  <a:pt x="250" y="4443"/>
                  <a:pt x="803" y="4675"/>
                </a:cubicBezTo>
                <a:cubicBezTo>
                  <a:pt x="932" y="4727"/>
                  <a:pt x="1067" y="4752"/>
                  <a:pt x="1201" y="4752"/>
                </a:cubicBezTo>
                <a:cubicBezTo>
                  <a:pt x="1529" y="4752"/>
                  <a:pt x="1849" y="4603"/>
                  <a:pt x="2052" y="4336"/>
                </a:cubicBezTo>
                <a:lnTo>
                  <a:pt x="3801" y="5050"/>
                </a:lnTo>
                <a:cubicBezTo>
                  <a:pt x="3801" y="5086"/>
                  <a:pt x="3801" y="5157"/>
                  <a:pt x="3801" y="5211"/>
                </a:cubicBezTo>
                <a:cubicBezTo>
                  <a:pt x="3801" y="5514"/>
                  <a:pt x="3890" y="5799"/>
                  <a:pt x="4051" y="6014"/>
                </a:cubicBezTo>
                <a:lnTo>
                  <a:pt x="2677" y="7423"/>
                </a:lnTo>
                <a:cubicBezTo>
                  <a:pt x="2506" y="7319"/>
                  <a:pt x="2313" y="7268"/>
                  <a:pt x="2122" y="7268"/>
                </a:cubicBezTo>
                <a:cubicBezTo>
                  <a:pt x="1854" y="7268"/>
                  <a:pt x="1590" y="7368"/>
                  <a:pt x="1392" y="7566"/>
                </a:cubicBezTo>
                <a:cubicBezTo>
                  <a:pt x="964" y="7994"/>
                  <a:pt x="964" y="8654"/>
                  <a:pt x="1392" y="9082"/>
                </a:cubicBezTo>
                <a:cubicBezTo>
                  <a:pt x="1597" y="9288"/>
                  <a:pt x="1869" y="9390"/>
                  <a:pt x="2141" y="9390"/>
                </a:cubicBezTo>
                <a:cubicBezTo>
                  <a:pt x="2414" y="9390"/>
                  <a:pt x="2686" y="9288"/>
                  <a:pt x="2891" y="9082"/>
                </a:cubicBezTo>
                <a:cubicBezTo>
                  <a:pt x="3230" y="8726"/>
                  <a:pt x="3283" y="8190"/>
                  <a:pt x="3051" y="7780"/>
                </a:cubicBezTo>
                <a:lnTo>
                  <a:pt x="4461" y="6370"/>
                </a:lnTo>
                <a:cubicBezTo>
                  <a:pt x="4657" y="6495"/>
                  <a:pt x="4889" y="6549"/>
                  <a:pt x="5121" y="6549"/>
                </a:cubicBezTo>
                <a:lnTo>
                  <a:pt x="5175" y="6549"/>
                </a:lnTo>
                <a:cubicBezTo>
                  <a:pt x="5407" y="6549"/>
                  <a:pt x="5639" y="6495"/>
                  <a:pt x="5853" y="6370"/>
                </a:cubicBezTo>
                <a:lnTo>
                  <a:pt x="7244" y="7780"/>
                </a:lnTo>
                <a:cubicBezTo>
                  <a:pt x="7013" y="8190"/>
                  <a:pt x="7066" y="8726"/>
                  <a:pt x="7405" y="9082"/>
                </a:cubicBezTo>
                <a:cubicBezTo>
                  <a:pt x="7619" y="9288"/>
                  <a:pt x="7896" y="9390"/>
                  <a:pt x="8170" y="9390"/>
                </a:cubicBezTo>
                <a:cubicBezTo>
                  <a:pt x="8444" y="9390"/>
                  <a:pt x="8716" y="9288"/>
                  <a:pt x="8922" y="9082"/>
                </a:cubicBezTo>
                <a:cubicBezTo>
                  <a:pt x="9332" y="8672"/>
                  <a:pt x="9332" y="7994"/>
                  <a:pt x="8922" y="7584"/>
                </a:cubicBezTo>
                <a:cubicBezTo>
                  <a:pt x="8720" y="7382"/>
                  <a:pt x="8450" y="7282"/>
                  <a:pt x="8174" y="7282"/>
                </a:cubicBezTo>
                <a:cubicBezTo>
                  <a:pt x="7985" y="7282"/>
                  <a:pt x="7793" y="7329"/>
                  <a:pt x="7619" y="7423"/>
                </a:cubicBezTo>
                <a:lnTo>
                  <a:pt x="6245" y="6031"/>
                </a:lnTo>
                <a:cubicBezTo>
                  <a:pt x="6406" y="5799"/>
                  <a:pt x="6513" y="5532"/>
                  <a:pt x="6513" y="5228"/>
                </a:cubicBezTo>
                <a:cubicBezTo>
                  <a:pt x="6513" y="5175"/>
                  <a:pt x="6513" y="5104"/>
                  <a:pt x="6495" y="5068"/>
                </a:cubicBezTo>
                <a:lnTo>
                  <a:pt x="8244" y="4336"/>
                </a:lnTo>
                <a:cubicBezTo>
                  <a:pt x="8450" y="4607"/>
                  <a:pt x="8777" y="4766"/>
                  <a:pt x="9118" y="4766"/>
                </a:cubicBezTo>
                <a:cubicBezTo>
                  <a:pt x="9249" y="4766"/>
                  <a:pt x="9382" y="4743"/>
                  <a:pt x="9510" y="4693"/>
                </a:cubicBezTo>
                <a:cubicBezTo>
                  <a:pt x="10046" y="4443"/>
                  <a:pt x="10313" y="3837"/>
                  <a:pt x="10081" y="3284"/>
                </a:cubicBezTo>
                <a:cubicBezTo>
                  <a:pt x="9906" y="2878"/>
                  <a:pt x="9504" y="2636"/>
                  <a:pt x="9079" y="2636"/>
                </a:cubicBezTo>
                <a:cubicBezTo>
                  <a:pt x="8944" y="2636"/>
                  <a:pt x="8806" y="2661"/>
                  <a:pt x="8672" y="2713"/>
                </a:cubicBezTo>
                <a:cubicBezTo>
                  <a:pt x="8226" y="2891"/>
                  <a:pt x="7958" y="3373"/>
                  <a:pt x="8030" y="3855"/>
                </a:cubicBezTo>
                <a:lnTo>
                  <a:pt x="6317" y="4568"/>
                </a:lnTo>
                <a:cubicBezTo>
                  <a:pt x="6120" y="4247"/>
                  <a:pt x="5781" y="3997"/>
                  <a:pt x="5407" y="3944"/>
                </a:cubicBezTo>
                <a:lnTo>
                  <a:pt x="5407" y="2088"/>
                </a:lnTo>
                <a:cubicBezTo>
                  <a:pt x="5871" y="1963"/>
                  <a:pt x="6210" y="1553"/>
                  <a:pt x="6210" y="1071"/>
                </a:cubicBezTo>
                <a:cubicBezTo>
                  <a:pt x="6210" y="482"/>
                  <a:pt x="5746" y="1"/>
                  <a:pt x="515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"/>
          <p:cNvSpPr/>
          <p:nvPr/>
        </p:nvSpPr>
        <p:spPr>
          <a:xfrm rot="1259960">
            <a:off x="7097369" y="4451130"/>
            <a:ext cx="324325" cy="227085"/>
          </a:xfrm>
          <a:custGeom>
            <a:avLst/>
            <a:gdLst/>
            <a:ahLst/>
            <a:cxnLst/>
            <a:rect l="l" t="t" r="r" b="b"/>
            <a:pathLst>
              <a:path w="10653" h="7459" extrusionOk="0">
                <a:moveTo>
                  <a:pt x="9475" y="803"/>
                </a:moveTo>
                <a:lnTo>
                  <a:pt x="5514" y="4657"/>
                </a:lnTo>
                <a:cubicBezTo>
                  <a:pt x="5460" y="4711"/>
                  <a:pt x="5394" y="4737"/>
                  <a:pt x="5327" y="4737"/>
                </a:cubicBezTo>
                <a:cubicBezTo>
                  <a:pt x="5260" y="4737"/>
                  <a:pt x="5193" y="4711"/>
                  <a:pt x="5139" y="4657"/>
                </a:cubicBezTo>
                <a:lnTo>
                  <a:pt x="1196" y="803"/>
                </a:lnTo>
                <a:close/>
                <a:moveTo>
                  <a:pt x="804" y="1160"/>
                </a:moveTo>
                <a:lnTo>
                  <a:pt x="3409" y="3693"/>
                </a:lnTo>
                <a:lnTo>
                  <a:pt x="804" y="6299"/>
                </a:lnTo>
                <a:lnTo>
                  <a:pt x="804" y="1160"/>
                </a:lnTo>
                <a:close/>
                <a:moveTo>
                  <a:pt x="9850" y="1178"/>
                </a:moveTo>
                <a:lnTo>
                  <a:pt x="9850" y="6299"/>
                </a:lnTo>
                <a:lnTo>
                  <a:pt x="7263" y="3693"/>
                </a:lnTo>
                <a:lnTo>
                  <a:pt x="9850" y="1178"/>
                </a:lnTo>
                <a:close/>
                <a:moveTo>
                  <a:pt x="6906" y="4068"/>
                </a:moveTo>
                <a:lnTo>
                  <a:pt x="9493" y="6655"/>
                </a:lnTo>
                <a:lnTo>
                  <a:pt x="1196" y="6655"/>
                </a:lnTo>
                <a:lnTo>
                  <a:pt x="3783" y="4068"/>
                </a:lnTo>
                <a:lnTo>
                  <a:pt x="4782" y="5032"/>
                </a:lnTo>
                <a:cubicBezTo>
                  <a:pt x="4943" y="5192"/>
                  <a:pt x="5139" y="5264"/>
                  <a:pt x="5353" y="5264"/>
                </a:cubicBezTo>
                <a:cubicBezTo>
                  <a:pt x="5550" y="5264"/>
                  <a:pt x="5746" y="5192"/>
                  <a:pt x="5907" y="5032"/>
                </a:cubicBezTo>
                <a:lnTo>
                  <a:pt x="6906" y="4068"/>
                </a:lnTo>
                <a:close/>
                <a:moveTo>
                  <a:pt x="1" y="0"/>
                </a:moveTo>
                <a:lnTo>
                  <a:pt x="1" y="7458"/>
                </a:lnTo>
                <a:lnTo>
                  <a:pt x="10653" y="7458"/>
                </a:lnTo>
                <a:lnTo>
                  <a:pt x="1065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0" name="Google Shape;90;p1"/>
          <p:cNvGrpSpPr/>
          <p:nvPr/>
        </p:nvGrpSpPr>
        <p:grpSpPr>
          <a:xfrm rot="1259960">
            <a:off x="857832" y="2068180"/>
            <a:ext cx="379186" cy="283286"/>
            <a:chOff x="900525" y="2405650"/>
            <a:chExt cx="311375" cy="232625"/>
          </a:xfrm>
        </p:grpSpPr>
        <p:sp>
          <p:nvSpPr>
            <p:cNvPr id="91" name="Google Shape;91;p1"/>
            <p:cNvSpPr/>
            <p:nvPr/>
          </p:nvSpPr>
          <p:spPr>
            <a:xfrm>
              <a:off x="987050" y="2478550"/>
              <a:ext cx="136525" cy="159725"/>
            </a:xfrm>
            <a:custGeom>
              <a:avLst/>
              <a:gdLst/>
              <a:ahLst/>
              <a:cxnLst/>
              <a:rect l="l" t="t" r="r" b="b"/>
              <a:pathLst>
                <a:path w="5461" h="6389" extrusionOk="0">
                  <a:moveTo>
                    <a:pt x="1660" y="1"/>
                  </a:moveTo>
                  <a:lnTo>
                    <a:pt x="1660" y="3195"/>
                  </a:lnTo>
                  <a:lnTo>
                    <a:pt x="1" y="3195"/>
                  </a:lnTo>
                  <a:lnTo>
                    <a:pt x="2731" y="6388"/>
                  </a:lnTo>
                  <a:lnTo>
                    <a:pt x="5461" y="3195"/>
                  </a:lnTo>
                  <a:lnTo>
                    <a:pt x="3801" y="3195"/>
                  </a:lnTo>
                  <a:lnTo>
                    <a:pt x="38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1"/>
            <p:cNvSpPr/>
            <p:nvPr/>
          </p:nvSpPr>
          <p:spPr>
            <a:xfrm>
              <a:off x="900525" y="2405650"/>
              <a:ext cx="311375" cy="186225"/>
            </a:xfrm>
            <a:custGeom>
              <a:avLst/>
              <a:gdLst/>
              <a:ahLst/>
              <a:cxnLst/>
              <a:rect l="l" t="t" r="r" b="b"/>
              <a:pathLst>
                <a:path w="12455" h="7449" extrusionOk="0">
                  <a:moveTo>
                    <a:pt x="5332" y="0"/>
                  </a:moveTo>
                  <a:cubicBezTo>
                    <a:pt x="5114" y="0"/>
                    <a:pt x="4893" y="26"/>
                    <a:pt x="4675" y="80"/>
                  </a:cubicBezTo>
                  <a:cubicBezTo>
                    <a:pt x="3551" y="365"/>
                    <a:pt x="2695" y="1311"/>
                    <a:pt x="2516" y="2471"/>
                  </a:cubicBezTo>
                  <a:cubicBezTo>
                    <a:pt x="1767" y="2488"/>
                    <a:pt x="1071" y="2845"/>
                    <a:pt x="625" y="3452"/>
                  </a:cubicBezTo>
                  <a:cubicBezTo>
                    <a:pt x="90" y="4201"/>
                    <a:pt x="0" y="5165"/>
                    <a:pt x="375" y="6003"/>
                  </a:cubicBezTo>
                  <a:cubicBezTo>
                    <a:pt x="750" y="6824"/>
                    <a:pt x="1553" y="7377"/>
                    <a:pt x="2463" y="7431"/>
                  </a:cubicBezTo>
                  <a:lnTo>
                    <a:pt x="3426" y="7431"/>
                  </a:lnTo>
                  <a:lnTo>
                    <a:pt x="3069" y="6985"/>
                  </a:lnTo>
                  <a:lnTo>
                    <a:pt x="2730" y="6610"/>
                  </a:lnTo>
                  <a:lnTo>
                    <a:pt x="2498" y="6610"/>
                  </a:lnTo>
                  <a:cubicBezTo>
                    <a:pt x="1892" y="6574"/>
                    <a:pt x="1356" y="6218"/>
                    <a:pt x="1107" y="5664"/>
                  </a:cubicBezTo>
                  <a:cubicBezTo>
                    <a:pt x="839" y="5111"/>
                    <a:pt x="910" y="4469"/>
                    <a:pt x="1267" y="3952"/>
                  </a:cubicBezTo>
                  <a:cubicBezTo>
                    <a:pt x="1576" y="3535"/>
                    <a:pt x="2072" y="3291"/>
                    <a:pt x="2593" y="3291"/>
                  </a:cubicBezTo>
                  <a:cubicBezTo>
                    <a:pt x="2674" y="3291"/>
                    <a:pt x="2756" y="3297"/>
                    <a:pt x="2837" y="3309"/>
                  </a:cubicBezTo>
                  <a:lnTo>
                    <a:pt x="3301" y="3398"/>
                  </a:lnTo>
                  <a:lnTo>
                    <a:pt x="3301" y="2881"/>
                  </a:lnTo>
                  <a:cubicBezTo>
                    <a:pt x="3301" y="1935"/>
                    <a:pt x="3944" y="1115"/>
                    <a:pt x="4854" y="883"/>
                  </a:cubicBezTo>
                  <a:cubicBezTo>
                    <a:pt x="5015" y="842"/>
                    <a:pt x="5176" y="823"/>
                    <a:pt x="5336" y="823"/>
                  </a:cubicBezTo>
                  <a:cubicBezTo>
                    <a:pt x="6094" y="823"/>
                    <a:pt x="6801" y="1260"/>
                    <a:pt x="7155" y="1953"/>
                  </a:cubicBezTo>
                  <a:lnTo>
                    <a:pt x="7316" y="2274"/>
                  </a:lnTo>
                  <a:lnTo>
                    <a:pt x="7655" y="2149"/>
                  </a:lnTo>
                  <a:cubicBezTo>
                    <a:pt x="7833" y="2086"/>
                    <a:pt x="8016" y="2054"/>
                    <a:pt x="8198" y="2054"/>
                  </a:cubicBezTo>
                  <a:cubicBezTo>
                    <a:pt x="8525" y="2054"/>
                    <a:pt x="8849" y="2157"/>
                    <a:pt x="9136" y="2364"/>
                  </a:cubicBezTo>
                  <a:cubicBezTo>
                    <a:pt x="9564" y="2685"/>
                    <a:pt x="9814" y="3166"/>
                    <a:pt x="9832" y="3702"/>
                  </a:cubicBezTo>
                  <a:lnTo>
                    <a:pt x="9832" y="4112"/>
                  </a:lnTo>
                  <a:lnTo>
                    <a:pt x="10367" y="4112"/>
                  </a:lnTo>
                  <a:cubicBezTo>
                    <a:pt x="11045" y="4148"/>
                    <a:pt x="11580" y="4701"/>
                    <a:pt x="11580" y="5361"/>
                  </a:cubicBezTo>
                  <a:cubicBezTo>
                    <a:pt x="11580" y="6039"/>
                    <a:pt x="11027" y="6592"/>
                    <a:pt x="10367" y="6610"/>
                  </a:cubicBezTo>
                  <a:lnTo>
                    <a:pt x="9671" y="6610"/>
                  </a:lnTo>
                  <a:lnTo>
                    <a:pt x="9314" y="6985"/>
                  </a:lnTo>
                  <a:lnTo>
                    <a:pt x="8957" y="7449"/>
                  </a:lnTo>
                  <a:lnTo>
                    <a:pt x="10367" y="7449"/>
                  </a:lnTo>
                  <a:cubicBezTo>
                    <a:pt x="11437" y="7413"/>
                    <a:pt x="12312" y="6574"/>
                    <a:pt x="12383" y="5486"/>
                  </a:cubicBezTo>
                  <a:cubicBezTo>
                    <a:pt x="12455" y="4415"/>
                    <a:pt x="11669" y="3470"/>
                    <a:pt x="10599" y="3309"/>
                  </a:cubicBezTo>
                  <a:cubicBezTo>
                    <a:pt x="10492" y="2649"/>
                    <a:pt x="10135" y="2060"/>
                    <a:pt x="9600" y="1686"/>
                  </a:cubicBezTo>
                  <a:cubicBezTo>
                    <a:pt x="9187" y="1393"/>
                    <a:pt x="8705" y="1239"/>
                    <a:pt x="8205" y="1239"/>
                  </a:cubicBezTo>
                  <a:cubicBezTo>
                    <a:pt x="8035" y="1239"/>
                    <a:pt x="7863" y="1257"/>
                    <a:pt x="7691" y="1293"/>
                  </a:cubicBezTo>
                  <a:cubicBezTo>
                    <a:pt x="7169" y="482"/>
                    <a:pt x="6271" y="0"/>
                    <a:pt x="53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Google Shape;93;p1"/>
          <p:cNvSpPr/>
          <p:nvPr/>
        </p:nvSpPr>
        <p:spPr>
          <a:xfrm rot="1259960">
            <a:off x="1814774" y="2425892"/>
            <a:ext cx="324873" cy="299848"/>
          </a:xfrm>
          <a:custGeom>
            <a:avLst/>
            <a:gdLst/>
            <a:ahLst/>
            <a:cxnLst/>
            <a:rect l="l" t="t" r="r" b="b"/>
            <a:pathLst>
              <a:path w="10671" h="9849" extrusionOk="0">
                <a:moveTo>
                  <a:pt x="8726" y="1430"/>
                </a:moveTo>
                <a:lnTo>
                  <a:pt x="3391" y="6426"/>
                </a:lnTo>
                <a:lnTo>
                  <a:pt x="946" y="5588"/>
                </a:lnTo>
                <a:lnTo>
                  <a:pt x="8726" y="1430"/>
                </a:lnTo>
                <a:close/>
                <a:moveTo>
                  <a:pt x="9957" y="1216"/>
                </a:moveTo>
                <a:lnTo>
                  <a:pt x="8833" y="8282"/>
                </a:lnTo>
                <a:lnTo>
                  <a:pt x="6442" y="7461"/>
                </a:lnTo>
                <a:lnTo>
                  <a:pt x="6424" y="7461"/>
                </a:lnTo>
                <a:lnTo>
                  <a:pt x="5478" y="7122"/>
                </a:lnTo>
                <a:lnTo>
                  <a:pt x="9957" y="1216"/>
                </a:lnTo>
                <a:close/>
                <a:moveTo>
                  <a:pt x="8761" y="2001"/>
                </a:moveTo>
                <a:lnTo>
                  <a:pt x="4943" y="6944"/>
                </a:lnTo>
                <a:lnTo>
                  <a:pt x="4782" y="7158"/>
                </a:lnTo>
                <a:cubicBezTo>
                  <a:pt x="4765" y="7176"/>
                  <a:pt x="4747" y="7211"/>
                  <a:pt x="4729" y="7265"/>
                </a:cubicBezTo>
                <a:lnTo>
                  <a:pt x="4693" y="7425"/>
                </a:lnTo>
                <a:lnTo>
                  <a:pt x="4426" y="8639"/>
                </a:lnTo>
                <a:lnTo>
                  <a:pt x="3783" y="6783"/>
                </a:lnTo>
                <a:lnTo>
                  <a:pt x="8761" y="2001"/>
                </a:lnTo>
                <a:close/>
                <a:moveTo>
                  <a:pt x="5211" y="7622"/>
                </a:moveTo>
                <a:lnTo>
                  <a:pt x="5853" y="7836"/>
                </a:lnTo>
                <a:lnTo>
                  <a:pt x="4961" y="8710"/>
                </a:lnTo>
                <a:lnTo>
                  <a:pt x="4961" y="8710"/>
                </a:lnTo>
                <a:lnTo>
                  <a:pt x="5211" y="7622"/>
                </a:lnTo>
                <a:close/>
                <a:moveTo>
                  <a:pt x="10390" y="0"/>
                </a:moveTo>
                <a:cubicBezTo>
                  <a:pt x="10342" y="0"/>
                  <a:pt x="10292" y="14"/>
                  <a:pt x="10242" y="39"/>
                </a:cubicBezTo>
                <a:lnTo>
                  <a:pt x="161" y="5391"/>
                </a:lnTo>
                <a:cubicBezTo>
                  <a:pt x="72" y="5445"/>
                  <a:pt x="1" y="5552"/>
                  <a:pt x="1" y="5641"/>
                </a:cubicBezTo>
                <a:cubicBezTo>
                  <a:pt x="1" y="5748"/>
                  <a:pt x="90" y="5855"/>
                  <a:pt x="179" y="5873"/>
                </a:cubicBezTo>
                <a:lnTo>
                  <a:pt x="2945" y="6819"/>
                </a:lnTo>
                <a:lnTo>
                  <a:pt x="3301" y="6944"/>
                </a:lnTo>
                <a:lnTo>
                  <a:pt x="3373" y="7176"/>
                </a:lnTo>
                <a:lnTo>
                  <a:pt x="4194" y="9638"/>
                </a:lnTo>
                <a:lnTo>
                  <a:pt x="4194" y="9656"/>
                </a:lnTo>
                <a:lnTo>
                  <a:pt x="4194" y="9674"/>
                </a:lnTo>
                <a:cubicBezTo>
                  <a:pt x="4229" y="9745"/>
                  <a:pt x="4301" y="9816"/>
                  <a:pt x="4390" y="9834"/>
                </a:cubicBezTo>
                <a:cubicBezTo>
                  <a:pt x="4419" y="9844"/>
                  <a:pt x="4446" y="9848"/>
                  <a:pt x="4472" y="9848"/>
                </a:cubicBezTo>
                <a:cubicBezTo>
                  <a:pt x="4543" y="9848"/>
                  <a:pt x="4605" y="9815"/>
                  <a:pt x="4658" y="9763"/>
                </a:cubicBezTo>
                <a:lnTo>
                  <a:pt x="4747" y="9674"/>
                </a:lnTo>
                <a:lnTo>
                  <a:pt x="6424" y="8032"/>
                </a:lnTo>
                <a:lnTo>
                  <a:pt x="8975" y="8906"/>
                </a:lnTo>
                <a:cubicBezTo>
                  <a:pt x="9001" y="8919"/>
                  <a:pt x="9028" y="8925"/>
                  <a:pt x="9056" y="8925"/>
                </a:cubicBezTo>
                <a:cubicBezTo>
                  <a:pt x="9106" y="8925"/>
                  <a:pt x="9155" y="8905"/>
                  <a:pt x="9190" y="8871"/>
                </a:cubicBezTo>
                <a:cubicBezTo>
                  <a:pt x="9261" y="8835"/>
                  <a:pt x="9314" y="8764"/>
                  <a:pt x="9332" y="8692"/>
                </a:cubicBezTo>
                <a:lnTo>
                  <a:pt x="10653" y="324"/>
                </a:lnTo>
                <a:cubicBezTo>
                  <a:pt x="10670" y="199"/>
                  <a:pt x="10617" y="110"/>
                  <a:pt x="10546" y="56"/>
                </a:cubicBezTo>
                <a:cubicBezTo>
                  <a:pt x="10498" y="18"/>
                  <a:pt x="10445" y="0"/>
                  <a:pt x="1039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4" name="Google Shape;94;p1"/>
          <p:cNvGrpSpPr/>
          <p:nvPr/>
        </p:nvGrpSpPr>
        <p:grpSpPr>
          <a:xfrm rot="1259960">
            <a:off x="5395337" y="3777086"/>
            <a:ext cx="194510" cy="356353"/>
            <a:chOff x="4354850" y="2375525"/>
            <a:chExt cx="159725" cy="292625"/>
          </a:xfrm>
        </p:grpSpPr>
        <p:sp>
          <p:nvSpPr>
            <p:cNvPr id="95" name="Google Shape;95;p1"/>
            <p:cNvSpPr/>
            <p:nvPr/>
          </p:nvSpPr>
          <p:spPr>
            <a:xfrm>
              <a:off x="4354850" y="2498625"/>
              <a:ext cx="159725" cy="169525"/>
            </a:xfrm>
            <a:custGeom>
              <a:avLst/>
              <a:gdLst/>
              <a:ahLst/>
              <a:cxnLst/>
              <a:rect l="l" t="t" r="r" b="b"/>
              <a:pathLst>
                <a:path w="6389" h="6781" extrusionOk="0">
                  <a:moveTo>
                    <a:pt x="144" y="1"/>
                  </a:moveTo>
                  <a:lnTo>
                    <a:pt x="144" y="1321"/>
                  </a:lnTo>
                  <a:cubicBezTo>
                    <a:pt x="144" y="2891"/>
                    <a:pt x="1303" y="4158"/>
                    <a:pt x="2802" y="4354"/>
                  </a:cubicBezTo>
                  <a:lnTo>
                    <a:pt x="2802" y="5978"/>
                  </a:lnTo>
                  <a:lnTo>
                    <a:pt x="1" y="5978"/>
                  </a:lnTo>
                  <a:lnTo>
                    <a:pt x="1" y="6781"/>
                  </a:lnTo>
                  <a:lnTo>
                    <a:pt x="6388" y="6781"/>
                  </a:lnTo>
                  <a:lnTo>
                    <a:pt x="6388" y="5978"/>
                  </a:lnTo>
                  <a:lnTo>
                    <a:pt x="3605" y="5978"/>
                  </a:lnTo>
                  <a:lnTo>
                    <a:pt x="3605" y="4354"/>
                  </a:lnTo>
                  <a:cubicBezTo>
                    <a:pt x="5104" y="4158"/>
                    <a:pt x="6264" y="2891"/>
                    <a:pt x="6264" y="1321"/>
                  </a:cubicBezTo>
                  <a:lnTo>
                    <a:pt x="6264" y="1"/>
                  </a:lnTo>
                  <a:lnTo>
                    <a:pt x="5461" y="1"/>
                  </a:lnTo>
                  <a:lnTo>
                    <a:pt x="5461" y="1321"/>
                  </a:lnTo>
                  <a:cubicBezTo>
                    <a:pt x="5461" y="2588"/>
                    <a:pt x="4461" y="3587"/>
                    <a:pt x="3195" y="3587"/>
                  </a:cubicBezTo>
                  <a:cubicBezTo>
                    <a:pt x="1946" y="3587"/>
                    <a:pt x="929" y="2588"/>
                    <a:pt x="929" y="1321"/>
                  </a:cubicBezTo>
                  <a:lnTo>
                    <a:pt x="92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1"/>
            <p:cNvSpPr/>
            <p:nvPr/>
          </p:nvSpPr>
          <p:spPr>
            <a:xfrm>
              <a:off x="4391425" y="2375525"/>
              <a:ext cx="86575" cy="199400"/>
            </a:xfrm>
            <a:custGeom>
              <a:avLst/>
              <a:gdLst/>
              <a:ahLst/>
              <a:cxnLst/>
              <a:rect l="l" t="t" r="r" b="b"/>
              <a:pathLst>
                <a:path w="3463" h="7976" extrusionOk="0">
                  <a:moveTo>
                    <a:pt x="1732" y="0"/>
                  </a:moveTo>
                  <a:cubicBezTo>
                    <a:pt x="786" y="0"/>
                    <a:pt x="1" y="767"/>
                    <a:pt x="1" y="1731"/>
                  </a:cubicBezTo>
                  <a:lnTo>
                    <a:pt x="1" y="6245"/>
                  </a:lnTo>
                  <a:cubicBezTo>
                    <a:pt x="1" y="7208"/>
                    <a:pt x="786" y="7976"/>
                    <a:pt x="1732" y="7976"/>
                  </a:cubicBezTo>
                  <a:cubicBezTo>
                    <a:pt x="2695" y="7976"/>
                    <a:pt x="3462" y="7208"/>
                    <a:pt x="3462" y="6245"/>
                  </a:cubicBezTo>
                  <a:lnTo>
                    <a:pt x="2142" y="6245"/>
                  </a:lnTo>
                  <a:lnTo>
                    <a:pt x="2142" y="5710"/>
                  </a:lnTo>
                  <a:lnTo>
                    <a:pt x="3462" y="5710"/>
                  </a:lnTo>
                  <a:lnTo>
                    <a:pt x="3462" y="4925"/>
                  </a:lnTo>
                  <a:lnTo>
                    <a:pt x="2142" y="4925"/>
                  </a:lnTo>
                  <a:lnTo>
                    <a:pt x="2142" y="4389"/>
                  </a:lnTo>
                  <a:lnTo>
                    <a:pt x="3462" y="4389"/>
                  </a:lnTo>
                  <a:lnTo>
                    <a:pt x="3462" y="3586"/>
                  </a:lnTo>
                  <a:lnTo>
                    <a:pt x="2142" y="3586"/>
                  </a:lnTo>
                  <a:lnTo>
                    <a:pt x="2142" y="3051"/>
                  </a:lnTo>
                  <a:lnTo>
                    <a:pt x="3462" y="3051"/>
                  </a:lnTo>
                  <a:lnTo>
                    <a:pt x="3462" y="2266"/>
                  </a:lnTo>
                  <a:lnTo>
                    <a:pt x="2142" y="2266"/>
                  </a:lnTo>
                  <a:lnTo>
                    <a:pt x="2142" y="1731"/>
                  </a:lnTo>
                  <a:lnTo>
                    <a:pt x="3462" y="1731"/>
                  </a:lnTo>
                  <a:cubicBezTo>
                    <a:pt x="3462" y="767"/>
                    <a:pt x="2695" y="0"/>
                    <a:pt x="17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" name="Google Shape;97;p1"/>
          <p:cNvGrpSpPr/>
          <p:nvPr/>
        </p:nvGrpSpPr>
        <p:grpSpPr>
          <a:xfrm rot="1259960">
            <a:off x="1819547" y="1614603"/>
            <a:ext cx="323777" cy="251532"/>
            <a:chOff x="4788875" y="1879050"/>
            <a:chExt cx="265875" cy="206550"/>
          </a:xfrm>
        </p:grpSpPr>
        <p:sp>
          <p:nvSpPr>
            <p:cNvPr id="98" name="Google Shape;98;p1"/>
            <p:cNvSpPr/>
            <p:nvPr/>
          </p:nvSpPr>
          <p:spPr>
            <a:xfrm>
              <a:off x="4839275" y="1961125"/>
              <a:ext cx="47325" cy="75850"/>
            </a:xfrm>
            <a:custGeom>
              <a:avLst/>
              <a:gdLst/>
              <a:ahLst/>
              <a:cxnLst/>
              <a:rect l="l" t="t" r="r" b="b"/>
              <a:pathLst>
                <a:path w="1893" h="3034" extrusionOk="0">
                  <a:moveTo>
                    <a:pt x="1518" y="0"/>
                  </a:moveTo>
                  <a:lnTo>
                    <a:pt x="1" y="1517"/>
                  </a:lnTo>
                  <a:lnTo>
                    <a:pt x="1518" y="3033"/>
                  </a:lnTo>
                  <a:lnTo>
                    <a:pt x="1892" y="2659"/>
                  </a:lnTo>
                  <a:lnTo>
                    <a:pt x="750" y="1517"/>
                  </a:lnTo>
                  <a:lnTo>
                    <a:pt x="1892" y="375"/>
                  </a:lnTo>
                  <a:lnTo>
                    <a:pt x="15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1"/>
            <p:cNvSpPr/>
            <p:nvPr/>
          </p:nvSpPr>
          <p:spPr>
            <a:xfrm>
              <a:off x="4957050" y="1961125"/>
              <a:ext cx="47300" cy="75850"/>
            </a:xfrm>
            <a:custGeom>
              <a:avLst/>
              <a:gdLst/>
              <a:ahLst/>
              <a:cxnLst/>
              <a:rect l="l" t="t" r="r" b="b"/>
              <a:pathLst>
                <a:path w="1892" h="3034" extrusionOk="0">
                  <a:moveTo>
                    <a:pt x="375" y="0"/>
                  </a:moveTo>
                  <a:lnTo>
                    <a:pt x="0" y="375"/>
                  </a:lnTo>
                  <a:lnTo>
                    <a:pt x="1142" y="1517"/>
                  </a:lnTo>
                  <a:lnTo>
                    <a:pt x="0" y="2659"/>
                  </a:lnTo>
                  <a:lnTo>
                    <a:pt x="375" y="3033"/>
                  </a:lnTo>
                  <a:lnTo>
                    <a:pt x="1892" y="1517"/>
                  </a:lnTo>
                  <a:lnTo>
                    <a:pt x="37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1"/>
            <p:cNvSpPr/>
            <p:nvPr/>
          </p:nvSpPr>
          <p:spPr>
            <a:xfrm>
              <a:off x="4899500" y="1959775"/>
              <a:ext cx="44200" cy="82100"/>
            </a:xfrm>
            <a:custGeom>
              <a:avLst/>
              <a:gdLst/>
              <a:ahLst/>
              <a:cxnLst/>
              <a:rect l="l" t="t" r="r" b="b"/>
              <a:pathLst>
                <a:path w="1768" h="3284" extrusionOk="0">
                  <a:moveTo>
                    <a:pt x="1268" y="1"/>
                  </a:moveTo>
                  <a:lnTo>
                    <a:pt x="1" y="3087"/>
                  </a:lnTo>
                  <a:lnTo>
                    <a:pt x="500" y="3284"/>
                  </a:lnTo>
                  <a:lnTo>
                    <a:pt x="1767" y="215"/>
                  </a:lnTo>
                  <a:lnTo>
                    <a:pt x="126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1"/>
            <p:cNvSpPr/>
            <p:nvPr/>
          </p:nvSpPr>
          <p:spPr>
            <a:xfrm>
              <a:off x="4788875" y="1879050"/>
              <a:ext cx="265875" cy="206550"/>
            </a:xfrm>
            <a:custGeom>
              <a:avLst/>
              <a:gdLst/>
              <a:ahLst/>
              <a:cxnLst/>
              <a:rect l="l" t="t" r="r" b="b"/>
              <a:pathLst>
                <a:path w="10635" h="8262" extrusionOk="0">
                  <a:moveTo>
                    <a:pt x="7316" y="803"/>
                  </a:moveTo>
                  <a:cubicBezTo>
                    <a:pt x="7459" y="803"/>
                    <a:pt x="7584" y="928"/>
                    <a:pt x="7584" y="1071"/>
                  </a:cubicBezTo>
                  <a:cubicBezTo>
                    <a:pt x="7584" y="1231"/>
                    <a:pt x="7459" y="1338"/>
                    <a:pt x="7316" y="1338"/>
                  </a:cubicBezTo>
                  <a:cubicBezTo>
                    <a:pt x="7173" y="1338"/>
                    <a:pt x="7049" y="1231"/>
                    <a:pt x="7049" y="1071"/>
                  </a:cubicBezTo>
                  <a:cubicBezTo>
                    <a:pt x="7049" y="928"/>
                    <a:pt x="7173" y="803"/>
                    <a:pt x="7316" y="803"/>
                  </a:cubicBezTo>
                  <a:close/>
                  <a:moveTo>
                    <a:pt x="8244" y="803"/>
                  </a:moveTo>
                  <a:cubicBezTo>
                    <a:pt x="8387" y="803"/>
                    <a:pt x="8512" y="928"/>
                    <a:pt x="8512" y="1071"/>
                  </a:cubicBezTo>
                  <a:cubicBezTo>
                    <a:pt x="8512" y="1231"/>
                    <a:pt x="8387" y="1338"/>
                    <a:pt x="8244" y="1338"/>
                  </a:cubicBezTo>
                  <a:cubicBezTo>
                    <a:pt x="8101" y="1338"/>
                    <a:pt x="7976" y="1231"/>
                    <a:pt x="7976" y="1071"/>
                  </a:cubicBezTo>
                  <a:cubicBezTo>
                    <a:pt x="7976" y="928"/>
                    <a:pt x="8101" y="803"/>
                    <a:pt x="8244" y="803"/>
                  </a:cubicBezTo>
                  <a:close/>
                  <a:moveTo>
                    <a:pt x="9172" y="803"/>
                  </a:moveTo>
                  <a:cubicBezTo>
                    <a:pt x="9315" y="803"/>
                    <a:pt x="9439" y="928"/>
                    <a:pt x="9439" y="1071"/>
                  </a:cubicBezTo>
                  <a:cubicBezTo>
                    <a:pt x="9439" y="1231"/>
                    <a:pt x="9315" y="1338"/>
                    <a:pt x="9172" y="1338"/>
                  </a:cubicBezTo>
                  <a:cubicBezTo>
                    <a:pt x="9029" y="1338"/>
                    <a:pt x="8904" y="1231"/>
                    <a:pt x="8904" y="1071"/>
                  </a:cubicBezTo>
                  <a:cubicBezTo>
                    <a:pt x="8904" y="928"/>
                    <a:pt x="9029" y="803"/>
                    <a:pt x="9172" y="803"/>
                  </a:cubicBezTo>
                  <a:close/>
                  <a:moveTo>
                    <a:pt x="9832" y="2141"/>
                  </a:moveTo>
                  <a:lnTo>
                    <a:pt x="9832" y="7458"/>
                  </a:lnTo>
                  <a:lnTo>
                    <a:pt x="804" y="7458"/>
                  </a:lnTo>
                  <a:lnTo>
                    <a:pt x="804" y="2141"/>
                  </a:lnTo>
                  <a:close/>
                  <a:moveTo>
                    <a:pt x="1" y="0"/>
                  </a:moveTo>
                  <a:lnTo>
                    <a:pt x="1" y="8261"/>
                  </a:lnTo>
                  <a:lnTo>
                    <a:pt x="10635" y="8261"/>
                  </a:lnTo>
                  <a:lnTo>
                    <a:pt x="1063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" name="Google Shape;102;p1"/>
          <p:cNvSpPr/>
          <p:nvPr/>
        </p:nvSpPr>
        <p:spPr>
          <a:xfrm rot="1259960">
            <a:off x="2733810" y="1946352"/>
            <a:ext cx="226537" cy="226537"/>
          </a:xfrm>
          <a:custGeom>
            <a:avLst/>
            <a:gdLst/>
            <a:ahLst/>
            <a:cxnLst/>
            <a:rect l="l" t="t" r="r" b="b"/>
            <a:pathLst>
              <a:path w="7441" h="7441" extrusionOk="0">
                <a:moveTo>
                  <a:pt x="232" y="1"/>
                </a:moveTo>
                <a:cubicBezTo>
                  <a:pt x="107" y="1"/>
                  <a:pt x="0" y="108"/>
                  <a:pt x="0" y="233"/>
                </a:cubicBezTo>
                <a:cubicBezTo>
                  <a:pt x="0" y="268"/>
                  <a:pt x="18" y="286"/>
                  <a:pt x="18" y="304"/>
                </a:cubicBezTo>
                <a:lnTo>
                  <a:pt x="2284" y="7138"/>
                </a:lnTo>
                <a:cubicBezTo>
                  <a:pt x="2327" y="7237"/>
                  <a:pt x="2415" y="7291"/>
                  <a:pt x="2512" y="7291"/>
                </a:cubicBezTo>
                <a:cubicBezTo>
                  <a:pt x="2537" y="7291"/>
                  <a:pt x="2562" y="7288"/>
                  <a:pt x="2588" y="7280"/>
                </a:cubicBezTo>
                <a:cubicBezTo>
                  <a:pt x="2641" y="7263"/>
                  <a:pt x="2695" y="7209"/>
                  <a:pt x="2730" y="7138"/>
                </a:cubicBezTo>
                <a:lnTo>
                  <a:pt x="3587" y="4765"/>
                </a:lnTo>
                <a:lnTo>
                  <a:pt x="6263" y="7441"/>
                </a:lnTo>
                <a:lnTo>
                  <a:pt x="7441" y="6263"/>
                </a:lnTo>
                <a:lnTo>
                  <a:pt x="4764" y="3587"/>
                </a:lnTo>
                <a:lnTo>
                  <a:pt x="7137" y="2731"/>
                </a:lnTo>
                <a:cubicBezTo>
                  <a:pt x="7262" y="2677"/>
                  <a:pt x="7316" y="2552"/>
                  <a:pt x="7280" y="2427"/>
                </a:cubicBezTo>
                <a:cubicBezTo>
                  <a:pt x="7262" y="2374"/>
                  <a:pt x="7191" y="2302"/>
                  <a:pt x="7137" y="2284"/>
                </a:cubicBezTo>
                <a:lnTo>
                  <a:pt x="304" y="18"/>
                </a:lnTo>
                <a:cubicBezTo>
                  <a:pt x="286" y="1"/>
                  <a:pt x="250" y="1"/>
                  <a:pt x="23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1"/>
          <p:cNvSpPr/>
          <p:nvPr/>
        </p:nvSpPr>
        <p:spPr>
          <a:xfrm rot="1259960">
            <a:off x="207136" y="1689645"/>
            <a:ext cx="178192" cy="275431"/>
          </a:xfrm>
          <a:custGeom>
            <a:avLst/>
            <a:gdLst/>
            <a:ahLst/>
            <a:cxnLst/>
            <a:rect l="l" t="t" r="r" b="b"/>
            <a:pathLst>
              <a:path w="5853" h="9047" extrusionOk="0">
                <a:moveTo>
                  <a:pt x="2926" y="1606"/>
                </a:moveTo>
                <a:cubicBezTo>
                  <a:pt x="3586" y="1606"/>
                  <a:pt x="4122" y="2124"/>
                  <a:pt x="4122" y="2802"/>
                </a:cubicBezTo>
                <a:cubicBezTo>
                  <a:pt x="4122" y="3462"/>
                  <a:pt x="3586" y="3997"/>
                  <a:pt x="2926" y="3997"/>
                </a:cubicBezTo>
                <a:cubicBezTo>
                  <a:pt x="2248" y="3997"/>
                  <a:pt x="1731" y="3462"/>
                  <a:pt x="1731" y="2802"/>
                </a:cubicBezTo>
                <a:cubicBezTo>
                  <a:pt x="1731" y="2124"/>
                  <a:pt x="2248" y="1606"/>
                  <a:pt x="2926" y="1606"/>
                </a:cubicBezTo>
                <a:close/>
                <a:moveTo>
                  <a:pt x="2926" y="0"/>
                </a:moveTo>
                <a:cubicBezTo>
                  <a:pt x="2016" y="0"/>
                  <a:pt x="1142" y="464"/>
                  <a:pt x="625" y="1231"/>
                </a:cubicBezTo>
                <a:cubicBezTo>
                  <a:pt x="107" y="1981"/>
                  <a:pt x="0" y="2962"/>
                  <a:pt x="321" y="3819"/>
                </a:cubicBezTo>
                <a:lnTo>
                  <a:pt x="1588" y="6620"/>
                </a:lnTo>
                <a:lnTo>
                  <a:pt x="2694" y="8904"/>
                </a:lnTo>
                <a:cubicBezTo>
                  <a:pt x="2730" y="8993"/>
                  <a:pt x="2819" y="9046"/>
                  <a:pt x="2926" y="9046"/>
                </a:cubicBezTo>
                <a:cubicBezTo>
                  <a:pt x="3033" y="9046"/>
                  <a:pt x="3122" y="8993"/>
                  <a:pt x="3158" y="8904"/>
                </a:cubicBezTo>
                <a:lnTo>
                  <a:pt x="4247" y="6620"/>
                </a:lnTo>
                <a:lnTo>
                  <a:pt x="5513" y="3819"/>
                </a:lnTo>
                <a:cubicBezTo>
                  <a:pt x="5852" y="2962"/>
                  <a:pt x="5745" y="1981"/>
                  <a:pt x="5228" y="1231"/>
                </a:cubicBezTo>
                <a:cubicBezTo>
                  <a:pt x="4710" y="464"/>
                  <a:pt x="3854" y="0"/>
                  <a:pt x="292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4" name="Google Shape;104;p1"/>
          <p:cNvGrpSpPr/>
          <p:nvPr/>
        </p:nvGrpSpPr>
        <p:grpSpPr>
          <a:xfrm rot="1259960">
            <a:off x="22682" y="907455"/>
            <a:ext cx="379186" cy="283286"/>
            <a:chOff x="900525" y="2405650"/>
            <a:chExt cx="311375" cy="232625"/>
          </a:xfrm>
        </p:grpSpPr>
        <p:sp>
          <p:nvSpPr>
            <p:cNvPr id="105" name="Google Shape;105;p1"/>
            <p:cNvSpPr/>
            <p:nvPr/>
          </p:nvSpPr>
          <p:spPr>
            <a:xfrm>
              <a:off x="987050" y="2478550"/>
              <a:ext cx="136525" cy="159725"/>
            </a:xfrm>
            <a:custGeom>
              <a:avLst/>
              <a:gdLst/>
              <a:ahLst/>
              <a:cxnLst/>
              <a:rect l="l" t="t" r="r" b="b"/>
              <a:pathLst>
                <a:path w="5461" h="6389" extrusionOk="0">
                  <a:moveTo>
                    <a:pt x="1660" y="1"/>
                  </a:moveTo>
                  <a:lnTo>
                    <a:pt x="1660" y="3195"/>
                  </a:lnTo>
                  <a:lnTo>
                    <a:pt x="1" y="3195"/>
                  </a:lnTo>
                  <a:lnTo>
                    <a:pt x="2731" y="6388"/>
                  </a:lnTo>
                  <a:lnTo>
                    <a:pt x="5461" y="3195"/>
                  </a:lnTo>
                  <a:lnTo>
                    <a:pt x="3801" y="3195"/>
                  </a:lnTo>
                  <a:lnTo>
                    <a:pt x="38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1"/>
            <p:cNvSpPr/>
            <p:nvPr/>
          </p:nvSpPr>
          <p:spPr>
            <a:xfrm>
              <a:off x="900525" y="2405650"/>
              <a:ext cx="311375" cy="186225"/>
            </a:xfrm>
            <a:custGeom>
              <a:avLst/>
              <a:gdLst/>
              <a:ahLst/>
              <a:cxnLst/>
              <a:rect l="l" t="t" r="r" b="b"/>
              <a:pathLst>
                <a:path w="12455" h="7449" extrusionOk="0">
                  <a:moveTo>
                    <a:pt x="5332" y="0"/>
                  </a:moveTo>
                  <a:cubicBezTo>
                    <a:pt x="5114" y="0"/>
                    <a:pt x="4893" y="26"/>
                    <a:pt x="4675" y="80"/>
                  </a:cubicBezTo>
                  <a:cubicBezTo>
                    <a:pt x="3551" y="365"/>
                    <a:pt x="2695" y="1311"/>
                    <a:pt x="2516" y="2471"/>
                  </a:cubicBezTo>
                  <a:cubicBezTo>
                    <a:pt x="1767" y="2488"/>
                    <a:pt x="1071" y="2845"/>
                    <a:pt x="625" y="3452"/>
                  </a:cubicBezTo>
                  <a:cubicBezTo>
                    <a:pt x="90" y="4201"/>
                    <a:pt x="0" y="5165"/>
                    <a:pt x="375" y="6003"/>
                  </a:cubicBezTo>
                  <a:cubicBezTo>
                    <a:pt x="750" y="6824"/>
                    <a:pt x="1553" y="7377"/>
                    <a:pt x="2463" y="7431"/>
                  </a:cubicBezTo>
                  <a:lnTo>
                    <a:pt x="3426" y="7431"/>
                  </a:lnTo>
                  <a:lnTo>
                    <a:pt x="3069" y="6985"/>
                  </a:lnTo>
                  <a:lnTo>
                    <a:pt x="2730" y="6610"/>
                  </a:lnTo>
                  <a:lnTo>
                    <a:pt x="2498" y="6610"/>
                  </a:lnTo>
                  <a:cubicBezTo>
                    <a:pt x="1892" y="6574"/>
                    <a:pt x="1356" y="6218"/>
                    <a:pt x="1107" y="5664"/>
                  </a:cubicBezTo>
                  <a:cubicBezTo>
                    <a:pt x="839" y="5111"/>
                    <a:pt x="910" y="4469"/>
                    <a:pt x="1267" y="3952"/>
                  </a:cubicBezTo>
                  <a:cubicBezTo>
                    <a:pt x="1576" y="3535"/>
                    <a:pt x="2072" y="3291"/>
                    <a:pt x="2593" y="3291"/>
                  </a:cubicBezTo>
                  <a:cubicBezTo>
                    <a:pt x="2674" y="3291"/>
                    <a:pt x="2756" y="3297"/>
                    <a:pt x="2837" y="3309"/>
                  </a:cubicBezTo>
                  <a:lnTo>
                    <a:pt x="3301" y="3398"/>
                  </a:lnTo>
                  <a:lnTo>
                    <a:pt x="3301" y="2881"/>
                  </a:lnTo>
                  <a:cubicBezTo>
                    <a:pt x="3301" y="1935"/>
                    <a:pt x="3944" y="1115"/>
                    <a:pt x="4854" y="883"/>
                  </a:cubicBezTo>
                  <a:cubicBezTo>
                    <a:pt x="5015" y="842"/>
                    <a:pt x="5176" y="823"/>
                    <a:pt x="5336" y="823"/>
                  </a:cubicBezTo>
                  <a:cubicBezTo>
                    <a:pt x="6094" y="823"/>
                    <a:pt x="6801" y="1260"/>
                    <a:pt x="7155" y="1953"/>
                  </a:cubicBezTo>
                  <a:lnTo>
                    <a:pt x="7316" y="2274"/>
                  </a:lnTo>
                  <a:lnTo>
                    <a:pt x="7655" y="2149"/>
                  </a:lnTo>
                  <a:cubicBezTo>
                    <a:pt x="7833" y="2086"/>
                    <a:pt x="8016" y="2054"/>
                    <a:pt x="8198" y="2054"/>
                  </a:cubicBezTo>
                  <a:cubicBezTo>
                    <a:pt x="8525" y="2054"/>
                    <a:pt x="8849" y="2157"/>
                    <a:pt x="9136" y="2364"/>
                  </a:cubicBezTo>
                  <a:cubicBezTo>
                    <a:pt x="9564" y="2685"/>
                    <a:pt x="9814" y="3166"/>
                    <a:pt x="9832" y="3702"/>
                  </a:cubicBezTo>
                  <a:lnTo>
                    <a:pt x="9832" y="4112"/>
                  </a:lnTo>
                  <a:lnTo>
                    <a:pt x="10367" y="4112"/>
                  </a:lnTo>
                  <a:cubicBezTo>
                    <a:pt x="11045" y="4148"/>
                    <a:pt x="11580" y="4701"/>
                    <a:pt x="11580" y="5361"/>
                  </a:cubicBezTo>
                  <a:cubicBezTo>
                    <a:pt x="11580" y="6039"/>
                    <a:pt x="11027" y="6592"/>
                    <a:pt x="10367" y="6610"/>
                  </a:cubicBezTo>
                  <a:lnTo>
                    <a:pt x="9671" y="6610"/>
                  </a:lnTo>
                  <a:lnTo>
                    <a:pt x="9314" y="6985"/>
                  </a:lnTo>
                  <a:lnTo>
                    <a:pt x="8957" y="7449"/>
                  </a:lnTo>
                  <a:lnTo>
                    <a:pt x="10367" y="7449"/>
                  </a:lnTo>
                  <a:cubicBezTo>
                    <a:pt x="11437" y="7413"/>
                    <a:pt x="12312" y="6574"/>
                    <a:pt x="12383" y="5486"/>
                  </a:cubicBezTo>
                  <a:cubicBezTo>
                    <a:pt x="12455" y="4415"/>
                    <a:pt x="11669" y="3470"/>
                    <a:pt x="10599" y="3309"/>
                  </a:cubicBezTo>
                  <a:cubicBezTo>
                    <a:pt x="10492" y="2649"/>
                    <a:pt x="10135" y="2060"/>
                    <a:pt x="9600" y="1686"/>
                  </a:cubicBezTo>
                  <a:cubicBezTo>
                    <a:pt x="9187" y="1393"/>
                    <a:pt x="8705" y="1239"/>
                    <a:pt x="8205" y="1239"/>
                  </a:cubicBezTo>
                  <a:cubicBezTo>
                    <a:pt x="8035" y="1239"/>
                    <a:pt x="7863" y="1257"/>
                    <a:pt x="7691" y="1293"/>
                  </a:cubicBezTo>
                  <a:cubicBezTo>
                    <a:pt x="7169" y="482"/>
                    <a:pt x="6271" y="0"/>
                    <a:pt x="53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7" name="Google Shape;107;p1"/>
          <p:cNvSpPr/>
          <p:nvPr/>
        </p:nvSpPr>
        <p:spPr>
          <a:xfrm rot="1259960">
            <a:off x="903424" y="1265167"/>
            <a:ext cx="324873" cy="299848"/>
          </a:xfrm>
          <a:custGeom>
            <a:avLst/>
            <a:gdLst/>
            <a:ahLst/>
            <a:cxnLst/>
            <a:rect l="l" t="t" r="r" b="b"/>
            <a:pathLst>
              <a:path w="10671" h="9849" extrusionOk="0">
                <a:moveTo>
                  <a:pt x="8726" y="1430"/>
                </a:moveTo>
                <a:lnTo>
                  <a:pt x="3391" y="6426"/>
                </a:lnTo>
                <a:lnTo>
                  <a:pt x="946" y="5588"/>
                </a:lnTo>
                <a:lnTo>
                  <a:pt x="8726" y="1430"/>
                </a:lnTo>
                <a:close/>
                <a:moveTo>
                  <a:pt x="9957" y="1216"/>
                </a:moveTo>
                <a:lnTo>
                  <a:pt x="8833" y="8282"/>
                </a:lnTo>
                <a:lnTo>
                  <a:pt x="6442" y="7461"/>
                </a:lnTo>
                <a:lnTo>
                  <a:pt x="6424" y="7461"/>
                </a:lnTo>
                <a:lnTo>
                  <a:pt x="5478" y="7122"/>
                </a:lnTo>
                <a:lnTo>
                  <a:pt x="9957" y="1216"/>
                </a:lnTo>
                <a:close/>
                <a:moveTo>
                  <a:pt x="8761" y="2001"/>
                </a:moveTo>
                <a:lnTo>
                  <a:pt x="4943" y="6944"/>
                </a:lnTo>
                <a:lnTo>
                  <a:pt x="4782" y="7158"/>
                </a:lnTo>
                <a:cubicBezTo>
                  <a:pt x="4765" y="7176"/>
                  <a:pt x="4747" y="7211"/>
                  <a:pt x="4729" y="7265"/>
                </a:cubicBezTo>
                <a:lnTo>
                  <a:pt x="4693" y="7425"/>
                </a:lnTo>
                <a:lnTo>
                  <a:pt x="4426" y="8639"/>
                </a:lnTo>
                <a:lnTo>
                  <a:pt x="3783" y="6783"/>
                </a:lnTo>
                <a:lnTo>
                  <a:pt x="8761" y="2001"/>
                </a:lnTo>
                <a:close/>
                <a:moveTo>
                  <a:pt x="5211" y="7622"/>
                </a:moveTo>
                <a:lnTo>
                  <a:pt x="5853" y="7836"/>
                </a:lnTo>
                <a:lnTo>
                  <a:pt x="4961" y="8710"/>
                </a:lnTo>
                <a:lnTo>
                  <a:pt x="4961" y="8710"/>
                </a:lnTo>
                <a:lnTo>
                  <a:pt x="5211" y="7622"/>
                </a:lnTo>
                <a:close/>
                <a:moveTo>
                  <a:pt x="10390" y="0"/>
                </a:moveTo>
                <a:cubicBezTo>
                  <a:pt x="10342" y="0"/>
                  <a:pt x="10292" y="14"/>
                  <a:pt x="10242" y="39"/>
                </a:cubicBezTo>
                <a:lnTo>
                  <a:pt x="161" y="5391"/>
                </a:lnTo>
                <a:cubicBezTo>
                  <a:pt x="72" y="5445"/>
                  <a:pt x="1" y="5552"/>
                  <a:pt x="1" y="5641"/>
                </a:cubicBezTo>
                <a:cubicBezTo>
                  <a:pt x="1" y="5748"/>
                  <a:pt x="90" y="5855"/>
                  <a:pt x="179" y="5873"/>
                </a:cubicBezTo>
                <a:lnTo>
                  <a:pt x="2945" y="6819"/>
                </a:lnTo>
                <a:lnTo>
                  <a:pt x="3301" y="6944"/>
                </a:lnTo>
                <a:lnTo>
                  <a:pt x="3373" y="7176"/>
                </a:lnTo>
                <a:lnTo>
                  <a:pt x="4194" y="9638"/>
                </a:lnTo>
                <a:lnTo>
                  <a:pt x="4194" y="9656"/>
                </a:lnTo>
                <a:lnTo>
                  <a:pt x="4194" y="9674"/>
                </a:lnTo>
                <a:cubicBezTo>
                  <a:pt x="4229" y="9745"/>
                  <a:pt x="4301" y="9816"/>
                  <a:pt x="4390" y="9834"/>
                </a:cubicBezTo>
                <a:cubicBezTo>
                  <a:pt x="4419" y="9844"/>
                  <a:pt x="4446" y="9848"/>
                  <a:pt x="4472" y="9848"/>
                </a:cubicBezTo>
                <a:cubicBezTo>
                  <a:pt x="4543" y="9848"/>
                  <a:pt x="4605" y="9815"/>
                  <a:pt x="4658" y="9763"/>
                </a:cubicBezTo>
                <a:lnTo>
                  <a:pt x="4747" y="9674"/>
                </a:lnTo>
                <a:lnTo>
                  <a:pt x="6424" y="8032"/>
                </a:lnTo>
                <a:lnTo>
                  <a:pt x="8975" y="8906"/>
                </a:lnTo>
                <a:cubicBezTo>
                  <a:pt x="9001" y="8919"/>
                  <a:pt x="9028" y="8925"/>
                  <a:pt x="9056" y="8925"/>
                </a:cubicBezTo>
                <a:cubicBezTo>
                  <a:pt x="9106" y="8925"/>
                  <a:pt x="9155" y="8905"/>
                  <a:pt x="9190" y="8871"/>
                </a:cubicBezTo>
                <a:cubicBezTo>
                  <a:pt x="9261" y="8835"/>
                  <a:pt x="9314" y="8764"/>
                  <a:pt x="9332" y="8692"/>
                </a:cubicBezTo>
                <a:lnTo>
                  <a:pt x="10653" y="324"/>
                </a:lnTo>
                <a:cubicBezTo>
                  <a:pt x="10670" y="199"/>
                  <a:pt x="10617" y="110"/>
                  <a:pt x="10546" y="56"/>
                </a:cubicBezTo>
                <a:cubicBezTo>
                  <a:pt x="10498" y="18"/>
                  <a:pt x="10445" y="0"/>
                  <a:pt x="1039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1"/>
          <p:cNvSpPr/>
          <p:nvPr/>
        </p:nvSpPr>
        <p:spPr>
          <a:xfrm rot="1259960">
            <a:off x="14310" y="65102"/>
            <a:ext cx="226537" cy="226537"/>
          </a:xfrm>
          <a:custGeom>
            <a:avLst/>
            <a:gdLst/>
            <a:ahLst/>
            <a:cxnLst/>
            <a:rect l="l" t="t" r="r" b="b"/>
            <a:pathLst>
              <a:path w="7441" h="7441" extrusionOk="0">
                <a:moveTo>
                  <a:pt x="232" y="1"/>
                </a:moveTo>
                <a:cubicBezTo>
                  <a:pt x="107" y="1"/>
                  <a:pt x="0" y="108"/>
                  <a:pt x="0" y="233"/>
                </a:cubicBezTo>
                <a:cubicBezTo>
                  <a:pt x="0" y="268"/>
                  <a:pt x="18" y="286"/>
                  <a:pt x="18" y="304"/>
                </a:cubicBezTo>
                <a:lnTo>
                  <a:pt x="2284" y="7138"/>
                </a:lnTo>
                <a:cubicBezTo>
                  <a:pt x="2327" y="7237"/>
                  <a:pt x="2415" y="7291"/>
                  <a:pt x="2512" y="7291"/>
                </a:cubicBezTo>
                <a:cubicBezTo>
                  <a:pt x="2537" y="7291"/>
                  <a:pt x="2562" y="7288"/>
                  <a:pt x="2588" y="7280"/>
                </a:cubicBezTo>
                <a:cubicBezTo>
                  <a:pt x="2641" y="7263"/>
                  <a:pt x="2695" y="7209"/>
                  <a:pt x="2730" y="7138"/>
                </a:cubicBezTo>
                <a:lnTo>
                  <a:pt x="3587" y="4765"/>
                </a:lnTo>
                <a:lnTo>
                  <a:pt x="6263" y="7441"/>
                </a:lnTo>
                <a:lnTo>
                  <a:pt x="7441" y="6263"/>
                </a:lnTo>
                <a:lnTo>
                  <a:pt x="4764" y="3587"/>
                </a:lnTo>
                <a:lnTo>
                  <a:pt x="7137" y="2731"/>
                </a:lnTo>
                <a:cubicBezTo>
                  <a:pt x="7262" y="2677"/>
                  <a:pt x="7316" y="2552"/>
                  <a:pt x="7280" y="2427"/>
                </a:cubicBezTo>
                <a:cubicBezTo>
                  <a:pt x="7262" y="2374"/>
                  <a:pt x="7191" y="2302"/>
                  <a:pt x="7137" y="2284"/>
                </a:cubicBezTo>
                <a:lnTo>
                  <a:pt x="304" y="18"/>
                </a:lnTo>
                <a:cubicBezTo>
                  <a:pt x="286" y="1"/>
                  <a:pt x="250" y="1"/>
                  <a:pt x="23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9" name="Google Shape;109;p1"/>
          <p:cNvGrpSpPr/>
          <p:nvPr/>
        </p:nvGrpSpPr>
        <p:grpSpPr>
          <a:xfrm rot="1259960">
            <a:off x="825087" y="405196"/>
            <a:ext cx="377572" cy="226081"/>
            <a:chOff x="1316700" y="1106850"/>
            <a:chExt cx="310050" cy="185650"/>
          </a:xfrm>
        </p:grpSpPr>
        <p:sp>
          <p:nvSpPr>
            <p:cNvPr id="110" name="Google Shape;110;p1"/>
            <p:cNvSpPr/>
            <p:nvPr/>
          </p:nvSpPr>
          <p:spPr>
            <a:xfrm>
              <a:off x="1434900" y="1172950"/>
              <a:ext cx="89700" cy="52625"/>
            </a:xfrm>
            <a:custGeom>
              <a:avLst/>
              <a:gdLst/>
              <a:ahLst/>
              <a:cxnLst/>
              <a:rect l="l" t="t" r="r" b="b"/>
              <a:pathLst>
                <a:path w="3588" h="2105" extrusionOk="0">
                  <a:moveTo>
                    <a:pt x="1503" y="1"/>
                  </a:moveTo>
                  <a:cubicBezTo>
                    <a:pt x="879" y="1"/>
                    <a:pt x="285" y="355"/>
                    <a:pt x="1" y="963"/>
                  </a:cubicBezTo>
                  <a:lnTo>
                    <a:pt x="875" y="963"/>
                  </a:lnTo>
                  <a:cubicBezTo>
                    <a:pt x="1054" y="802"/>
                    <a:pt x="1268" y="713"/>
                    <a:pt x="1500" y="713"/>
                  </a:cubicBezTo>
                  <a:cubicBezTo>
                    <a:pt x="1856" y="713"/>
                    <a:pt x="2195" y="909"/>
                    <a:pt x="2338" y="1248"/>
                  </a:cubicBezTo>
                  <a:lnTo>
                    <a:pt x="1856" y="1248"/>
                  </a:lnTo>
                  <a:lnTo>
                    <a:pt x="2731" y="2105"/>
                  </a:lnTo>
                  <a:lnTo>
                    <a:pt x="3587" y="1248"/>
                  </a:lnTo>
                  <a:lnTo>
                    <a:pt x="3105" y="1248"/>
                  </a:lnTo>
                  <a:cubicBezTo>
                    <a:pt x="2981" y="767"/>
                    <a:pt x="2659" y="374"/>
                    <a:pt x="2213" y="160"/>
                  </a:cubicBezTo>
                  <a:cubicBezTo>
                    <a:pt x="1982" y="52"/>
                    <a:pt x="1740" y="1"/>
                    <a:pt x="15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"/>
            <p:cNvSpPr/>
            <p:nvPr/>
          </p:nvSpPr>
          <p:spPr>
            <a:xfrm>
              <a:off x="1420625" y="1204150"/>
              <a:ext cx="89700" cy="52175"/>
            </a:xfrm>
            <a:custGeom>
              <a:avLst/>
              <a:gdLst/>
              <a:ahLst/>
              <a:cxnLst/>
              <a:rect l="l" t="t" r="r" b="b"/>
              <a:pathLst>
                <a:path w="3588" h="2087" extrusionOk="0">
                  <a:moveTo>
                    <a:pt x="857" y="0"/>
                  </a:moveTo>
                  <a:lnTo>
                    <a:pt x="1" y="857"/>
                  </a:lnTo>
                  <a:lnTo>
                    <a:pt x="483" y="857"/>
                  </a:lnTo>
                  <a:cubicBezTo>
                    <a:pt x="608" y="1321"/>
                    <a:pt x="929" y="1713"/>
                    <a:pt x="1357" y="1927"/>
                  </a:cubicBezTo>
                  <a:cubicBezTo>
                    <a:pt x="1588" y="2035"/>
                    <a:pt x="1831" y="2087"/>
                    <a:pt x="2070" y="2087"/>
                  </a:cubicBezTo>
                  <a:cubicBezTo>
                    <a:pt x="2700" y="2087"/>
                    <a:pt x="3303" y="1732"/>
                    <a:pt x="3587" y="1124"/>
                  </a:cubicBezTo>
                  <a:lnTo>
                    <a:pt x="2695" y="1124"/>
                  </a:lnTo>
                  <a:cubicBezTo>
                    <a:pt x="2535" y="1285"/>
                    <a:pt x="2303" y="1374"/>
                    <a:pt x="2071" y="1374"/>
                  </a:cubicBezTo>
                  <a:cubicBezTo>
                    <a:pt x="1714" y="1356"/>
                    <a:pt x="1393" y="1160"/>
                    <a:pt x="1232" y="857"/>
                  </a:cubicBezTo>
                  <a:lnTo>
                    <a:pt x="1714" y="857"/>
                  </a:lnTo>
                  <a:lnTo>
                    <a:pt x="85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"/>
            <p:cNvSpPr/>
            <p:nvPr/>
          </p:nvSpPr>
          <p:spPr>
            <a:xfrm>
              <a:off x="1316700" y="1106850"/>
              <a:ext cx="310050" cy="185650"/>
            </a:xfrm>
            <a:custGeom>
              <a:avLst/>
              <a:gdLst/>
              <a:ahLst/>
              <a:cxnLst/>
              <a:rect l="l" t="t" r="r" b="b"/>
              <a:pathLst>
                <a:path w="12402" h="7426" extrusionOk="0">
                  <a:moveTo>
                    <a:pt x="5330" y="824"/>
                  </a:moveTo>
                  <a:cubicBezTo>
                    <a:pt x="6084" y="824"/>
                    <a:pt x="6799" y="1250"/>
                    <a:pt x="7155" y="1947"/>
                  </a:cubicBezTo>
                  <a:lnTo>
                    <a:pt x="7298" y="2269"/>
                  </a:lnTo>
                  <a:lnTo>
                    <a:pt x="7637" y="2144"/>
                  </a:lnTo>
                  <a:cubicBezTo>
                    <a:pt x="7812" y="2081"/>
                    <a:pt x="7993" y="2052"/>
                    <a:pt x="8173" y="2052"/>
                  </a:cubicBezTo>
                  <a:cubicBezTo>
                    <a:pt x="8508" y="2052"/>
                    <a:pt x="8840" y="2154"/>
                    <a:pt x="9118" y="2340"/>
                  </a:cubicBezTo>
                  <a:cubicBezTo>
                    <a:pt x="9564" y="2661"/>
                    <a:pt x="9814" y="3161"/>
                    <a:pt x="9814" y="3696"/>
                  </a:cubicBezTo>
                  <a:lnTo>
                    <a:pt x="9814" y="4106"/>
                  </a:lnTo>
                  <a:lnTo>
                    <a:pt x="10349" y="4106"/>
                  </a:lnTo>
                  <a:cubicBezTo>
                    <a:pt x="11045" y="4142"/>
                    <a:pt x="11580" y="4713"/>
                    <a:pt x="11545" y="5409"/>
                  </a:cubicBezTo>
                  <a:cubicBezTo>
                    <a:pt x="11527" y="6069"/>
                    <a:pt x="10992" y="6587"/>
                    <a:pt x="10331" y="6604"/>
                  </a:cubicBezTo>
                  <a:lnTo>
                    <a:pt x="2498" y="6587"/>
                  </a:lnTo>
                  <a:cubicBezTo>
                    <a:pt x="1892" y="6551"/>
                    <a:pt x="1374" y="6194"/>
                    <a:pt x="1107" y="5659"/>
                  </a:cubicBezTo>
                  <a:cubicBezTo>
                    <a:pt x="857" y="5106"/>
                    <a:pt x="910" y="4445"/>
                    <a:pt x="1267" y="3946"/>
                  </a:cubicBezTo>
                  <a:cubicBezTo>
                    <a:pt x="1592" y="3529"/>
                    <a:pt x="2076" y="3286"/>
                    <a:pt x="2594" y="3286"/>
                  </a:cubicBezTo>
                  <a:cubicBezTo>
                    <a:pt x="2675" y="3286"/>
                    <a:pt x="2756" y="3292"/>
                    <a:pt x="2838" y="3304"/>
                  </a:cubicBezTo>
                  <a:lnTo>
                    <a:pt x="3319" y="3393"/>
                  </a:lnTo>
                  <a:lnTo>
                    <a:pt x="3319" y="2875"/>
                  </a:lnTo>
                  <a:cubicBezTo>
                    <a:pt x="3319" y="1930"/>
                    <a:pt x="3944" y="1109"/>
                    <a:pt x="4872" y="877"/>
                  </a:cubicBezTo>
                  <a:cubicBezTo>
                    <a:pt x="5024" y="841"/>
                    <a:pt x="5178" y="824"/>
                    <a:pt x="5330" y="824"/>
                  </a:cubicBezTo>
                  <a:close/>
                  <a:moveTo>
                    <a:pt x="5323" y="1"/>
                  </a:moveTo>
                  <a:cubicBezTo>
                    <a:pt x="5109" y="1"/>
                    <a:pt x="4892" y="25"/>
                    <a:pt x="4675" y="74"/>
                  </a:cubicBezTo>
                  <a:cubicBezTo>
                    <a:pt x="3551" y="359"/>
                    <a:pt x="2713" y="1305"/>
                    <a:pt x="2534" y="2465"/>
                  </a:cubicBezTo>
                  <a:cubicBezTo>
                    <a:pt x="1785" y="2483"/>
                    <a:pt x="1071" y="2840"/>
                    <a:pt x="625" y="3446"/>
                  </a:cubicBezTo>
                  <a:cubicBezTo>
                    <a:pt x="90" y="4196"/>
                    <a:pt x="1" y="5159"/>
                    <a:pt x="375" y="5998"/>
                  </a:cubicBezTo>
                  <a:cubicBezTo>
                    <a:pt x="750" y="6819"/>
                    <a:pt x="1553" y="7372"/>
                    <a:pt x="2463" y="7425"/>
                  </a:cubicBezTo>
                  <a:lnTo>
                    <a:pt x="10331" y="7425"/>
                  </a:lnTo>
                  <a:cubicBezTo>
                    <a:pt x="11491" y="7407"/>
                    <a:pt x="12401" y="6462"/>
                    <a:pt x="12365" y="5302"/>
                  </a:cubicBezTo>
                  <a:cubicBezTo>
                    <a:pt x="12348" y="4285"/>
                    <a:pt x="11598" y="3446"/>
                    <a:pt x="10599" y="3304"/>
                  </a:cubicBezTo>
                  <a:cubicBezTo>
                    <a:pt x="10492" y="2643"/>
                    <a:pt x="10135" y="2072"/>
                    <a:pt x="9600" y="1680"/>
                  </a:cubicBezTo>
                  <a:cubicBezTo>
                    <a:pt x="9187" y="1387"/>
                    <a:pt x="8705" y="1233"/>
                    <a:pt x="8213" y="1233"/>
                  </a:cubicBezTo>
                  <a:cubicBezTo>
                    <a:pt x="8045" y="1233"/>
                    <a:pt x="7876" y="1251"/>
                    <a:pt x="7709" y="1287"/>
                  </a:cubicBezTo>
                  <a:cubicBezTo>
                    <a:pt x="7170" y="472"/>
                    <a:pt x="6274" y="1"/>
                    <a:pt x="53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3" name="Google Shape;113;p1"/>
          <p:cNvSpPr/>
          <p:nvPr/>
        </p:nvSpPr>
        <p:spPr>
          <a:xfrm rot="1259960">
            <a:off x="2558966" y="1060867"/>
            <a:ext cx="314004" cy="285904"/>
          </a:xfrm>
          <a:custGeom>
            <a:avLst/>
            <a:gdLst/>
            <a:ahLst/>
            <a:cxnLst/>
            <a:rect l="l" t="t" r="r" b="b"/>
            <a:pathLst>
              <a:path w="10314" h="9391" extrusionOk="0">
                <a:moveTo>
                  <a:pt x="5157" y="1"/>
                </a:moveTo>
                <a:cubicBezTo>
                  <a:pt x="4568" y="1"/>
                  <a:pt x="4086" y="482"/>
                  <a:pt x="4086" y="1071"/>
                </a:cubicBezTo>
                <a:cubicBezTo>
                  <a:pt x="4086" y="1553"/>
                  <a:pt x="4425" y="1963"/>
                  <a:pt x="4889" y="2088"/>
                </a:cubicBezTo>
                <a:lnTo>
                  <a:pt x="4889" y="3926"/>
                </a:lnTo>
                <a:cubicBezTo>
                  <a:pt x="4497" y="3997"/>
                  <a:pt x="4176" y="4229"/>
                  <a:pt x="3997" y="4550"/>
                </a:cubicBezTo>
                <a:lnTo>
                  <a:pt x="2284" y="3837"/>
                </a:lnTo>
                <a:cubicBezTo>
                  <a:pt x="2338" y="3373"/>
                  <a:pt x="2088" y="2891"/>
                  <a:pt x="1624" y="2695"/>
                </a:cubicBezTo>
                <a:cubicBezTo>
                  <a:pt x="1490" y="2643"/>
                  <a:pt x="1353" y="2618"/>
                  <a:pt x="1219" y="2618"/>
                </a:cubicBezTo>
                <a:cubicBezTo>
                  <a:pt x="798" y="2618"/>
                  <a:pt x="404" y="2860"/>
                  <a:pt x="214" y="3266"/>
                </a:cubicBezTo>
                <a:cubicBezTo>
                  <a:pt x="0" y="3819"/>
                  <a:pt x="250" y="4443"/>
                  <a:pt x="803" y="4675"/>
                </a:cubicBezTo>
                <a:cubicBezTo>
                  <a:pt x="932" y="4727"/>
                  <a:pt x="1067" y="4752"/>
                  <a:pt x="1201" y="4752"/>
                </a:cubicBezTo>
                <a:cubicBezTo>
                  <a:pt x="1529" y="4752"/>
                  <a:pt x="1849" y="4603"/>
                  <a:pt x="2052" y="4336"/>
                </a:cubicBezTo>
                <a:lnTo>
                  <a:pt x="3801" y="5050"/>
                </a:lnTo>
                <a:cubicBezTo>
                  <a:pt x="3801" y="5086"/>
                  <a:pt x="3801" y="5157"/>
                  <a:pt x="3801" y="5211"/>
                </a:cubicBezTo>
                <a:cubicBezTo>
                  <a:pt x="3801" y="5514"/>
                  <a:pt x="3890" y="5799"/>
                  <a:pt x="4051" y="6014"/>
                </a:cubicBezTo>
                <a:lnTo>
                  <a:pt x="2677" y="7423"/>
                </a:lnTo>
                <a:cubicBezTo>
                  <a:pt x="2506" y="7319"/>
                  <a:pt x="2313" y="7268"/>
                  <a:pt x="2122" y="7268"/>
                </a:cubicBezTo>
                <a:cubicBezTo>
                  <a:pt x="1854" y="7268"/>
                  <a:pt x="1590" y="7368"/>
                  <a:pt x="1392" y="7566"/>
                </a:cubicBezTo>
                <a:cubicBezTo>
                  <a:pt x="964" y="7994"/>
                  <a:pt x="964" y="8654"/>
                  <a:pt x="1392" y="9082"/>
                </a:cubicBezTo>
                <a:cubicBezTo>
                  <a:pt x="1597" y="9288"/>
                  <a:pt x="1869" y="9390"/>
                  <a:pt x="2141" y="9390"/>
                </a:cubicBezTo>
                <a:cubicBezTo>
                  <a:pt x="2414" y="9390"/>
                  <a:pt x="2686" y="9288"/>
                  <a:pt x="2891" y="9082"/>
                </a:cubicBezTo>
                <a:cubicBezTo>
                  <a:pt x="3230" y="8726"/>
                  <a:pt x="3283" y="8190"/>
                  <a:pt x="3051" y="7780"/>
                </a:cubicBezTo>
                <a:lnTo>
                  <a:pt x="4461" y="6370"/>
                </a:lnTo>
                <a:cubicBezTo>
                  <a:pt x="4657" y="6495"/>
                  <a:pt x="4889" y="6549"/>
                  <a:pt x="5121" y="6549"/>
                </a:cubicBezTo>
                <a:lnTo>
                  <a:pt x="5175" y="6549"/>
                </a:lnTo>
                <a:cubicBezTo>
                  <a:pt x="5407" y="6549"/>
                  <a:pt x="5639" y="6495"/>
                  <a:pt x="5853" y="6370"/>
                </a:cubicBezTo>
                <a:lnTo>
                  <a:pt x="7244" y="7780"/>
                </a:lnTo>
                <a:cubicBezTo>
                  <a:pt x="7013" y="8190"/>
                  <a:pt x="7066" y="8726"/>
                  <a:pt x="7405" y="9082"/>
                </a:cubicBezTo>
                <a:cubicBezTo>
                  <a:pt x="7619" y="9288"/>
                  <a:pt x="7896" y="9390"/>
                  <a:pt x="8170" y="9390"/>
                </a:cubicBezTo>
                <a:cubicBezTo>
                  <a:pt x="8444" y="9390"/>
                  <a:pt x="8716" y="9288"/>
                  <a:pt x="8922" y="9082"/>
                </a:cubicBezTo>
                <a:cubicBezTo>
                  <a:pt x="9332" y="8672"/>
                  <a:pt x="9332" y="7994"/>
                  <a:pt x="8922" y="7584"/>
                </a:cubicBezTo>
                <a:cubicBezTo>
                  <a:pt x="8720" y="7382"/>
                  <a:pt x="8450" y="7282"/>
                  <a:pt x="8174" y="7282"/>
                </a:cubicBezTo>
                <a:cubicBezTo>
                  <a:pt x="7985" y="7282"/>
                  <a:pt x="7793" y="7329"/>
                  <a:pt x="7619" y="7423"/>
                </a:cubicBezTo>
                <a:lnTo>
                  <a:pt x="6245" y="6031"/>
                </a:lnTo>
                <a:cubicBezTo>
                  <a:pt x="6406" y="5799"/>
                  <a:pt x="6513" y="5532"/>
                  <a:pt x="6513" y="5228"/>
                </a:cubicBezTo>
                <a:cubicBezTo>
                  <a:pt x="6513" y="5175"/>
                  <a:pt x="6513" y="5104"/>
                  <a:pt x="6495" y="5068"/>
                </a:cubicBezTo>
                <a:lnTo>
                  <a:pt x="8244" y="4336"/>
                </a:lnTo>
                <a:cubicBezTo>
                  <a:pt x="8450" y="4607"/>
                  <a:pt x="8777" y="4766"/>
                  <a:pt x="9118" y="4766"/>
                </a:cubicBezTo>
                <a:cubicBezTo>
                  <a:pt x="9249" y="4766"/>
                  <a:pt x="9382" y="4743"/>
                  <a:pt x="9510" y="4693"/>
                </a:cubicBezTo>
                <a:cubicBezTo>
                  <a:pt x="10046" y="4443"/>
                  <a:pt x="10313" y="3837"/>
                  <a:pt x="10081" y="3284"/>
                </a:cubicBezTo>
                <a:cubicBezTo>
                  <a:pt x="9906" y="2878"/>
                  <a:pt x="9504" y="2636"/>
                  <a:pt x="9079" y="2636"/>
                </a:cubicBezTo>
                <a:cubicBezTo>
                  <a:pt x="8944" y="2636"/>
                  <a:pt x="8806" y="2661"/>
                  <a:pt x="8672" y="2713"/>
                </a:cubicBezTo>
                <a:cubicBezTo>
                  <a:pt x="8226" y="2891"/>
                  <a:pt x="7958" y="3373"/>
                  <a:pt x="8030" y="3855"/>
                </a:cubicBezTo>
                <a:lnTo>
                  <a:pt x="6317" y="4568"/>
                </a:lnTo>
                <a:cubicBezTo>
                  <a:pt x="6120" y="4247"/>
                  <a:pt x="5781" y="3997"/>
                  <a:pt x="5407" y="3944"/>
                </a:cubicBezTo>
                <a:lnTo>
                  <a:pt x="5407" y="2088"/>
                </a:lnTo>
                <a:cubicBezTo>
                  <a:pt x="5871" y="1963"/>
                  <a:pt x="6210" y="1553"/>
                  <a:pt x="6210" y="1071"/>
                </a:cubicBezTo>
                <a:cubicBezTo>
                  <a:pt x="6210" y="482"/>
                  <a:pt x="5746" y="1"/>
                  <a:pt x="515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4" name="Google Shape;114;p1"/>
          <p:cNvGrpSpPr/>
          <p:nvPr/>
        </p:nvGrpSpPr>
        <p:grpSpPr>
          <a:xfrm rot="1259960">
            <a:off x="1764487" y="735111"/>
            <a:ext cx="194510" cy="356353"/>
            <a:chOff x="4354850" y="2375525"/>
            <a:chExt cx="159725" cy="292625"/>
          </a:xfrm>
        </p:grpSpPr>
        <p:sp>
          <p:nvSpPr>
            <p:cNvPr id="115" name="Google Shape;115;p1"/>
            <p:cNvSpPr/>
            <p:nvPr/>
          </p:nvSpPr>
          <p:spPr>
            <a:xfrm>
              <a:off x="4354850" y="2498625"/>
              <a:ext cx="159725" cy="169525"/>
            </a:xfrm>
            <a:custGeom>
              <a:avLst/>
              <a:gdLst/>
              <a:ahLst/>
              <a:cxnLst/>
              <a:rect l="l" t="t" r="r" b="b"/>
              <a:pathLst>
                <a:path w="6389" h="6781" extrusionOk="0">
                  <a:moveTo>
                    <a:pt x="144" y="1"/>
                  </a:moveTo>
                  <a:lnTo>
                    <a:pt x="144" y="1321"/>
                  </a:lnTo>
                  <a:cubicBezTo>
                    <a:pt x="144" y="2891"/>
                    <a:pt x="1303" y="4158"/>
                    <a:pt x="2802" y="4354"/>
                  </a:cubicBezTo>
                  <a:lnTo>
                    <a:pt x="2802" y="5978"/>
                  </a:lnTo>
                  <a:lnTo>
                    <a:pt x="1" y="5978"/>
                  </a:lnTo>
                  <a:lnTo>
                    <a:pt x="1" y="6781"/>
                  </a:lnTo>
                  <a:lnTo>
                    <a:pt x="6388" y="6781"/>
                  </a:lnTo>
                  <a:lnTo>
                    <a:pt x="6388" y="5978"/>
                  </a:lnTo>
                  <a:lnTo>
                    <a:pt x="3605" y="5978"/>
                  </a:lnTo>
                  <a:lnTo>
                    <a:pt x="3605" y="4354"/>
                  </a:lnTo>
                  <a:cubicBezTo>
                    <a:pt x="5104" y="4158"/>
                    <a:pt x="6264" y="2891"/>
                    <a:pt x="6264" y="1321"/>
                  </a:cubicBezTo>
                  <a:lnTo>
                    <a:pt x="6264" y="1"/>
                  </a:lnTo>
                  <a:lnTo>
                    <a:pt x="5461" y="1"/>
                  </a:lnTo>
                  <a:lnTo>
                    <a:pt x="5461" y="1321"/>
                  </a:lnTo>
                  <a:cubicBezTo>
                    <a:pt x="5461" y="2588"/>
                    <a:pt x="4461" y="3587"/>
                    <a:pt x="3195" y="3587"/>
                  </a:cubicBezTo>
                  <a:cubicBezTo>
                    <a:pt x="1946" y="3587"/>
                    <a:pt x="929" y="2588"/>
                    <a:pt x="929" y="1321"/>
                  </a:cubicBezTo>
                  <a:lnTo>
                    <a:pt x="92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"/>
            <p:cNvSpPr/>
            <p:nvPr/>
          </p:nvSpPr>
          <p:spPr>
            <a:xfrm>
              <a:off x="4391425" y="2375525"/>
              <a:ext cx="86575" cy="199400"/>
            </a:xfrm>
            <a:custGeom>
              <a:avLst/>
              <a:gdLst/>
              <a:ahLst/>
              <a:cxnLst/>
              <a:rect l="l" t="t" r="r" b="b"/>
              <a:pathLst>
                <a:path w="3463" h="7976" extrusionOk="0">
                  <a:moveTo>
                    <a:pt x="1732" y="0"/>
                  </a:moveTo>
                  <a:cubicBezTo>
                    <a:pt x="786" y="0"/>
                    <a:pt x="1" y="767"/>
                    <a:pt x="1" y="1731"/>
                  </a:cubicBezTo>
                  <a:lnTo>
                    <a:pt x="1" y="6245"/>
                  </a:lnTo>
                  <a:cubicBezTo>
                    <a:pt x="1" y="7208"/>
                    <a:pt x="786" y="7976"/>
                    <a:pt x="1732" y="7976"/>
                  </a:cubicBezTo>
                  <a:cubicBezTo>
                    <a:pt x="2695" y="7976"/>
                    <a:pt x="3462" y="7208"/>
                    <a:pt x="3462" y="6245"/>
                  </a:cubicBezTo>
                  <a:lnTo>
                    <a:pt x="2142" y="6245"/>
                  </a:lnTo>
                  <a:lnTo>
                    <a:pt x="2142" y="5710"/>
                  </a:lnTo>
                  <a:lnTo>
                    <a:pt x="3462" y="5710"/>
                  </a:lnTo>
                  <a:lnTo>
                    <a:pt x="3462" y="4925"/>
                  </a:lnTo>
                  <a:lnTo>
                    <a:pt x="2142" y="4925"/>
                  </a:lnTo>
                  <a:lnTo>
                    <a:pt x="2142" y="4389"/>
                  </a:lnTo>
                  <a:lnTo>
                    <a:pt x="3462" y="4389"/>
                  </a:lnTo>
                  <a:lnTo>
                    <a:pt x="3462" y="3586"/>
                  </a:lnTo>
                  <a:lnTo>
                    <a:pt x="2142" y="3586"/>
                  </a:lnTo>
                  <a:lnTo>
                    <a:pt x="2142" y="3051"/>
                  </a:lnTo>
                  <a:lnTo>
                    <a:pt x="3462" y="3051"/>
                  </a:lnTo>
                  <a:lnTo>
                    <a:pt x="3462" y="2266"/>
                  </a:lnTo>
                  <a:lnTo>
                    <a:pt x="2142" y="2266"/>
                  </a:lnTo>
                  <a:lnTo>
                    <a:pt x="2142" y="1731"/>
                  </a:lnTo>
                  <a:lnTo>
                    <a:pt x="3462" y="1731"/>
                  </a:lnTo>
                  <a:cubicBezTo>
                    <a:pt x="3462" y="767"/>
                    <a:pt x="2695" y="0"/>
                    <a:pt x="17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" name="Google Shape;117;p1"/>
          <p:cNvGrpSpPr/>
          <p:nvPr/>
        </p:nvGrpSpPr>
        <p:grpSpPr>
          <a:xfrm rot="1259960">
            <a:off x="2874658" y="254657"/>
            <a:ext cx="279237" cy="283590"/>
            <a:chOff x="5582425" y="1674300"/>
            <a:chExt cx="229300" cy="232875"/>
          </a:xfrm>
        </p:grpSpPr>
        <p:sp>
          <p:nvSpPr>
            <p:cNvPr id="118" name="Google Shape;118;p1"/>
            <p:cNvSpPr/>
            <p:nvPr/>
          </p:nvSpPr>
          <p:spPr>
            <a:xfrm>
              <a:off x="5619000" y="1674300"/>
              <a:ext cx="182925" cy="199425"/>
            </a:xfrm>
            <a:custGeom>
              <a:avLst/>
              <a:gdLst/>
              <a:ahLst/>
              <a:cxnLst/>
              <a:rect l="l" t="t" r="r" b="b"/>
              <a:pathLst>
                <a:path w="7317" h="7977" extrusionOk="0">
                  <a:moveTo>
                    <a:pt x="6389" y="0"/>
                  </a:moveTo>
                  <a:cubicBezTo>
                    <a:pt x="5871" y="0"/>
                    <a:pt x="5461" y="411"/>
                    <a:pt x="5443" y="928"/>
                  </a:cubicBezTo>
                  <a:cubicBezTo>
                    <a:pt x="5443" y="1232"/>
                    <a:pt x="5621" y="1535"/>
                    <a:pt x="5871" y="1713"/>
                  </a:cubicBezTo>
                  <a:lnTo>
                    <a:pt x="5175" y="3712"/>
                  </a:lnTo>
                  <a:cubicBezTo>
                    <a:pt x="4997" y="3712"/>
                    <a:pt x="4801" y="3783"/>
                    <a:pt x="4658" y="3890"/>
                  </a:cubicBezTo>
                  <a:lnTo>
                    <a:pt x="3266" y="2837"/>
                  </a:lnTo>
                  <a:cubicBezTo>
                    <a:pt x="3444" y="2356"/>
                    <a:pt x="3195" y="1838"/>
                    <a:pt x="2713" y="1642"/>
                  </a:cubicBezTo>
                  <a:cubicBezTo>
                    <a:pt x="2614" y="1609"/>
                    <a:pt x="2513" y="1593"/>
                    <a:pt x="2414" y="1593"/>
                  </a:cubicBezTo>
                  <a:cubicBezTo>
                    <a:pt x="2027" y="1593"/>
                    <a:pt x="1659" y="1830"/>
                    <a:pt x="1517" y="2213"/>
                  </a:cubicBezTo>
                  <a:cubicBezTo>
                    <a:pt x="1375" y="2605"/>
                    <a:pt x="1517" y="3052"/>
                    <a:pt x="1874" y="3301"/>
                  </a:cubicBezTo>
                  <a:lnTo>
                    <a:pt x="982" y="6120"/>
                  </a:lnTo>
                  <a:lnTo>
                    <a:pt x="929" y="6120"/>
                  </a:lnTo>
                  <a:cubicBezTo>
                    <a:pt x="429" y="6120"/>
                    <a:pt x="1" y="6531"/>
                    <a:pt x="1" y="7048"/>
                  </a:cubicBezTo>
                  <a:cubicBezTo>
                    <a:pt x="1" y="7566"/>
                    <a:pt x="411" y="7976"/>
                    <a:pt x="929" y="7976"/>
                  </a:cubicBezTo>
                  <a:cubicBezTo>
                    <a:pt x="1446" y="7976"/>
                    <a:pt x="1857" y="7566"/>
                    <a:pt x="1857" y="7048"/>
                  </a:cubicBezTo>
                  <a:cubicBezTo>
                    <a:pt x="1857" y="6763"/>
                    <a:pt x="1732" y="6477"/>
                    <a:pt x="1482" y="6299"/>
                  </a:cubicBezTo>
                  <a:lnTo>
                    <a:pt x="2392" y="3444"/>
                  </a:lnTo>
                  <a:cubicBezTo>
                    <a:pt x="2588" y="3444"/>
                    <a:pt x="2784" y="3391"/>
                    <a:pt x="2945" y="3266"/>
                  </a:cubicBezTo>
                  <a:lnTo>
                    <a:pt x="4319" y="4301"/>
                  </a:lnTo>
                  <a:cubicBezTo>
                    <a:pt x="4283" y="4425"/>
                    <a:pt x="4265" y="4532"/>
                    <a:pt x="4247" y="4657"/>
                  </a:cubicBezTo>
                  <a:cubicBezTo>
                    <a:pt x="4247" y="5157"/>
                    <a:pt x="4676" y="5585"/>
                    <a:pt x="5175" y="5585"/>
                  </a:cubicBezTo>
                  <a:cubicBezTo>
                    <a:pt x="5693" y="5585"/>
                    <a:pt x="6121" y="5157"/>
                    <a:pt x="6121" y="4657"/>
                  </a:cubicBezTo>
                  <a:cubicBezTo>
                    <a:pt x="6121" y="4336"/>
                    <a:pt x="5960" y="4051"/>
                    <a:pt x="5693" y="3872"/>
                  </a:cubicBezTo>
                  <a:lnTo>
                    <a:pt x="6371" y="1856"/>
                  </a:lnTo>
                  <a:cubicBezTo>
                    <a:pt x="6888" y="1856"/>
                    <a:pt x="7316" y="1446"/>
                    <a:pt x="7316" y="928"/>
                  </a:cubicBezTo>
                  <a:cubicBezTo>
                    <a:pt x="7316" y="411"/>
                    <a:pt x="6888" y="0"/>
                    <a:pt x="63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"/>
            <p:cNvSpPr/>
            <p:nvPr/>
          </p:nvSpPr>
          <p:spPr>
            <a:xfrm>
              <a:off x="5582425" y="1674300"/>
              <a:ext cx="229300" cy="232875"/>
            </a:xfrm>
            <a:custGeom>
              <a:avLst/>
              <a:gdLst/>
              <a:ahLst/>
              <a:cxnLst/>
              <a:rect l="l" t="t" r="r" b="b"/>
              <a:pathLst>
                <a:path w="9172" h="9315" extrusionOk="0">
                  <a:moveTo>
                    <a:pt x="1" y="0"/>
                  </a:moveTo>
                  <a:lnTo>
                    <a:pt x="1" y="9314"/>
                  </a:lnTo>
                  <a:lnTo>
                    <a:pt x="9172" y="9314"/>
                  </a:lnTo>
                  <a:lnTo>
                    <a:pt x="9172" y="8511"/>
                  </a:lnTo>
                  <a:lnTo>
                    <a:pt x="804" y="8511"/>
                  </a:lnTo>
                  <a:lnTo>
                    <a:pt x="8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" name="Google Shape;120;p1"/>
          <p:cNvGrpSpPr/>
          <p:nvPr/>
        </p:nvGrpSpPr>
        <p:grpSpPr>
          <a:xfrm rot="1259960">
            <a:off x="1926746" y="70805"/>
            <a:ext cx="210250" cy="340643"/>
            <a:chOff x="3741075" y="1171575"/>
            <a:chExt cx="172650" cy="279725"/>
          </a:xfrm>
        </p:grpSpPr>
        <p:sp>
          <p:nvSpPr>
            <p:cNvPr id="121" name="Google Shape;121;p1"/>
            <p:cNvSpPr/>
            <p:nvPr/>
          </p:nvSpPr>
          <p:spPr>
            <a:xfrm>
              <a:off x="3784350" y="1364725"/>
              <a:ext cx="86100" cy="19650"/>
            </a:xfrm>
            <a:custGeom>
              <a:avLst/>
              <a:gdLst/>
              <a:ahLst/>
              <a:cxnLst/>
              <a:rect l="l" t="t" r="r" b="b"/>
              <a:pathLst>
                <a:path w="3444" h="786" extrusionOk="0">
                  <a:moveTo>
                    <a:pt x="393" y="1"/>
                  </a:moveTo>
                  <a:cubicBezTo>
                    <a:pt x="161" y="1"/>
                    <a:pt x="0" y="161"/>
                    <a:pt x="0" y="393"/>
                  </a:cubicBezTo>
                  <a:cubicBezTo>
                    <a:pt x="0" y="625"/>
                    <a:pt x="161" y="786"/>
                    <a:pt x="393" y="786"/>
                  </a:cubicBezTo>
                  <a:lnTo>
                    <a:pt x="3051" y="786"/>
                  </a:lnTo>
                  <a:cubicBezTo>
                    <a:pt x="3283" y="786"/>
                    <a:pt x="3444" y="625"/>
                    <a:pt x="3444" y="393"/>
                  </a:cubicBezTo>
                  <a:cubicBezTo>
                    <a:pt x="3444" y="161"/>
                    <a:pt x="3283" y="1"/>
                    <a:pt x="30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1"/>
            <p:cNvSpPr/>
            <p:nvPr/>
          </p:nvSpPr>
          <p:spPr>
            <a:xfrm>
              <a:off x="3784350" y="1397750"/>
              <a:ext cx="86100" cy="20075"/>
            </a:xfrm>
            <a:custGeom>
              <a:avLst/>
              <a:gdLst/>
              <a:ahLst/>
              <a:cxnLst/>
              <a:rect l="l" t="t" r="r" b="b"/>
              <a:pathLst>
                <a:path w="3444" h="803" extrusionOk="0">
                  <a:moveTo>
                    <a:pt x="393" y="0"/>
                  </a:moveTo>
                  <a:cubicBezTo>
                    <a:pt x="161" y="0"/>
                    <a:pt x="0" y="178"/>
                    <a:pt x="0" y="410"/>
                  </a:cubicBezTo>
                  <a:cubicBezTo>
                    <a:pt x="0" y="642"/>
                    <a:pt x="161" y="803"/>
                    <a:pt x="393" y="803"/>
                  </a:cubicBezTo>
                  <a:lnTo>
                    <a:pt x="3051" y="803"/>
                  </a:lnTo>
                  <a:cubicBezTo>
                    <a:pt x="3283" y="803"/>
                    <a:pt x="3444" y="642"/>
                    <a:pt x="3444" y="410"/>
                  </a:cubicBezTo>
                  <a:cubicBezTo>
                    <a:pt x="3444" y="178"/>
                    <a:pt x="3283" y="0"/>
                    <a:pt x="30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"/>
            <p:cNvSpPr/>
            <p:nvPr/>
          </p:nvSpPr>
          <p:spPr>
            <a:xfrm>
              <a:off x="3805750" y="1431200"/>
              <a:ext cx="43300" cy="20100"/>
            </a:xfrm>
            <a:custGeom>
              <a:avLst/>
              <a:gdLst/>
              <a:ahLst/>
              <a:cxnLst/>
              <a:rect l="l" t="t" r="r" b="b"/>
              <a:pathLst>
                <a:path w="1732" h="804" extrusionOk="0">
                  <a:moveTo>
                    <a:pt x="1" y="0"/>
                  </a:moveTo>
                  <a:cubicBezTo>
                    <a:pt x="36" y="446"/>
                    <a:pt x="411" y="803"/>
                    <a:pt x="857" y="803"/>
                  </a:cubicBezTo>
                  <a:cubicBezTo>
                    <a:pt x="1321" y="803"/>
                    <a:pt x="1696" y="446"/>
                    <a:pt x="17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"/>
            <p:cNvSpPr/>
            <p:nvPr/>
          </p:nvSpPr>
          <p:spPr>
            <a:xfrm>
              <a:off x="3741075" y="1171575"/>
              <a:ext cx="172650" cy="179800"/>
            </a:xfrm>
            <a:custGeom>
              <a:avLst/>
              <a:gdLst/>
              <a:ahLst/>
              <a:cxnLst/>
              <a:rect l="l" t="t" r="r" b="b"/>
              <a:pathLst>
                <a:path w="6906" h="7192" extrusionOk="0">
                  <a:moveTo>
                    <a:pt x="3462" y="786"/>
                  </a:moveTo>
                  <a:cubicBezTo>
                    <a:pt x="4907" y="804"/>
                    <a:pt x="6103" y="1963"/>
                    <a:pt x="6120" y="3427"/>
                  </a:cubicBezTo>
                  <a:lnTo>
                    <a:pt x="6120" y="3534"/>
                  </a:lnTo>
                  <a:lnTo>
                    <a:pt x="6103" y="3534"/>
                  </a:lnTo>
                  <a:cubicBezTo>
                    <a:pt x="6103" y="3855"/>
                    <a:pt x="6031" y="4176"/>
                    <a:pt x="5924" y="4461"/>
                  </a:cubicBezTo>
                  <a:cubicBezTo>
                    <a:pt x="5817" y="4729"/>
                    <a:pt x="5674" y="4979"/>
                    <a:pt x="5478" y="5193"/>
                  </a:cubicBezTo>
                  <a:cubicBezTo>
                    <a:pt x="5175" y="5568"/>
                    <a:pt x="4907" y="5960"/>
                    <a:pt x="4711" y="6388"/>
                  </a:cubicBezTo>
                  <a:lnTo>
                    <a:pt x="2213" y="6388"/>
                  </a:lnTo>
                  <a:cubicBezTo>
                    <a:pt x="1999" y="5960"/>
                    <a:pt x="1731" y="5568"/>
                    <a:pt x="1446" y="5193"/>
                  </a:cubicBezTo>
                  <a:cubicBezTo>
                    <a:pt x="1249" y="4979"/>
                    <a:pt x="1107" y="4729"/>
                    <a:pt x="1000" y="4461"/>
                  </a:cubicBezTo>
                  <a:cubicBezTo>
                    <a:pt x="875" y="4176"/>
                    <a:pt x="821" y="3855"/>
                    <a:pt x="803" y="3534"/>
                  </a:cubicBezTo>
                  <a:lnTo>
                    <a:pt x="803" y="3427"/>
                  </a:lnTo>
                  <a:cubicBezTo>
                    <a:pt x="839" y="1981"/>
                    <a:pt x="2017" y="804"/>
                    <a:pt x="3462" y="786"/>
                  </a:cubicBezTo>
                  <a:close/>
                  <a:moveTo>
                    <a:pt x="3444" y="1"/>
                  </a:moveTo>
                  <a:cubicBezTo>
                    <a:pt x="1570" y="19"/>
                    <a:pt x="36" y="1535"/>
                    <a:pt x="0" y="3427"/>
                  </a:cubicBezTo>
                  <a:lnTo>
                    <a:pt x="0" y="3551"/>
                  </a:lnTo>
                  <a:cubicBezTo>
                    <a:pt x="18" y="3962"/>
                    <a:pt x="90" y="4354"/>
                    <a:pt x="232" y="4747"/>
                  </a:cubicBezTo>
                  <a:cubicBezTo>
                    <a:pt x="393" y="5104"/>
                    <a:pt x="589" y="5443"/>
                    <a:pt x="839" y="5728"/>
                  </a:cubicBezTo>
                  <a:cubicBezTo>
                    <a:pt x="1160" y="6067"/>
                    <a:pt x="1499" y="6763"/>
                    <a:pt x="1642" y="7049"/>
                  </a:cubicBezTo>
                  <a:cubicBezTo>
                    <a:pt x="1695" y="7138"/>
                    <a:pt x="1785" y="7191"/>
                    <a:pt x="1892" y="7191"/>
                  </a:cubicBezTo>
                  <a:lnTo>
                    <a:pt x="5014" y="7191"/>
                  </a:lnTo>
                  <a:cubicBezTo>
                    <a:pt x="5121" y="7191"/>
                    <a:pt x="5228" y="7138"/>
                    <a:pt x="5264" y="7049"/>
                  </a:cubicBezTo>
                  <a:cubicBezTo>
                    <a:pt x="5407" y="6763"/>
                    <a:pt x="5746" y="6067"/>
                    <a:pt x="6085" y="5728"/>
                  </a:cubicBezTo>
                  <a:cubicBezTo>
                    <a:pt x="6317" y="5443"/>
                    <a:pt x="6549" y="5104"/>
                    <a:pt x="6673" y="4747"/>
                  </a:cubicBezTo>
                  <a:cubicBezTo>
                    <a:pt x="6816" y="4354"/>
                    <a:pt x="6905" y="3962"/>
                    <a:pt x="6905" y="3551"/>
                  </a:cubicBezTo>
                  <a:lnTo>
                    <a:pt x="6905" y="3427"/>
                  </a:lnTo>
                  <a:cubicBezTo>
                    <a:pt x="6870" y="1535"/>
                    <a:pt x="5353" y="19"/>
                    <a:pt x="34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125;p1"/>
          <p:cNvGrpSpPr/>
          <p:nvPr/>
        </p:nvGrpSpPr>
        <p:grpSpPr>
          <a:xfrm rot="1259960">
            <a:off x="4420533" y="2518707"/>
            <a:ext cx="279237" cy="283590"/>
            <a:chOff x="5582425" y="1674300"/>
            <a:chExt cx="229300" cy="232875"/>
          </a:xfrm>
        </p:grpSpPr>
        <p:sp>
          <p:nvSpPr>
            <p:cNvPr id="126" name="Google Shape;126;p1"/>
            <p:cNvSpPr/>
            <p:nvPr/>
          </p:nvSpPr>
          <p:spPr>
            <a:xfrm>
              <a:off x="5619000" y="1674300"/>
              <a:ext cx="182925" cy="199425"/>
            </a:xfrm>
            <a:custGeom>
              <a:avLst/>
              <a:gdLst/>
              <a:ahLst/>
              <a:cxnLst/>
              <a:rect l="l" t="t" r="r" b="b"/>
              <a:pathLst>
                <a:path w="7317" h="7977" extrusionOk="0">
                  <a:moveTo>
                    <a:pt x="6389" y="0"/>
                  </a:moveTo>
                  <a:cubicBezTo>
                    <a:pt x="5871" y="0"/>
                    <a:pt x="5461" y="411"/>
                    <a:pt x="5443" y="928"/>
                  </a:cubicBezTo>
                  <a:cubicBezTo>
                    <a:pt x="5443" y="1232"/>
                    <a:pt x="5621" y="1535"/>
                    <a:pt x="5871" y="1713"/>
                  </a:cubicBezTo>
                  <a:lnTo>
                    <a:pt x="5175" y="3712"/>
                  </a:lnTo>
                  <a:cubicBezTo>
                    <a:pt x="4997" y="3712"/>
                    <a:pt x="4801" y="3783"/>
                    <a:pt x="4658" y="3890"/>
                  </a:cubicBezTo>
                  <a:lnTo>
                    <a:pt x="3266" y="2837"/>
                  </a:lnTo>
                  <a:cubicBezTo>
                    <a:pt x="3444" y="2356"/>
                    <a:pt x="3195" y="1838"/>
                    <a:pt x="2713" y="1642"/>
                  </a:cubicBezTo>
                  <a:cubicBezTo>
                    <a:pt x="2614" y="1609"/>
                    <a:pt x="2513" y="1593"/>
                    <a:pt x="2414" y="1593"/>
                  </a:cubicBezTo>
                  <a:cubicBezTo>
                    <a:pt x="2027" y="1593"/>
                    <a:pt x="1659" y="1830"/>
                    <a:pt x="1517" y="2213"/>
                  </a:cubicBezTo>
                  <a:cubicBezTo>
                    <a:pt x="1375" y="2605"/>
                    <a:pt x="1517" y="3052"/>
                    <a:pt x="1874" y="3301"/>
                  </a:cubicBezTo>
                  <a:lnTo>
                    <a:pt x="982" y="6120"/>
                  </a:lnTo>
                  <a:lnTo>
                    <a:pt x="929" y="6120"/>
                  </a:lnTo>
                  <a:cubicBezTo>
                    <a:pt x="429" y="6120"/>
                    <a:pt x="1" y="6531"/>
                    <a:pt x="1" y="7048"/>
                  </a:cubicBezTo>
                  <a:cubicBezTo>
                    <a:pt x="1" y="7566"/>
                    <a:pt x="411" y="7976"/>
                    <a:pt x="929" y="7976"/>
                  </a:cubicBezTo>
                  <a:cubicBezTo>
                    <a:pt x="1446" y="7976"/>
                    <a:pt x="1857" y="7566"/>
                    <a:pt x="1857" y="7048"/>
                  </a:cubicBezTo>
                  <a:cubicBezTo>
                    <a:pt x="1857" y="6763"/>
                    <a:pt x="1732" y="6477"/>
                    <a:pt x="1482" y="6299"/>
                  </a:cubicBezTo>
                  <a:lnTo>
                    <a:pt x="2392" y="3444"/>
                  </a:lnTo>
                  <a:cubicBezTo>
                    <a:pt x="2588" y="3444"/>
                    <a:pt x="2784" y="3391"/>
                    <a:pt x="2945" y="3266"/>
                  </a:cubicBezTo>
                  <a:lnTo>
                    <a:pt x="4319" y="4301"/>
                  </a:lnTo>
                  <a:cubicBezTo>
                    <a:pt x="4283" y="4425"/>
                    <a:pt x="4265" y="4532"/>
                    <a:pt x="4247" y="4657"/>
                  </a:cubicBezTo>
                  <a:cubicBezTo>
                    <a:pt x="4247" y="5157"/>
                    <a:pt x="4676" y="5585"/>
                    <a:pt x="5175" y="5585"/>
                  </a:cubicBezTo>
                  <a:cubicBezTo>
                    <a:pt x="5693" y="5585"/>
                    <a:pt x="6121" y="5157"/>
                    <a:pt x="6121" y="4657"/>
                  </a:cubicBezTo>
                  <a:cubicBezTo>
                    <a:pt x="6121" y="4336"/>
                    <a:pt x="5960" y="4051"/>
                    <a:pt x="5693" y="3872"/>
                  </a:cubicBezTo>
                  <a:lnTo>
                    <a:pt x="6371" y="1856"/>
                  </a:lnTo>
                  <a:cubicBezTo>
                    <a:pt x="6888" y="1856"/>
                    <a:pt x="7316" y="1446"/>
                    <a:pt x="7316" y="928"/>
                  </a:cubicBezTo>
                  <a:cubicBezTo>
                    <a:pt x="7316" y="411"/>
                    <a:pt x="6888" y="0"/>
                    <a:pt x="63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1"/>
            <p:cNvSpPr/>
            <p:nvPr/>
          </p:nvSpPr>
          <p:spPr>
            <a:xfrm>
              <a:off x="5582425" y="1674300"/>
              <a:ext cx="229300" cy="232875"/>
            </a:xfrm>
            <a:custGeom>
              <a:avLst/>
              <a:gdLst/>
              <a:ahLst/>
              <a:cxnLst/>
              <a:rect l="l" t="t" r="r" b="b"/>
              <a:pathLst>
                <a:path w="9172" h="9315" extrusionOk="0">
                  <a:moveTo>
                    <a:pt x="1" y="0"/>
                  </a:moveTo>
                  <a:lnTo>
                    <a:pt x="1" y="9314"/>
                  </a:lnTo>
                  <a:lnTo>
                    <a:pt x="9172" y="9314"/>
                  </a:lnTo>
                  <a:lnTo>
                    <a:pt x="9172" y="8511"/>
                  </a:lnTo>
                  <a:lnTo>
                    <a:pt x="804" y="8511"/>
                  </a:lnTo>
                  <a:lnTo>
                    <a:pt x="8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" name="Google Shape;128;p1"/>
          <p:cNvGrpSpPr/>
          <p:nvPr/>
        </p:nvGrpSpPr>
        <p:grpSpPr>
          <a:xfrm rot="1259960">
            <a:off x="3591446" y="2189330"/>
            <a:ext cx="210250" cy="340643"/>
            <a:chOff x="3741075" y="1171575"/>
            <a:chExt cx="172650" cy="279725"/>
          </a:xfrm>
        </p:grpSpPr>
        <p:sp>
          <p:nvSpPr>
            <p:cNvPr id="129" name="Google Shape;129;p1"/>
            <p:cNvSpPr/>
            <p:nvPr/>
          </p:nvSpPr>
          <p:spPr>
            <a:xfrm>
              <a:off x="3784350" y="1364725"/>
              <a:ext cx="86100" cy="19650"/>
            </a:xfrm>
            <a:custGeom>
              <a:avLst/>
              <a:gdLst/>
              <a:ahLst/>
              <a:cxnLst/>
              <a:rect l="l" t="t" r="r" b="b"/>
              <a:pathLst>
                <a:path w="3444" h="786" extrusionOk="0">
                  <a:moveTo>
                    <a:pt x="393" y="1"/>
                  </a:moveTo>
                  <a:cubicBezTo>
                    <a:pt x="161" y="1"/>
                    <a:pt x="0" y="161"/>
                    <a:pt x="0" y="393"/>
                  </a:cubicBezTo>
                  <a:cubicBezTo>
                    <a:pt x="0" y="625"/>
                    <a:pt x="161" y="786"/>
                    <a:pt x="393" y="786"/>
                  </a:cubicBezTo>
                  <a:lnTo>
                    <a:pt x="3051" y="786"/>
                  </a:lnTo>
                  <a:cubicBezTo>
                    <a:pt x="3283" y="786"/>
                    <a:pt x="3444" y="625"/>
                    <a:pt x="3444" y="393"/>
                  </a:cubicBezTo>
                  <a:cubicBezTo>
                    <a:pt x="3444" y="161"/>
                    <a:pt x="3283" y="1"/>
                    <a:pt x="30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"/>
            <p:cNvSpPr/>
            <p:nvPr/>
          </p:nvSpPr>
          <p:spPr>
            <a:xfrm>
              <a:off x="3784350" y="1397750"/>
              <a:ext cx="86100" cy="20075"/>
            </a:xfrm>
            <a:custGeom>
              <a:avLst/>
              <a:gdLst/>
              <a:ahLst/>
              <a:cxnLst/>
              <a:rect l="l" t="t" r="r" b="b"/>
              <a:pathLst>
                <a:path w="3444" h="803" extrusionOk="0">
                  <a:moveTo>
                    <a:pt x="393" y="0"/>
                  </a:moveTo>
                  <a:cubicBezTo>
                    <a:pt x="161" y="0"/>
                    <a:pt x="0" y="178"/>
                    <a:pt x="0" y="410"/>
                  </a:cubicBezTo>
                  <a:cubicBezTo>
                    <a:pt x="0" y="642"/>
                    <a:pt x="161" y="803"/>
                    <a:pt x="393" y="803"/>
                  </a:cubicBezTo>
                  <a:lnTo>
                    <a:pt x="3051" y="803"/>
                  </a:lnTo>
                  <a:cubicBezTo>
                    <a:pt x="3283" y="803"/>
                    <a:pt x="3444" y="642"/>
                    <a:pt x="3444" y="410"/>
                  </a:cubicBezTo>
                  <a:cubicBezTo>
                    <a:pt x="3444" y="178"/>
                    <a:pt x="3283" y="0"/>
                    <a:pt x="30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1"/>
            <p:cNvSpPr/>
            <p:nvPr/>
          </p:nvSpPr>
          <p:spPr>
            <a:xfrm>
              <a:off x="3805750" y="1431200"/>
              <a:ext cx="43300" cy="20100"/>
            </a:xfrm>
            <a:custGeom>
              <a:avLst/>
              <a:gdLst/>
              <a:ahLst/>
              <a:cxnLst/>
              <a:rect l="l" t="t" r="r" b="b"/>
              <a:pathLst>
                <a:path w="1732" h="804" extrusionOk="0">
                  <a:moveTo>
                    <a:pt x="1" y="0"/>
                  </a:moveTo>
                  <a:cubicBezTo>
                    <a:pt x="36" y="446"/>
                    <a:pt x="411" y="803"/>
                    <a:pt x="857" y="803"/>
                  </a:cubicBezTo>
                  <a:cubicBezTo>
                    <a:pt x="1321" y="803"/>
                    <a:pt x="1696" y="446"/>
                    <a:pt x="17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1"/>
            <p:cNvSpPr/>
            <p:nvPr/>
          </p:nvSpPr>
          <p:spPr>
            <a:xfrm>
              <a:off x="3741075" y="1171575"/>
              <a:ext cx="172650" cy="179800"/>
            </a:xfrm>
            <a:custGeom>
              <a:avLst/>
              <a:gdLst/>
              <a:ahLst/>
              <a:cxnLst/>
              <a:rect l="l" t="t" r="r" b="b"/>
              <a:pathLst>
                <a:path w="6906" h="7192" extrusionOk="0">
                  <a:moveTo>
                    <a:pt x="3462" y="786"/>
                  </a:moveTo>
                  <a:cubicBezTo>
                    <a:pt x="4907" y="804"/>
                    <a:pt x="6103" y="1963"/>
                    <a:pt x="6120" y="3427"/>
                  </a:cubicBezTo>
                  <a:lnTo>
                    <a:pt x="6120" y="3534"/>
                  </a:lnTo>
                  <a:lnTo>
                    <a:pt x="6103" y="3534"/>
                  </a:lnTo>
                  <a:cubicBezTo>
                    <a:pt x="6103" y="3855"/>
                    <a:pt x="6031" y="4176"/>
                    <a:pt x="5924" y="4461"/>
                  </a:cubicBezTo>
                  <a:cubicBezTo>
                    <a:pt x="5817" y="4729"/>
                    <a:pt x="5674" y="4979"/>
                    <a:pt x="5478" y="5193"/>
                  </a:cubicBezTo>
                  <a:cubicBezTo>
                    <a:pt x="5175" y="5568"/>
                    <a:pt x="4907" y="5960"/>
                    <a:pt x="4711" y="6388"/>
                  </a:cubicBezTo>
                  <a:lnTo>
                    <a:pt x="2213" y="6388"/>
                  </a:lnTo>
                  <a:cubicBezTo>
                    <a:pt x="1999" y="5960"/>
                    <a:pt x="1731" y="5568"/>
                    <a:pt x="1446" y="5193"/>
                  </a:cubicBezTo>
                  <a:cubicBezTo>
                    <a:pt x="1249" y="4979"/>
                    <a:pt x="1107" y="4729"/>
                    <a:pt x="1000" y="4461"/>
                  </a:cubicBezTo>
                  <a:cubicBezTo>
                    <a:pt x="875" y="4176"/>
                    <a:pt x="821" y="3855"/>
                    <a:pt x="803" y="3534"/>
                  </a:cubicBezTo>
                  <a:lnTo>
                    <a:pt x="803" y="3427"/>
                  </a:lnTo>
                  <a:cubicBezTo>
                    <a:pt x="839" y="1981"/>
                    <a:pt x="2017" y="804"/>
                    <a:pt x="3462" y="786"/>
                  </a:cubicBezTo>
                  <a:close/>
                  <a:moveTo>
                    <a:pt x="3444" y="1"/>
                  </a:moveTo>
                  <a:cubicBezTo>
                    <a:pt x="1570" y="19"/>
                    <a:pt x="36" y="1535"/>
                    <a:pt x="0" y="3427"/>
                  </a:cubicBezTo>
                  <a:lnTo>
                    <a:pt x="0" y="3551"/>
                  </a:lnTo>
                  <a:cubicBezTo>
                    <a:pt x="18" y="3962"/>
                    <a:pt x="90" y="4354"/>
                    <a:pt x="232" y="4747"/>
                  </a:cubicBezTo>
                  <a:cubicBezTo>
                    <a:pt x="393" y="5104"/>
                    <a:pt x="589" y="5443"/>
                    <a:pt x="839" y="5728"/>
                  </a:cubicBezTo>
                  <a:cubicBezTo>
                    <a:pt x="1160" y="6067"/>
                    <a:pt x="1499" y="6763"/>
                    <a:pt x="1642" y="7049"/>
                  </a:cubicBezTo>
                  <a:cubicBezTo>
                    <a:pt x="1695" y="7138"/>
                    <a:pt x="1785" y="7191"/>
                    <a:pt x="1892" y="7191"/>
                  </a:cubicBezTo>
                  <a:lnTo>
                    <a:pt x="5014" y="7191"/>
                  </a:lnTo>
                  <a:cubicBezTo>
                    <a:pt x="5121" y="7191"/>
                    <a:pt x="5228" y="7138"/>
                    <a:pt x="5264" y="7049"/>
                  </a:cubicBezTo>
                  <a:cubicBezTo>
                    <a:pt x="5407" y="6763"/>
                    <a:pt x="5746" y="6067"/>
                    <a:pt x="6085" y="5728"/>
                  </a:cubicBezTo>
                  <a:cubicBezTo>
                    <a:pt x="6317" y="5443"/>
                    <a:pt x="6549" y="5104"/>
                    <a:pt x="6673" y="4747"/>
                  </a:cubicBezTo>
                  <a:cubicBezTo>
                    <a:pt x="6816" y="4354"/>
                    <a:pt x="6905" y="3962"/>
                    <a:pt x="6905" y="3551"/>
                  </a:cubicBezTo>
                  <a:lnTo>
                    <a:pt x="6905" y="3427"/>
                  </a:lnTo>
                  <a:cubicBezTo>
                    <a:pt x="6870" y="1535"/>
                    <a:pt x="5353" y="19"/>
                    <a:pt x="34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3" name="Google Shape;133;p1"/>
          <p:cNvSpPr/>
          <p:nvPr/>
        </p:nvSpPr>
        <p:spPr>
          <a:xfrm rot="1259960">
            <a:off x="4257216" y="1742317"/>
            <a:ext cx="314004" cy="285904"/>
          </a:xfrm>
          <a:custGeom>
            <a:avLst/>
            <a:gdLst/>
            <a:ahLst/>
            <a:cxnLst/>
            <a:rect l="l" t="t" r="r" b="b"/>
            <a:pathLst>
              <a:path w="10314" h="9391" extrusionOk="0">
                <a:moveTo>
                  <a:pt x="5157" y="1"/>
                </a:moveTo>
                <a:cubicBezTo>
                  <a:pt x="4568" y="1"/>
                  <a:pt x="4086" y="482"/>
                  <a:pt x="4086" y="1071"/>
                </a:cubicBezTo>
                <a:cubicBezTo>
                  <a:pt x="4086" y="1553"/>
                  <a:pt x="4425" y="1963"/>
                  <a:pt x="4889" y="2088"/>
                </a:cubicBezTo>
                <a:lnTo>
                  <a:pt x="4889" y="3926"/>
                </a:lnTo>
                <a:cubicBezTo>
                  <a:pt x="4497" y="3997"/>
                  <a:pt x="4176" y="4229"/>
                  <a:pt x="3997" y="4550"/>
                </a:cubicBezTo>
                <a:lnTo>
                  <a:pt x="2284" y="3837"/>
                </a:lnTo>
                <a:cubicBezTo>
                  <a:pt x="2338" y="3373"/>
                  <a:pt x="2088" y="2891"/>
                  <a:pt x="1624" y="2695"/>
                </a:cubicBezTo>
                <a:cubicBezTo>
                  <a:pt x="1490" y="2643"/>
                  <a:pt x="1353" y="2618"/>
                  <a:pt x="1219" y="2618"/>
                </a:cubicBezTo>
                <a:cubicBezTo>
                  <a:pt x="798" y="2618"/>
                  <a:pt x="404" y="2860"/>
                  <a:pt x="214" y="3266"/>
                </a:cubicBezTo>
                <a:cubicBezTo>
                  <a:pt x="0" y="3819"/>
                  <a:pt x="250" y="4443"/>
                  <a:pt x="803" y="4675"/>
                </a:cubicBezTo>
                <a:cubicBezTo>
                  <a:pt x="932" y="4727"/>
                  <a:pt x="1067" y="4752"/>
                  <a:pt x="1201" y="4752"/>
                </a:cubicBezTo>
                <a:cubicBezTo>
                  <a:pt x="1529" y="4752"/>
                  <a:pt x="1849" y="4603"/>
                  <a:pt x="2052" y="4336"/>
                </a:cubicBezTo>
                <a:lnTo>
                  <a:pt x="3801" y="5050"/>
                </a:lnTo>
                <a:cubicBezTo>
                  <a:pt x="3801" y="5086"/>
                  <a:pt x="3801" y="5157"/>
                  <a:pt x="3801" y="5211"/>
                </a:cubicBezTo>
                <a:cubicBezTo>
                  <a:pt x="3801" y="5514"/>
                  <a:pt x="3890" y="5799"/>
                  <a:pt x="4051" y="6014"/>
                </a:cubicBezTo>
                <a:lnTo>
                  <a:pt x="2677" y="7423"/>
                </a:lnTo>
                <a:cubicBezTo>
                  <a:pt x="2506" y="7319"/>
                  <a:pt x="2313" y="7268"/>
                  <a:pt x="2122" y="7268"/>
                </a:cubicBezTo>
                <a:cubicBezTo>
                  <a:pt x="1854" y="7268"/>
                  <a:pt x="1590" y="7368"/>
                  <a:pt x="1392" y="7566"/>
                </a:cubicBezTo>
                <a:cubicBezTo>
                  <a:pt x="964" y="7994"/>
                  <a:pt x="964" y="8654"/>
                  <a:pt x="1392" y="9082"/>
                </a:cubicBezTo>
                <a:cubicBezTo>
                  <a:pt x="1597" y="9288"/>
                  <a:pt x="1869" y="9390"/>
                  <a:pt x="2141" y="9390"/>
                </a:cubicBezTo>
                <a:cubicBezTo>
                  <a:pt x="2414" y="9390"/>
                  <a:pt x="2686" y="9288"/>
                  <a:pt x="2891" y="9082"/>
                </a:cubicBezTo>
                <a:cubicBezTo>
                  <a:pt x="3230" y="8726"/>
                  <a:pt x="3283" y="8190"/>
                  <a:pt x="3051" y="7780"/>
                </a:cubicBezTo>
                <a:lnTo>
                  <a:pt x="4461" y="6370"/>
                </a:lnTo>
                <a:cubicBezTo>
                  <a:pt x="4657" y="6495"/>
                  <a:pt x="4889" y="6549"/>
                  <a:pt x="5121" y="6549"/>
                </a:cubicBezTo>
                <a:lnTo>
                  <a:pt x="5175" y="6549"/>
                </a:lnTo>
                <a:cubicBezTo>
                  <a:pt x="5407" y="6549"/>
                  <a:pt x="5639" y="6495"/>
                  <a:pt x="5853" y="6370"/>
                </a:cubicBezTo>
                <a:lnTo>
                  <a:pt x="7244" y="7780"/>
                </a:lnTo>
                <a:cubicBezTo>
                  <a:pt x="7013" y="8190"/>
                  <a:pt x="7066" y="8726"/>
                  <a:pt x="7405" y="9082"/>
                </a:cubicBezTo>
                <a:cubicBezTo>
                  <a:pt x="7619" y="9288"/>
                  <a:pt x="7896" y="9390"/>
                  <a:pt x="8170" y="9390"/>
                </a:cubicBezTo>
                <a:cubicBezTo>
                  <a:pt x="8444" y="9390"/>
                  <a:pt x="8716" y="9288"/>
                  <a:pt x="8922" y="9082"/>
                </a:cubicBezTo>
                <a:cubicBezTo>
                  <a:pt x="9332" y="8672"/>
                  <a:pt x="9332" y="7994"/>
                  <a:pt x="8922" y="7584"/>
                </a:cubicBezTo>
                <a:cubicBezTo>
                  <a:pt x="8720" y="7382"/>
                  <a:pt x="8450" y="7282"/>
                  <a:pt x="8174" y="7282"/>
                </a:cubicBezTo>
                <a:cubicBezTo>
                  <a:pt x="7985" y="7282"/>
                  <a:pt x="7793" y="7329"/>
                  <a:pt x="7619" y="7423"/>
                </a:cubicBezTo>
                <a:lnTo>
                  <a:pt x="6245" y="6031"/>
                </a:lnTo>
                <a:cubicBezTo>
                  <a:pt x="6406" y="5799"/>
                  <a:pt x="6513" y="5532"/>
                  <a:pt x="6513" y="5228"/>
                </a:cubicBezTo>
                <a:cubicBezTo>
                  <a:pt x="6513" y="5175"/>
                  <a:pt x="6513" y="5104"/>
                  <a:pt x="6495" y="5068"/>
                </a:cubicBezTo>
                <a:lnTo>
                  <a:pt x="8244" y="4336"/>
                </a:lnTo>
                <a:cubicBezTo>
                  <a:pt x="8450" y="4607"/>
                  <a:pt x="8777" y="4766"/>
                  <a:pt x="9118" y="4766"/>
                </a:cubicBezTo>
                <a:cubicBezTo>
                  <a:pt x="9249" y="4766"/>
                  <a:pt x="9382" y="4743"/>
                  <a:pt x="9510" y="4693"/>
                </a:cubicBezTo>
                <a:cubicBezTo>
                  <a:pt x="10046" y="4443"/>
                  <a:pt x="10313" y="3837"/>
                  <a:pt x="10081" y="3284"/>
                </a:cubicBezTo>
                <a:cubicBezTo>
                  <a:pt x="9906" y="2878"/>
                  <a:pt x="9504" y="2636"/>
                  <a:pt x="9079" y="2636"/>
                </a:cubicBezTo>
                <a:cubicBezTo>
                  <a:pt x="8944" y="2636"/>
                  <a:pt x="8806" y="2661"/>
                  <a:pt x="8672" y="2713"/>
                </a:cubicBezTo>
                <a:cubicBezTo>
                  <a:pt x="8226" y="2891"/>
                  <a:pt x="7958" y="3373"/>
                  <a:pt x="8030" y="3855"/>
                </a:cubicBezTo>
                <a:lnTo>
                  <a:pt x="6317" y="4568"/>
                </a:lnTo>
                <a:cubicBezTo>
                  <a:pt x="6120" y="4247"/>
                  <a:pt x="5781" y="3997"/>
                  <a:pt x="5407" y="3944"/>
                </a:cubicBezTo>
                <a:lnTo>
                  <a:pt x="5407" y="2088"/>
                </a:lnTo>
                <a:cubicBezTo>
                  <a:pt x="5871" y="1963"/>
                  <a:pt x="6210" y="1553"/>
                  <a:pt x="6210" y="1071"/>
                </a:cubicBezTo>
                <a:cubicBezTo>
                  <a:pt x="6210" y="482"/>
                  <a:pt x="5746" y="1"/>
                  <a:pt x="515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1"/>
          <p:cNvSpPr/>
          <p:nvPr/>
        </p:nvSpPr>
        <p:spPr>
          <a:xfrm rot="1259960">
            <a:off x="5164769" y="2090605"/>
            <a:ext cx="324325" cy="227085"/>
          </a:xfrm>
          <a:custGeom>
            <a:avLst/>
            <a:gdLst/>
            <a:ahLst/>
            <a:cxnLst/>
            <a:rect l="l" t="t" r="r" b="b"/>
            <a:pathLst>
              <a:path w="10653" h="7459" extrusionOk="0">
                <a:moveTo>
                  <a:pt x="9475" y="803"/>
                </a:moveTo>
                <a:lnTo>
                  <a:pt x="5514" y="4657"/>
                </a:lnTo>
                <a:cubicBezTo>
                  <a:pt x="5460" y="4711"/>
                  <a:pt x="5394" y="4737"/>
                  <a:pt x="5327" y="4737"/>
                </a:cubicBezTo>
                <a:cubicBezTo>
                  <a:pt x="5260" y="4737"/>
                  <a:pt x="5193" y="4711"/>
                  <a:pt x="5139" y="4657"/>
                </a:cubicBezTo>
                <a:lnTo>
                  <a:pt x="1196" y="803"/>
                </a:lnTo>
                <a:close/>
                <a:moveTo>
                  <a:pt x="804" y="1160"/>
                </a:moveTo>
                <a:lnTo>
                  <a:pt x="3409" y="3693"/>
                </a:lnTo>
                <a:lnTo>
                  <a:pt x="804" y="6299"/>
                </a:lnTo>
                <a:lnTo>
                  <a:pt x="804" y="1160"/>
                </a:lnTo>
                <a:close/>
                <a:moveTo>
                  <a:pt x="9850" y="1178"/>
                </a:moveTo>
                <a:lnTo>
                  <a:pt x="9850" y="6299"/>
                </a:lnTo>
                <a:lnTo>
                  <a:pt x="7263" y="3693"/>
                </a:lnTo>
                <a:lnTo>
                  <a:pt x="9850" y="1178"/>
                </a:lnTo>
                <a:close/>
                <a:moveTo>
                  <a:pt x="6906" y="4068"/>
                </a:moveTo>
                <a:lnTo>
                  <a:pt x="9493" y="6655"/>
                </a:lnTo>
                <a:lnTo>
                  <a:pt x="1196" y="6655"/>
                </a:lnTo>
                <a:lnTo>
                  <a:pt x="3783" y="4068"/>
                </a:lnTo>
                <a:lnTo>
                  <a:pt x="4782" y="5032"/>
                </a:lnTo>
                <a:cubicBezTo>
                  <a:pt x="4943" y="5192"/>
                  <a:pt x="5139" y="5264"/>
                  <a:pt x="5353" y="5264"/>
                </a:cubicBezTo>
                <a:cubicBezTo>
                  <a:pt x="5550" y="5264"/>
                  <a:pt x="5746" y="5192"/>
                  <a:pt x="5907" y="5032"/>
                </a:cubicBezTo>
                <a:lnTo>
                  <a:pt x="6906" y="4068"/>
                </a:lnTo>
                <a:close/>
                <a:moveTo>
                  <a:pt x="1" y="0"/>
                </a:moveTo>
                <a:lnTo>
                  <a:pt x="1" y="7458"/>
                </a:lnTo>
                <a:lnTo>
                  <a:pt x="10653" y="7458"/>
                </a:lnTo>
                <a:lnTo>
                  <a:pt x="1065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5" name="Google Shape;135;p1"/>
          <p:cNvGrpSpPr/>
          <p:nvPr/>
        </p:nvGrpSpPr>
        <p:grpSpPr>
          <a:xfrm rot="1259960">
            <a:off x="3462737" y="1416561"/>
            <a:ext cx="194510" cy="356353"/>
            <a:chOff x="4354850" y="2375525"/>
            <a:chExt cx="159725" cy="292625"/>
          </a:xfrm>
        </p:grpSpPr>
        <p:sp>
          <p:nvSpPr>
            <p:cNvPr id="136" name="Google Shape;136;p1"/>
            <p:cNvSpPr/>
            <p:nvPr/>
          </p:nvSpPr>
          <p:spPr>
            <a:xfrm>
              <a:off x="4354850" y="2498625"/>
              <a:ext cx="159725" cy="169525"/>
            </a:xfrm>
            <a:custGeom>
              <a:avLst/>
              <a:gdLst/>
              <a:ahLst/>
              <a:cxnLst/>
              <a:rect l="l" t="t" r="r" b="b"/>
              <a:pathLst>
                <a:path w="6389" h="6781" extrusionOk="0">
                  <a:moveTo>
                    <a:pt x="144" y="1"/>
                  </a:moveTo>
                  <a:lnTo>
                    <a:pt x="144" y="1321"/>
                  </a:lnTo>
                  <a:cubicBezTo>
                    <a:pt x="144" y="2891"/>
                    <a:pt x="1303" y="4158"/>
                    <a:pt x="2802" y="4354"/>
                  </a:cubicBezTo>
                  <a:lnTo>
                    <a:pt x="2802" y="5978"/>
                  </a:lnTo>
                  <a:lnTo>
                    <a:pt x="1" y="5978"/>
                  </a:lnTo>
                  <a:lnTo>
                    <a:pt x="1" y="6781"/>
                  </a:lnTo>
                  <a:lnTo>
                    <a:pt x="6388" y="6781"/>
                  </a:lnTo>
                  <a:lnTo>
                    <a:pt x="6388" y="5978"/>
                  </a:lnTo>
                  <a:lnTo>
                    <a:pt x="3605" y="5978"/>
                  </a:lnTo>
                  <a:lnTo>
                    <a:pt x="3605" y="4354"/>
                  </a:lnTo>
                  <a:cubicBezTo>
                    <a:pt x="5104" y="4158"/>
                    <a:pt x="6264" y="2891"/>
                    <a:pt x="6264" y="1321"/>
                  </a:cubicBezTo>
                  <a:lnTo>
                    <a:pt x="6264" y="1"/>
                  </a:lnTo>
                  <a:lnTo>
                    <a:pt x="5461" y="1"/>
                  </a:lnTo>
                  <a:lnTo>
                    <a:pt x="5461" y="1321"/>
                  </a:lnTo>
                  <a:cubicBezTo>
                    <a:pt x="5461" y="2588"/>
                    <a:pt x="4461" y="3587"/>
                    <a:pt x="3195" y="3587"/>
                  </a:cubicBezTo>
                  <a:cubicBezTo>
                    <a:pt x="1946" y="3587"/>
                    <a:pt x="929" y="2588"/>
                    <a:pt x="929" y="1321"/>
                  </a:cubicBezTo>
                  <a:lnTo>
                    <a:pt x="92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1"/>
            <p:cNvSpPr/>
            <p:nvPr/>
          </p:nvSpPr>
          <p:spPr>
            <a:xfrm>
              <a:off x="4391425" y="2375525"/>
              <a:ext cx="86575" cy="199400"/>
            </a:xfrm>
            <a:custGeom>
              <a:avLst/>
              <a:gdLst/>
              <a:ahLst/>
              <a:cxnLst/>
              <a:rect l="l" t="t" r="r" b="b"/>
              <a:pathLst>
                <a:path w="3463" h="7976" extrusionOk="0">
                  <a:moveTo>
                    <a:pt x="1732" y="0"/>
                  </a:moveTo>
                  <a:cubicBezTo>
                    <a:pt x="786" y="0"/>
                    <a:pt x="1" y="767"/>
                    <a:pt x="1" y="1731"/>
                  </a:cubicBezTo>
                  <a:lnTo>
                    <a:pt x="1" y="6245"/>
                  </a:lnTo>
                  <a:cubicBezTo>
                    <a:pt x="1" y="7208"/>
                    <a:pt x="786" y="7976"/>
                    <a:pt x="1732" y="7976"/>
                  </a:cubicBezTo>
                  <a:cubicBezTo>
                    <a:pt x="2695" y="7976"/>
                    <a:pt x="3462" y="7208"/>
                    <a:pt x="3462" y="6245"/>
                  </a:cubicBezTo>
                  <a:lnTo>
                    <a:pt x="2142" y="6245"/>
                  </a:lnTo>
                  <a:lnTo>
                    <a:pt x="2142" y="5710"/>
                  </a:lnTo>
                  <a:lnTo>
                    <a:pt x="3462" y="5710"/>
                  </a:lnTo>
                  <a:lnTo>
                    <a:pt x="3462" y="4925"/>
                  </a:lnTo>
                  <a:lnTo>
                    <a:pt x="2142" y="4925"/>
                  </a:lnTo>
                  <a:lnTo>
                    <a:pt x="2142" y="4389"/>
                  </a:lnTo>
                  <a:lnTo>
                    <a:pt x="3462" y="4389"/>
                  </a:lnTo>
                  <a:lnTo>
                    <a:pt x="3462" y="3586"/>
                  </a:lnTo>
                  <a:lnTo>
                    <a:pt x="2142" y="3586"/>
                  </a:lnTo>
                  <a:lnTo>
                    <a:pt x="2142" y="3051"/>
                  </a:lnTo>
                  <a:lnTo>
                    <a:pt x="3462" y="3051"/>
                  </a:lnTo>
                  <a:lnTo>
                    <a:pt x="3462" y="2266"/>
                  </a:lnTo>
                  <a:lnTo>
                    <a:pt x="2142" y="2266"/>
                  </a:lnTo>
                  <a:lnTo>
                    <a:pt x="2142" y="1731"/>
                  </a:lnTo>
                  <a:lnTo>
                    <a:pt x="3462" y="1731"/>
                  </a:lnTo>
                  <a:cubicBezTo>
                    <a:pt x="3462" y="767"/>
                    <a:pt x="2695" y="0"/>
                    <a:pt x="17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" name="Google Shape;138;p1"/>
          <p:cNvGrpSpPr/>
          <p:nvPr/>
        </p:nvGrpSpPr>
        <p:grpSpPr>
          <a:xfrm rot="1259960">
            <a:off x="6182746" y="3202480"/>
            <a:ext cx="210250" cy="340643"/>
            <a:chOff x="3741075" y="1171575"/>
            <a:chExt cx="172650" cy="279725"/>
          </a:xfrm>
        </p:grpSpPr>
        <p:sp>
          <p:nvSpPr>
            <p:cNvPr id="139" name="Google Shape;139;p1"/>
            <p:cNvSpPr/>
            <p:nvPr/>
          </p:nvSpPr>
          <p:spPr>
            <a:xfrm>
              <a:off x="3784350" y="1364725"/>
              <a:ext cx="86100" cy="19650"/>
            </a:xfrm>
            <a:custGeom>
              <a:avLst/>
              <a:gdLst/>
              <a:ahLst/>
              <a:cxnLst/>
              <a:rect l="l" t="t" r="r" b="b"/>
              <a:pathLst>
                <a:path w="3444" h="786" extrusionOk="0">
                  <a:moveTo>
                    <a:pt x="393" y="1"/>
                  </a:moveTo>
                  <a:cubicBezTo>
                    <a:pt x="161" y="1"/>
                    <a:pt x="0" y="161"/>
                    <a:pt x="0" y="393"/>
                  </a:cubicBezTo>
                  <a:cubicBezTo>
                    <a:pt x="0" y="625"/>
                    <a:pt x="161" y="786"/>
                    <a:pt x="393" y="786"/>
                  </a:cubicBezTo>
                  <a:lnTo>
                    <a:pt x="3051" y="786"/>
                  </a:lnTo>
                  <a:cubicBezTo>
                    <a:pt x="3283" y="786"/>
                    <a:pt x="3444" y="625"/>
                    <a:pt x="3444" y="393"/>
                  </a:cubicBezTo>
                  <a:cubicBezTo>
                    <a:pt x="3444" y="161"/>
                    <a:pt x="3283" y="1"/>
                    <a:pt x="30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1"/>
            <p:cNvSpPr/>
            <p:nvPr/>
          </p:nvSpPr>
          <p:spPr>
            <a:xfrm>
              <a:off x="3784350" y="1397750"/>
              <a:ext cx="86100" cy="20075"/>
            </a:xfrm>
            <a:custGeom>
              <a:avLst/>
              <a:gdLst/>
              <a:ahLst/>
              <a:cxnLst/>
              <a:rect l="l" t="t" r="r" b="b"/>
              <a:pathLst>
                <a:path w="3444" h="803" extrusionOk="0">
                  <a:moveTo>
                    <a:pt x="393" y="0"/>
                  </a:moveTo>
                  <a:cubicBezTo>
                    <a:pt x="161" y="0"/>
                    <a:pt x="0" y="178"/>
                    <a:pt x="0" y="410"/>
                  </a:cubicBezTo>
                  <a:cubicBezTo>
                    <a:pt x="0" y="642"/>
                    <a:pt x="161" y="803"/>
                    <a:pt x="393" y="803"/>
                  </a:cubicBezTo>
                  <a:lnTo>
                    <a:pt x="3051" y="803"/>
                  </a:lnTo>
                  <a:cubicBezTo>
                    <a:pt x="3283" y="803"/>
                    <a:pt x="3444" y="642"/>
                    <a:pt x="3444" y="410"/>
                  </a:cubicBezTo>
                  <a:cubicBezTo>
                    <a:pt x="3444" y="178"/>
                    <a:pt x="3283" y="0"/>
                    <a:pt x="30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1"/>
            <p:cNvSpPr/>
            <p:nvPr/>
          </p:nvSpPr>
          <p:spPr>
            <a:xfrm>
              <a:off x="3805750" y="1431200"/>
              <a:ext cx="43300" cy="20100"/>
            </a:xfrm>
            <a:custGeom>
              <a:avLst/>
              <a:gdLst/>
              <a:ahLst/>
              <a:cxnLst/>
              <a:rect l="l" t="t" r="r" b="b"/>
              <a:pathLst>
                <a:path w="1732" h="804" extrusionOk="0">
                  <a:moveTo>
                    <a:pt x="1" y="0"/>
                  </a:moveTo>
                  <a:cubicBezTo>
                    <a:pt x="36" y="446"/>
                    <a:pt x="411" y="803"/>
                    <a:pt x="857" y="803"/>
                  </a:cubicBezTo>
                  <a:cubicBezTo>
                    <a:pt x="1321" y="803"/>
                    <a:pt x="1696" y="446"/>
                    <a:pt x="17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1"/>
            <p:cNvSpPr/>
            <p:nvPr/>
          </p:nvSpPr>
          <p:spPr>
            <a:xfrm>
              <a:off x="3741075" y="1171575"/>
              <a:ext cx="172650" cy="179800"/>
            </a:xfrm>
            <a:custGeom>
              <a:avLst/>
              <a:gdLst/>
              <a:ahLst/>
              <a:cxnLst/>
              <a:rect l="l" t="t" r="r" b="b"/>
              <a:pathLst>
                <a:path w="6906" h="7192" extrusionOk="0">
                  <a:moveTo>
                    <a:pt x="3462" y="786"/>
                  </a:moveTo>
                  <a:cubicBezTo>
                    <a:pt x="4907" y="804"/>
                    <a:pt x="6103" y="1963"/>
                    <a:pt x="6120" y="3427"/>
                  </a:cubicBezTo>
                  <a:lnTo>
                    <a:pt x="6120" y="3534"/>
                  </a:lnTo>
                  <a:lnTo>
                    <a:pt x="6103" y="3534"/>
                  </a:lnTo>
                  <a:cubicBezTo>
                    <a:pt x="6103" y="3855"/>
                    <a:pt x="6031" y="4176"/>
                    <a:pt x="5924" y="4461"/>
                  </a:cubicBezTo>
                  <a:cubicBezTo>
                    <a:pt x="5817" y="4729"/>
                    <a:pt x="5674" y="4979"/>
                    <a:pt x="5478" y="5193"/>
                  </a:cubicBezTo>
                  <a:cubicBezTo>
                    <a:pt x="5175" y="5568"/>
                    <a:pt x="4907" y="5960"/>
                    <a:pt x="4711" y="6388"/>
                  </a:cubicBezTo>
                  <a:lnTo>
                    <a:pt x="2213" y="6388"/>
                  </a:lnTo>
                  <a:cubicBezTo>
                    <a:pt x="1999" y="5960"/>
                    <a:pt x="1731" y="5568"/>
                    <a:pt x="1446" y="5193"/>
                  </a:cubicBezTo>
                  <a:cubicBezTo>
                    <a:pt x="1249" y="4979"/>
                    <a:pt x="1107" y="4729"/>
                    <a:pt x="1000" y="4461"/>
                  </a:cubicBezTo>
                  <a:cubicBezTo>
                    <a:pt x="875" y="4176"/>
                    <a:pt x="821" y="3855"/>
                    <a:pt x="803" y="3534"/>
                  </a:cubicBezTo>
                  <a:lnTo>
                    <a:pt x="803" y="3427"/>
                  </a:lnTo>
                  <a:cubicBezTo>
                    <a:pt x="839" y="1981"/>
                    <a:pt x="2017" y="804"/>
                    <a:pt x="3462" y="786"/>
                  </a:cubicBezTo>
                  <a:close/>
                  <a:moveTo>
                    <a:pt x="3444" y="1"/>
                  </a:moveTo>
                  <a:cubicBezTo>
                    <a:pt x="1570" y="19"/>
                    <a:pt x="36" y="1535"/>
                    <a:pt x="0" y="3427"/>
                  </a:cubicBezTo>
                  <a:lnTo>
                    <a:pt x="0" y="3551"/>
                  </a:lnTo>
                  <a:cubicBezTo>
                    <a:pt x="18" y="3962"/>
                    <a:pt x="90" y="4354"/>
                    <a:pt x="232" y="4747"/>
                  </a:cubicBezTo>
                  <a:cubicBezTo>
                    <a:pt x="393" y="5104"/>
                    <a:pt x="589" y="5443"/>
                    <a:pt x="839" y="5728"/>
                  </a:cubicBezTo>
                  <a:cubicBezTo>
                    <a:pt x="1160" y="6067"/>
                    <a:pt x="1499" y="6763"/>
                    <a:pt x="1642" y="7049"/>
                  </a:cubicBezTo>
                  <a:cubicBezTo>
                    <a:pt x="1695" y="7138"/>
                    <a:pt x="1785" y="7191"/>
                    <a:pt x="1892" y="7191"/>
                  </a:cubicBezTo>
                  <a:lnTo>
                    <a:pt x="5014" y="7191"/>
                  </a:lnTo>
                  <a:cubicBezTo>
                    <a:pt x="5121" y="7191"/>
                    <a:pt x="5228" y="7138"/>
                    <a:pt x="5264" y="7049"/>
                  </a:cubicBezTo>
                  <a:cubicBezTo>
                    <a:pt x="5407" y="6763"/>
                    <a:pt x="5746" y="6067"/>
                    <a:pt x="6085" y="5728"/>
                  </a:cubicBezTo>
                  <a:cubicBezTo>
                    <a:pt x="6317" y="5443"/>
                    <a:pt x="6549" y="5104"/>
                    <a:pt x="6673" y="4747"/>
                  </a:cubicBezTo>
                  <a:cubicBezTo>
                    <a:pt x="6816" y="4354"/>
                    <a:pt x="6905" y="3962"/>
                    <a:pt x="6905" y="3551"/>
                  </a:cubicBezTo>
                  <a:lnTo>
                    <a:pt x="6905" y="3427"/>
                  </a:lnTo>
                  <a:cubicBezTo>
                    <a:pt x="6870" y="1535"/>
                    <a:pt x="5353" y="19"/>
                    <a:pt x="34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3" name="Google Shape;143;p1"/>
          <p:cNvSpPr/>
          <p:nvPr/>
        </p:nvSpPr>
        <p:spPr>
          <a:xfrm rot="1259960">
            <a:off x="6848516" y="2755467"/>
            <a:ext cx="314004" cy="285904"/>
          </a:xfrm>
          <a:custGeom>
            <a:avLst/>
            <a:gdLst/>
            <a:ahLst/>
            <a:cxnLst/>
            <a:rect l="l" t="t" r="r" b="b"/>
            <a:pathLst>
              <a:path w="10314" h="9391" extrusionOk="0">
                <a:moveTo>
                  <a:pt x="5157" y="1"/>
                </a:moveTo>
                <a:cubicBezTo>
                  <a:pt x="4568" y="1"/>
                  <a:pt x="4086" y="482"/>
                  <a:pt x="4086" y="1071"/>
                </a:cubicBezTo>
                <a:cubicBezTo>
                  <a:pt x="4086" y="1553"/>
                  <a:pt x="4425" y="1963"/>
                  <a:pt x="4889" y="2088"/>
                </a:cubicBezTo>
                <a:lnTo>
                  <a:pt x="4889" y="3926"/>
                </a:lnTo>
                <a:cubicBezTo>
                  <a:pt x="4497" y="3997"/>
                  <a:pt x="4176" y="4229"/>
                  <a:pt x="3997" y="4550"/>
                </a:cubicBezTo>
                <a:lnTo>
                  <a:pt x="2284" y="3837"/>
                </a:lnTo>
                <a:cubicBezTo>
                  <a:pt x="2338" y="3373"/>
                  <a:pt x="2088" y="2891"/>
                  <a:pt x="1624" y="2695"/>
                </a:cubicBezTo>
                <a:cubicBezTo>
                  <a:pt x="1490" y="2643"/>
                  <a:pt x="1353" y="2618"/>
                  <a:pt x="1219" y="2618"/>
                </a:cubicBezTo>
                <a:cubicBezTo>
                  <a:pt x="798" y="2618"/>
                  <a:pt x="404" y="2860"/>
                  <a:pt x="214" y="3266"/>
                </a:cubicBezTo>
                <a:cubicBezTo>
                  <a:pt x="0" y="3819"/>
                  <a:pt x="250" y="4443"/>
                  <a:pt x="803" y="4675"/>
                </a:cubicBezTo>
                <a:cubicBezTo>
                  <a:pt x="932" y="4727"/>
                  <a:pt x="1067" y="4752"/>
                  <a:pt x="1201" y="4752"/>
                </a:cubicBezTo>
                <a:cubicBezTo>
                  <a:pt x="1529" y="4752"/>
                  <a:pt x="1849" y="4603"/>
                  <a:pt x="2052" y="4336"/>
                </a:cubicBezTo>
                <a:lnTo>
                  <a:pt x="3801" y="5050"/>
                </a:lnTo>
                <a:cubicBezTo>
                  <a:pt x="3801" y="5086"/>
                  <a:pt x="3801" y="5157"/>
                  <a:pt x="3801" y="5211"/>
                </a:cubicBezTo>
                <a:cubicBezTo>
                  <a:pt x="3801" y="5514"/>
                  <a:pt x="3890" y="5799"/>
                  <a:pt x="4051" y="6014"/>
                </a:cubicBezTo>
                <a:lnTo>
                  <a:pt x="2677" y="7423"/>
                </a:lnTo>
                <a:cubicBezTo>
                  <a:pt x="2506" y="7319"/>
                  <a:pt x="2313" y="7268"/>
                  <a:pt x="2122" y="7268"/>
                </a:cubicBezTo>
                <a:cubicBezTo>
                  <a:pt x="1854" y="7268"/>
                  <a:pt x="1590" y="7368"/>
                  <a:pt x="1392" y="7566"/>
                </a:cubicBezTo>
                <a:cubicBezTo>
                  <a:pt x="964" y="7994"/>
                  <a:pt x="964" y="8654"/>
                  <a:pt x="1392" y="9082"/>
                </a:cubicBezTo>
                <a:cubicBezTo>
                  <a:pt x="1597" y="9288"/>
                  <a:pt x="1869" y="9390"/>
                  <a:pt x="2141" y="9390"/>
                </a:cubicBezTo>
                <a:cubicBezTo>
                  <a:pt x="2414" y="9390"/>
                  <a:pt x="2686" y="9288"/>
                  <a:pt x="2891" y="9082"/>
                </a:cubicBezTo>
                <a:cubicBezTo>
                  <a:pt x="3230" y="8726"/>
                  <a:pt x="3283" y="8190"/>
                  <a:pt x="3051" y="7780"/>
                </a:cubicBezTo>
                <a:lnTo>
                  <a:pt x="4461" y="6370"/>
                </a:lnTo>
                <a:cubicBezTo>
                  <a:pt x="4657" y="6495"/>
                  <a:pt x="4889" y="6549"/>
                  <a:pt x="5121" y="6549"/>
                </a:cubicBezTo>
                <a:lnTo>
                  <a:pt x="5175" y="6549"/>
                </a:lnTo>
                <a:cubicBezTo>
                  <a:pt x="5407" y="6549"/>
                  <a:pt x="5639" y="6495"/>
                  <a:pt x="5853" y="6370"/>
                </a:cubicBezTo>
                <a:lnTo>
                  <a:pt x="7244" y="7780"/>
                </a:lnTo>
                <a:cubicBezTo>
                  <a:pt x="7013" y="8190"/>
                  <a:pt x="7066" y="8726"/>
                  <a:pt x="7405" y="9082"/>
                </a:cubicBezTo>
                <a:cubicBezTo>
                  <a:pt x="7619" y="9288"/>
                  <a:pt x="7896" y="9390"/>
                  <a:pt x="8170" y="9390"/>
                </a:cubicBezTo>
                <a:cubicBezTo>
                  <a:pt x="8444" y="9390"/>
                  <a:pt x="8716" y="9288"/>
                  <a:pt x="8922" y="9082"/>
                </a:cubicBezTo>
                <a:cubicBezTo>
                  <a:pt x="9332" y="8672"/>
                  <a:pt x="9332" y="7994"/>
                  <a:pt x="8922" y="7584"/>
                </a:cubicBezTo>
                <a:cubicBezTo>
                  <a:pt x="8720" y="7382"/>
                  <a:pt x="8450" y="7282"/>
                  <a:pt x="8174" y="7282"/>
                </a:cubicBezTo>
                <a:cubicBezTo>
                  <a:pt x="7985" y="7282"/>
                  <a:pt x="7793" y="7329"/>
                  <a:pt x="7619" y="7423"/>
                </a:cubicBezTo>
                <a:lnTo>
                  <a:pt x="6245" y="6031"/>
                </a:lnTo>
                <a:cubicBezTo>
                  <a:pt x="6406" y="5799"/>
                  <a:pt x="6513" y="5532"/>
                  <a:pt x="6513" y="5228"/>
                </a:cubicBezTo>
                <a:cubicBezTo>
                  <a:pt x="6513" y="5175"/>
                  <a:pt x="6513" y="5104"/>
                  <a:pt x="6495" y="5068"/>
                </a:cubicBezTo>
                <a:lnTo>
                  <a:pt x="8244" y="4336"/>
                </a:lnTo>
                <a:cubicBezTo>
                  <a:pt x="8450" y="4607"/>
                  <a:pt x="8777" y="4766"/>
                  <a:pt x="9118" y="4766"/>
                </a:cubicBezTo>
                <a:cubicBezTo>
                  <a:pt x="9249" y="4766"/>
                  <a:pt x="9382" y="4743"/>
                  <a:pt x="9510" y="4693"/>
                </a:cubicBezTo>
                <a:cubicBezTo>
                  <a:pt x="10046" y="4443"/>
                  <a:pt x="10313" y="3837"/>
                  <a:pt x="10081" y="3284"/>
                </a:cubicBezTo>
                <a:cubicBezTo>
                  <a:pt x="9906" y="2878"/>
                  <a:pt x="9504" y="2636"/>
                  <a:pt x="9079" y="2636"/>
                </a:cubicBezTo>
                <a:cubicBezTo>
                  <a:pt x="8944" y="2636"/>
                  <a:pt x="8806" y="2661"/>
                  <a:pt x="8672" y="2713"/>
                </a:cubicBezTo>
                <a:cubicBezTo>
                  <a:pt x="8226" y="2891"/>
                  <a:pt x="7958" y="3373"/>
                  <a:pt x="8030" y="3855"/>
                </a:cubicBezTo>
                <a:lnTo>
                  <a:pt x="6317" y="4568"/>
                </a:lnTo>
                <a:cubicBezTo>
                  <a:pt x="6120" y="4247"/>
                  <a:pt x="5781" y="3997"/>
                  <a:pt x="5407" y="3944"/>
                </a:cubicBezTo>
                <a:lnTo>
                  <a:pt x="5407" y="2088"/>
                </a:lnTo>
                <a:cubicBezTo>
                  <a:pt x="5871" y="1963"/>
                  <a:pt x="6210" y="1553"/>
                  <a:pt x="6210" y="1071"/>
                </a:cubicBezTo>
                <a:cubicBezTo>
                  <a:pt x="6210" y="482"/>
                  <a:pt x="5746" y="1"/>
                  <a:pt x="515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1"/>
          <p:cNvSpPr/>
          <p:nvPr/>
        </p:nvSpPr>
        <p:spPr>
          <a:xfrm rot="1259960">
            <a:off x="7756069" y="3103755"/>
            <a:ext cx="324325" cy="227085"/>
          </a:xfrm>
          <a:custGeom>
            <a:avLst/>
            <a:gdLst/>
            <a:ahLst/>
            <a:cxnLst/>
            <a:rect l="l" t="t" r="r" b="b"/>
            <a:pathLst>
              <a:path w="10653" h="7459" extrusionOk="0">
                <a:moveTo>
                  <a:pt x="9475" y="803"/>
                </a:moveTo>
                <a:lnTo>
                  <a:pt x="5514" y="4657"/>
                </a:lnTo>
                <a:cubicBezTo>
                  <a:pt x="5460" y="4711"/>
                  <a:pt x="5394" y="4737"/>
                  <a:pt x="5327" y="4737"/>
                </a:cubicBezTo>
                <a:cubicBezTo>
                  <a:pt x="5260" y="4737"/>
                  <a:pt x="5193" y="4711"/>
                  <a:pt x="5139" y="4657"/>
                </a:cubicBezTo>
                <a:lnTo>
                  <a:pt x="1196" y="803"/>
                </a:lnTo>
                <a:close/>
                <a:moveTo>
                  <a:pt x="804" y="1160"/>
                </a:moveTo>
                <a:lnTo>
                  <a:pt x="3409" y="3693"/>
                </a:lnTo>
                <a:lnTo>
                  <a:pt x="804" y="6299"/>
                </a:lnTo>
                <a:lnTo>
                  <a:pt x="804" y="1160"/>
                </a:lnTo>
                <a:close/>
                <a:moveTo>
                  <a:pt x="9850" y="1178"/>
                </a:moveTo>
                <a:lnTo>
                  <a:pt x="9850" y="6299"/>
                </a:lnTo>
                <a:lnTo>
                  <a:pt x="7263" y="3693"/>
                </a:lnTo>
                <a:lnTo>
                  <a:pt x="9850" y="1178"/>
                </a:lnTo>
                <a:close/>
                <a:moveTo>
                  <a:pt x="6906" y="4068"/>
                </a:moveTo>
                <a:lnTo>
                  <a:pt x="9493" y="6655"/>
                </a:lnTo>
                <a:lnTo>
                  <a:pt x="1196" y="6655"/>
                </a:lnTo>
                <a:lnTo>
                  <a:pt x="3783" y="4068"/>
                </a:lnTo>
                <a:lnTo>
                  <a:pt x="4782" y="5032"/>
                </a:lnTo>
                <a:cubicBezTo>
                  <a:pt x="4943" y="5192"/>
                  <a:pt x="5139" y="5264"/>
                  <a:pt x="5353" y="5264"/>
                </a:cubicBezTo>
                <a:cubicBezTo>
                  <a:pt x="5550" y="5264"/>
                  <a:pt x="5746" y="5192"/>
                  <a:pt x="5907" y="5032"/>
                </a:cubicBezTo>
                <a:lnTo>
                  <a:pt x="6906" y="4068"/>
                </a:lnTo>
                <a:close/>
                <a:moveTo>
                  <a:pt x="1" y="0"/>
                </a:moveTo>
                <a:lnTo>
                  <a:pt x="1" y="7458"/>
                </a:lnTo>
                <a:lnTo>
                  <a:pt x="10653" y="7458"/>
                </a:lnTo>
                <a:lnTo>
                  <a:pt x="1065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5" name="Google Shape;145;p1"/>
          <p:cNvGrpSpPr/>
          <p:nvPr/>
        </p:nvGrpSpPr>
        <p:grpSpPr>
          <a:xfrm rot="1259960">
            <a:off x="6054037" y="2429711"/>
            <a:ext cx="194510" cy="356353"/>
            <a:chOff x="4354850" y="2375525"/>
            <a:chExt cx="159725" cy="292625"/>
          </a:xfrm>
        </p:grpSpPr>
        <p:sp>
          <p:nvSpPr>
            <p:cNvPr id="146" name="Google Shape;146;p1"/>
            <p:cNvSpPr/>
            <p:nvPr/>
          </p:nvSpPr>
          <p:spPr>
            <a:xfrm>
              <a:off x="4354850" y="2498625"/>
              <a:ext cx="159725" cy="169525"/>
            </a:xfrm>
            <a:custGeom>
              <a:avLst/>
              <a:gdLst/>
              <a:ahLst/>
              <a:cxnLst/>
              <a:rect l="l" t="t" r="r" b="b"/>
              <a:pathLst>
                <a:path w="6389" h="6781" extrusionOk="0">
                  <a:moveTo>
                    <a:pt x="144" y="1"/>
                  </a:moveTo>
                  <a:lnTo>
                    <a:pt x="144" y="1321"/>
                  </a:lnTo>
                  <a:cubicBezTo>
                    <a:pt x="144" y="2891"/>
                    <a:pt x="1303" y="4158"/>
                    <a:pt x="2802" y="4354"/>
                  </a:cubicBezTo>
                  <a:lnTo>
                    <a:pt x="2802" y="5978"/>
                  </a:lnTo>
                  <a:lnTo>
                    <a:pt x="1" y="5978"/>
                  </a:lnTo>
                  <a:lnTo>
                    <a:pt x="1" y="6781"/>
                  </a:lnTo>
                  <a:lnTo>
                    <a:pt x="6388" y="6781"/>
                  </a:lnTo>
                  <a:lnTo>
                    <a:pt x="6388" y="5978"/>
                  </a:lnTo>
                  <a:lnTo>
                    <a:pt x="3605" y="5978"/>
                  </a:lnTo>
                  <a:lnTo>
                    <a:pt x="3605" y="4354"/>
                  </a:lnTo>
                  <a:cubicBezTo>
                    <a:pt x="5104" y="4158"/>
                    <a:pt x="6264" y="2891"/>
                    <a:pt x="6264" y="1321"/>
                  </a:cubicBezTo>
                  <a:lnTo>
                    <a:pt x="6264" y="1"/>
                  </a:lnTo>
                  <a:lnTo>
                    <a:pt x="5461" y="1"/>
                  </a:lnTo>
                  <a:lnTo>
                    <a:pt x="5461" y="1321"/>
                  </a:lnTo>
                  <a:cubicBezTo>
                    <a:pt x="5461" y="2588"/>
                    <a:pt x="4461" y="3587"/>
                    <a:pt x="3195" y="3587"/>
                  </a:cubicBezTo>
                  <a:cubicBezTo>
                    <a:pt x="1946" y="3587"/>
                    <a:pt x="929" y="2588"/>
                    <a:pt x="929" y="1321"/>
                  </a:cubicBezTo>
                  <a:lnTo>
                    <a:pt x="92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1"/>
            <p:cNvSpPr/>
            <p:nvPr/>
          </p:nvSpPr>
          <p:spPr>
            <a:xfrm>
              <a:off x="4391425" y="2375525"/>
              <a:ext cx="86575" cy="199400"/>
            </a:xfrm>
            <a:custGeom>
              <a:avLst/>
              <a:gdLst/>
              <a:ahLst/>
              <a:cxnLst/>
              <a:rect l="l" t="t" r="r" b="b"/>
              <a:pathLst>
                <a:path w="3463" h="7976" extrusionOk="0">
                  <a:moveTo>
                    <a:pt x="1732" y="0"/>
                  </a:moveTo>
                  <a:cubicBezTo>
                    <a:pt x="786" y="0"/>
                    <a:pt x="1" y="767"/>
                    <a:pt x="1" y="1731"/>
                  </a:cubicBezTo>
                  <a:lnTo>
                    <a:pt x="1" y="6245"/>
                  </a:lnTo>
                  <a:cubicBezTo>
                    <a:pt x="1" y="7208"/>
                    <a:pt x="786" y="7976"/>
                    <a:pt x="1732" y="7976"/>
                  </a:cubicBezTo>
                  <a:cubicBezTo>
                    <a:pt x="2695" y="7976"/>
                    <a:pt x="3462" y="7208"/>
                    <a:pt x="3462" y="6245"/>
                  </a:cubicBezTo>
                  <a:lnTo>
                    <a:pt x="2142" y="6245"/>
                  </a:lnTo>
                  <a:lnTo>
                    <a:pt x="2142" y="5710"/>
                  </a:lnTo>
                  <a:lnTo>
                    <a:pt x="3462" y="5710"/>
                  </a:lnTo>
                  <a:lnTo>
                    <a:pt x="3462" y="4925"/>
                  </a:lnTo>
                  <a:lnTo>
                    <a:pt x="2142" y="4925"/>
                  </a:lnTo>
                  <a:lnTo>
                    <a:pt x="2142" y="4389"/>
                  </a:lnTo>
                  <a:lnTo>
                    <a:pt x="3462" y="4389"/>
                  </a:lnTo>
                  <a:lnTo>
                    <a:pt x="3462" y="3586"/>
                  </a:lnTo>
                  <a:lnTo>
                    <a:pt x="2142" y="3586"/>
                  </a:lnTo>
                  <a:lnTo>
                    <a:pt x="2142" y="3051"/>
                  </a:lnTo>
                  <a:lnTo>
                    <a:pt x="3462" y="3051"/>
                  </a:lnTo>
                  <a:lnTo>
                    <a:pt x="3462" y="2266"/>
                  </a:lnTo>
                  <a:lnTo>
                    <a:pt x="2142" y="2266"/>
                  </a:lnTo>
                  <a:lnTo>
                    <a:pt x="2142" y="1731"/>
                  </a:lnTo>
                  <a:lnTo>
                    <a:pt x="3462" y="1731"/>
                  </a:lnTo>
                  <a:cubicBezTo>
                    <a:pt x="3462" y="767"/>
                    <a:pt x="2695" y="0"/>
                    <a:pt x="17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" name="Google Shape;148;p1"/>
          <p:cNvGrpSpPr/>
          <p:nvPr/>
        </p:nvGrpSpPr>
        <p:grpSpPr>
          <a:xfrm rot="1259960">
            <a:off x="5196265" y="2901163"/>
            <a:ext cx="319972" cy="320002"/>
            <a:chOff x="968775" y="1180050"/>
            <a:chExt cx="262750" cy="262775"/>
          </a:xfrm>
        </p:grpSpPr>
        <p:sp>
          <p:nvSpPr>
            <p:cNvPr id="149" name="Google Shape;149;p1"/>
            <p:cNvSpPr/>
            <p:nvPr/>
          </p:nvSpPr>
          <p:spPr>
            <a:xfrm>
              <a:off x="1061550" y="1180050"/>
              <a:ext cx="169975" cy="169550"/>
            </a:xfrm>
            <a:custGeom>
              <a:avLst/>
              <a:gdLst/>
              <a:ahLst/>
              <a:cxnLst/>
              <a:rect l="l" t="t" r="r" b="b"/>
              <a:pathLst>
                <a:path w="6799" h="6782" extrusionOk="0">
                  <a:moveTo>
                    <a:pt x="5478" y="1"/>
                  </a:moveTo>
                  <a:lnTo>
                    <a:pt x="4015" y="1464"/>
                  </a:lnTo>
                  <a:lnTo>
                    <a:pt x="4086" y="2160"/>
                  </a:lnTo>
                  <a:lnTo>
                    <a:pt x="1963" y="4283"/>
                  </a:lnTo>
                  <a:cubicBezTo>
                    <a:pt x="1785" y="4194"/>
                    <a:pt x="1571" y="4122"/>
                    <a:pt x="1339" y="4122"/>
                  </a:cubicBezTo>
                  <a:cubicBezTo>
                    <a:pt x="607" y="4122"/>
                    <a:pt x="1" y="4729"/>
                    <a:pt x="1" y="5461"/>
                  </a:cubicBezTo>
                  <a:cubicBezTo>
                    <a:pt x="1" y="6192"/>
                    <a:pt x="607" y="6781"/>
                    <a:pt x="1339" y="6781"/>
                  </a:cubicBezTo>
                  <a:cubicBezTo>
                    <a:pt x="2070" y="6781"/>
                    <a:pt x="2677" y="6192"/>
                    <a:pt x="2677" y="5461"/>
                  </a:cubicBezTo>
                  <a:cubicBezTo>
                    <a:pt x="2677" y="5229"/>
                    <a:pt x="2606" y="5032"/>
                    <a:pt x="2516" y="4854"/>
                  </a:cubicBezTo>
                  <a:lnTo>
                    <a:pt x="4657" y="2713"/>
                  </a:lnTo>
                  <a:lnTo>
                    <a:pt x="5335" y="2784"/>
                  </a:lnTo>
                  <a:lnTo>
                    <a:pt x="6799" y="1321"/>
                  </a:lnTo>
                  <a:lnTo>
                    <a:pt x="5603" y="1196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1"/>
            <p:cNvSpPr/>
            <p:nvPr/>
          </p:nvSpPr>
          <p:spPr>
            <a:xfrm>
              <a:off x="968775" y="1189875"/>
              <a:ext cx="252950" cy="252950"/>
            </a:xfrm>
            <a:custGeom>
              <a:avLst/>
              <a:gdLst/>
              <a:ahLst/>
              <a:cxnLst/>
              <a:rect l="l" t="t" r="r" b="b"/>
              <a:pathLst>
                <a:path w="10118" h="10118" extrusionOk="0">
                  <a:moveTo>
                    <a:pt x="5050" y="0"/>
                  </a:moveTo>
                  <a:cubicBezTo>
                    <a:pt x="2266" y="0"/>
                    <a:pt x="0" y="2266"/>
                    <a:pt x="0" y="5068"/>
                  </a:cubicBezTo>
                  <a:cubicBezTo>
                    <a:pt x="0" y="7851"/>
                    <a:pt x="2266" y="10117"/>
                    <a:pt x="5050" y="10117"/>
                  </a:cubicBezTo>
                  <a:cubicBezTo>
                    <a:pt x="7851" y="10117"/>
                    <a:pt x="10117" y="7851"/>
                    <a:pt x="10117" y="5068"/>
                  </a:cubicBezTo>
                  <a:cubicBezTo>
                    <a:pt x="10117" y="4193"/>
                    <a:pt x="9903" y="3390"/>
                    <a:pt x="9510" y="2695"/>
                  </a:cubicBezTo>
                  <a:lnTo>
                    <a:pt x="9421" y="2766"/>
                  </a:lnTo>
                  <a:lnTo>
                    <a:pt x="9243" y="2962"/>
                  </a:lnTo>
                  <a:lnTo>
                    <a:pt x="9011" y="2927"/>
                  </a:lnTo>
                  <a:lnTo>
                    <a:pt x="8725" y="2891"/>
                  </a:lnTo>
                  <a:lnTo>
                    <a:pt x="8725" y="2891"/>
                  </a:lnTo>
                  <a:cubicBezTo>
                    <a:pt x="9100" y="3533"/>
                    <a:pt x="9314" y="4265"/>
                    <a:pt x="9314" y="5068"/>
                  </a:cubicBezTo>
                  <a:cubicBezTo>
                    <a:pt x="9314" y="7405"/>
                    <a:pt x="7405" y="9314"/>
                    <a:pt x="5050" y="9314"/>
                  </a:cubicBezTo>
                  <a:cubicBezTo>
                    <a:pt x="2712" y="9314"/>
                    <a:pt x="803" y="7405"/>
                    <a:pt x="803" y="5068"/>
                  </a:cubicBezTo>
                  <a:cubicBezTo>
                    <a:pt x="803" y="2730"/>
                    <a:pt x="2712" y="803"/>
                    <a:pt x="5050" y="803"/>
                  </a:cubicBezTo>
                  <a:cubicBezTo>
                    <a:pt x="5853" y="803"/>
                    <a:pt x="6584" y="1017"/>
                    <a:pt x="7227" y="1392"/>
                  </a:cubicBezTo>
                  <a:lnTo>
                    <a:pt x="7209" y="1142"/>
                  </a:lnTo>
                  <a:lnTo>
                    <a:pt x="7155" y="875"/>
                  </a:lnTo>
                  <a:lnTo>
                    <a:pt x="7351" y="678"/>
                  </a:lnTo>
                  <a:lnTo>
                    <a:pt x="7441" y="589"/>
                  </a:lnTo>
                  <a:cubicBezTo>
                    <a:pt x="6727" y="214"/>
                    <a:pt x="5924" y="0"/>
                    <a:pt x="50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1"/>
            <p:cNvSpPr/>
            <p:nvPr/>
          </p:nvSpPr>
          <p:spPr>
            <a:xfrm>
              <a:off x="1015150" y="1236700"/>
              <a:ext cx="160175" cy="159725"/>
            </a:xfrm>
            <a:custGeom>
              <a:avLst/>
              <a:gdLst/>
              <a:ahLst/>
              <a:cxnLst/>
              <a:rect l="l" t="t" r="r" b="b"/>
              <a:pathLst>
                <a:path w="6407" h="6389" extrusionOk="0">
                  <a:moveTo>
                    <a:pt x="3195" y="1"/>
                  </a:moveTo>
                  <a:cubicBezTo>
                    <a:pt x="1446" y="1"/>
                    <a:pt x="1" y="1428"/>
                    <a:pt x="1" y="3195"/>
                  </a:cubicBezTo>
                  <a:cubicBezTo>
                    <a:pt x="1" y="4943"/>
                    <a:pt x="1446" y="6388"/>
                    <a:pt x="3195" y="6388"/>
                  </a:cubicBezTo>
                  <a:cubicBezTo>
                    <a:pt x="4961" y="6388"/>
                    <a:pt x="6406" y="4943"/>
                    <a:pt x="6406" y="3195"/>
                  </a:cubicBezTo>
                  <a:cubicBezTo>
                    <a:pt x="6406" y="2642"/>
                    <a:pt x="6264" y="2142"/>
                    <a:pt x="6032" y="1696"/>
                  </a:cubicBezTo>
                  <a:lnTo>
                    <a:pt x="5425" y="2285"/>
                  </a:lnTo>
                  <a:cubicBezTo>
                    <a:pt x="5550" y="2570"/>
                    <a:pt x="5603" y="2873"/>
                    <a:pt x="5603" y="3195"/>
                  </a:cubicBezTo>
                  <a:cubicBezTo>
                    <a:pt x="5603" y="4515"/>
                    <a:pt x="4533" y="5586"/>
                    <a:pt x="3195" y="5586"/>
                  </a:cubicBezTo>
                  <a:cubicBezTo>
                    <a:pt x="1892" y="5586"/>
                    <a:pt x="804" y="4515"/>
                    <a:pt x="804" y="3195"/>
                  </a:cubicBezTo>
                  <a:cubicBezTo>
                    <a:pt x="804" y="1874"/>
                    <a:pt x="1892" y="786"/>
                    <a:pt x="3195" y="786"/>
                  </a:cubicBezTo>
                  <a:cubicBezTo>
                    <a:pt x="3534" y="786"/>
                    <a:pt x="3837" y="857"/>
                    <a:pt x="4105" y="964"/>
                  </a:cubicBezTo>
                  <a:lnTo>
                    <a:pt x="4711" y="376"/>
                  </a:lnTo>
                  <a:cubicBezTo>
                    <a:pt x="4265" y="126"/>
                    <a:pt x="3748" y="1"/>
                    <a:pt x="31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2" name="Google Shape;152;p1"/>
          <p:cNvGrpSpPr/>
          <p:nvPr/>
        </p:nvGrpSpPr>
        <p:grpSpPr>
          <a:xfrm rot="1259960">
            <a:off x="9789197" y="5496853"/>
            <a:ext cx="323777" cy="251532"/>
            <a:chOff x="4788875" y="1879050"/>
            <a:chExt cx="265875" cy="206550"/>
          </a:xfrm>
        </p:grpSpPr>
        <p:sp>
          <p:nvSpPr>
            <p:cNvPr id="153" name="Google Shape;153;p1"/>
            <p:cNvSpPr/>
            <p:nvPr/>
          </p:nvSpPr>
          <p:spPr>
            <a:xfrm>
              <a:off x="4839275" y="1961125"/>
              <a:ext cx="47325" cy="75850"/>
            </a:xfrm>
            <a:custGeom>
              <a:avLst/>
              <a:gdLst/>
              <a:ahLst/>
              <a:cxnLst/>
              <a:rect l="l" t="t" r="r" b="b"/>
              <a:pathLst>
                <a:path w="1893" h="3034" extrusionOk="0">
                  <a:moveTo>
                    <a:pt x="1518" y="0"/>
                  </a:moveTo>
                  <a:lnTo>
                    <a:pt x="1" y="1517"/>
                  </a:lnTo>
                  <a:lnTo>
                    <a:pt x="1518" y="3033"/>
                  </a:lnTo>
                  <a:lnTo>
                    <a:pt x="1892" y="2659"/>
                  </a:lnTo>
                  <a:lnTo>
                    <a:pt x="750" y="1517"/>
                  </a:lnTo>
                  <a:lnTo>
                    <a:pt x="1892" y="375"/>
                  </a:lnTo>
                  <a:lnTo>
                    <a:pt x="15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1"/>
            <p:cNvSpPr/>
            <p:nvPr/>
          </p:nvSpPr>
          <p:spPr>
            <a:xfrm>
              <a:off x="4957050" y="1961125"/>
              <a:ext cx="47300" cy="75850"/>
            </a:xfrm>
            <a:custGeom>
              <a:avLst/>
              <a:gdLst/>
              <a:ahLst/>
              <a:cxnLst/>
              <a:rect l="l" t="t" r="r" b="b"/>
              <a:pathLst>
                <a:path w="1892" h="3034" extrusionOk="0">
                  <a:moveTo>
                    <a:pt x="375" y="0"/>
                  </a:moveTo>
                  <a:lnTo>
                    <a:pt x="0" y="375"/>
                  </a:lnTo>
                  <a:lnTo>
                    <a:pt x="1142" y="1517"/>
                  </a:lnTo>
                  <a:lnTo>
                    <a:pt x="0" y="2659"/>
                  </a:lnTo>
                  <a:lnTo>
                    <a:pt x="375" y="3033"/>
                  </a:lnTo>
                  <a:lnTo>
                    <a:pt x="1892" y="1517"/>
                  </a:lnTo>
                  <a:lnTo>
                    <a:pt x="37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1"/>
            <p:cNvSpPr/>
            <p:nvPr/>
          </p:nvSpPr>
          <p:spPr>
            <a:xfrm>
              <a:off x="4899500" y="1959775"/>
              <a:ext cx="44200" cy="82100"/>
            </a:xfrm>
            <a:custGeom>
              <a:avLst/>
              <a:gdLst/>
              <a:ahLst/>
              <a:cxnLst/>
              <a:rect l="l" t="t" r="r" b="b"/>
              <a:pathLst>
                <a:path w="1768" h="3284" extrusionOk="0">
                  <a:moveTo>
                    <a:pt x="1268" y="1"/>
                  </a:moveTo>
                  <a:lnTo>
                    <a:pt x="1" y="3087"/>
                  </a:lnTo>
                  <a:lnTo>
                    <a:pt x="500" y="3284"/>
                  </a:lnTo>
                  <a:lnTo>
                    <a:pt x="1767" y="215"/>
                  </a:lnTo>
                  <a:lnTo>
                    <a:pt x="126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1"/>
            <p:cNvSpPr/>
            <p:nvPr/>
          </p:nvSpPr>
          <p:spPr>
            <a:xfrm>
              <a:off x="4788875" y="1879050"/>
              <a:ext cx="265875" cy="206550"/>
            </a:xfrm>
            <a:custGeom>
              <a:avLst/>
              <a:gdLst/>
              <a:ahLst/>
              <a:cxnLst/>
              <a:rect l="l" t="t" r="r" b="b"/>
              <a:pathLst>
                <a:path w="10635" h="8262" extrusionOk="0">
                  <a:moveTo>
                    <a:pt x="7316" y="803"/>
                  </a:moveTo>
                  <a:cubicBezTo>
                    <a:pt x="7459" y="803"/>
                    <a:pt x="7584" y="928"/>
                    <a:pt x="7584" y="1071"/>
                  </a:cubicBezTo>
                  <a:cubicBezTo>
                    <a:pt x="7584" y="1231"/>
                    <a:pt x="7459" y="1338"/>
                    <a:pt x="7316" y="1338"/>
                  </a:cubicBezTo>
                  <a:cubicBezTo>
                    <a:pt x="7173" y="1338"/>
                    <a:pt x="7049" y="1231"/>
                    <a:pt x="7049" y="1071"/>
                  </a:cubicBezTo>
                  <a:cubicBezTo>
                    <a:pt x="7049" y="928"/>
                    <a:pt x="7173" y="803"/>
                    <a:pt x="7316" y="803"/>
                  </a:cubicBezTo>
                  <a:close/>
                  <a:moveTo>
                    <a:pt x="8244" y="803"/>
                  </a:moveTo>
                  <a:cubicBezTo>
                    <a:pt x="8387" y="803"/>
                    <a:pt x="8512" y="928"/>
                    <a:pt x="8512" y="1071"/>
                  </a:cubicBezTo>
                  <a:cubicBezTo>
                    <a:pt x="8512" y="1231"/>
                    <a:pt x="8387" y="1338"/>
                    <a:pt x="8244" y="1338"/>
                  </a:cubicBezTo>
                  <a:cubicBezTo>
                    <a:pt x="8101" y="1338"/>
                    <a:pt x="7976" y="1231"/>
                    <a:pt x="7976" y="1071"/>
                  </a:cubicBezTo>
                  <a:cubicBezTo>
                    <a:pt x="7976" y="928"/>
                    <a:pt x="8101" y="803"/>
                    <a:pt x="8244" y="803"/>
                  </a:cubicBezTo>
                  <a:close/>
                  <a:moveTo>
                    <a:pt x="9172" y="803"/>
                  </a:moveTo>
                  <a:cubicBezTo>
                    <a:pt x="9315" y="803"/>
                    <a:pt x="9439" y="928"/>
                    <a:pt x="9439" y="1071"/>
                  </a:cubicBezTo>
                  <a:cubicBezTo>
                    <a:pt x="9439" y="1231"/>
                    <a:pt x="9315" y="1338"/>
                    <a:pt x="9172" y="1338"/>
                  </a:cubicBezTo>
                  <a:cubicBezTo>
                    <a:pt x="9029" y="1338"/>
                    <a:pt x="8904" y="1231"/>
                    <a:pt x="8904" y="1071"/>
                  </a:cubicBezTo>
                  <a:cubicBezTo>
                    <a:pt x="8904" y="928"/>
                    <a:pt x="9029" y="803"/>
                    <a:pt x="9172" y="803"/>
                  </a:cubicBezTo>
                  <a:close/>
                  <a:moveTo>
                    <a:pt x="9832" y="2141"/>
                  </a:moveTo>
                  <a:lnTo>
                    <a:pt x="9832" y="7458"/>
                  </a:lnTo>
                  <a:lnTo>
                    <a:pt x="804" y="7458"/>
                  </a:lnTo>
                  <a:lnTo>
                    <a:pt x="804" y="2141"/>
                  </a:lnTo>
                  <a:close/>
                  <a:moveTo>
                    <a:pt x="1" y="0"/>
                  </a:moveTo>
                  <a:lnTo>
                    <a:pt x="1" y="8261"/>
                  </a:lnTo>
                  <a:lnTo>
                    <a:pt x="10635" y="8261"/>
                  </a:lnTo>
                  <a:lnTo>
                    <a:pt x="1063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7" name="Google Shape;157;p1"/>
          <p:cNvSpPr/>
          <p:nvPr/>
        </p:nvSpPr>
        <p:spPr>
          <a:xfrm rot="1259960">
            <a:off x="10703460" y="5828602"/>
            <a:ext cx="226537" cy="226537"/>
          </a:xfrm>
          <a:custGeom>
            <a:avLst/>
            <a:gdLst/>
            <a:ahLst/>
            <a:cxnLst/>
            <a:rect l="l" t="t" r="r" b="b"/>
            <a:pathLst>
              <a:path w="7441" h="7441" extrusionOk="0">
                <a:moveTo>
                  <a:pt x="232" y="1"/>
                </a:moveTo>
                <a:cubicBezTo>
                  <a:pt x="107" y="1"/>
                  <a:pt x="0" y="108"/>
                  <a:pt x="0" y="233"/>
                </a:cubicBezTo>
                <a:cubicBezTo>
                  <a:pt x="0" y="268"/>
                  <a:pt x="18" y="286"/>
                  <a:pt x="18" y="304"/>
                </a:cubicBezTo>
                <a:lnTo>
                  <a:pt x="2284" y="7138"/>
                </a:lnTo>
                <a:cubicBezTo>
                  <a:pt x="2327" y="7237"/>
                  <a:pt x="2415" y="7291"/>
                  <a:pt x="2512" y="7291"/>
                </a:cubicBezTo>
                <a:cubicBezTo>
                  <a:pt x="2537" y="7291"/>
                  <a:pt x="2562" y="7288"/>
                  <a:pt x="2588" y="7280"/>
                </a:cubicBezTo>
                <a:cubicBezTo>
                  <a:pt x="2641" y="7263"/>
                  <a:pt x="2695" y="7209"/>
                  <a:pt x="2730" y="7138"/>
                </a:cubicBezTo>
                <a:lnTo>
                  <a:pt x="3587" y="4765"/>
                </a:lnTo>
                <a:lnTo>
                  <a:pt x="6263" y="7441"/>
                </a:lnTo>
                <a:lnTo>
                  <a:pt x="7441" y="6263"/>
                </a:lnTo>
                <a:lnTo>
                  <a:pt x="4764" y="3587"/>
                </a:lnTo>
                <a:lnTo>
                  <a:pt x="7137" y="2731"/>
                </a:lnTo>
                <a:cubicBezTo>
                  <a:pt x="7262" y="2677"/>
                  <a:pt x="7316" y="2552"/>
                  <a:pt x="7280" y="2427"/>
                </a:cubicBezTo>
                <a:cubicBezTo>
                  <a:pt x="7262" y="2374"/>
                  <a:pt x="7191" y="2302"/>
                  <a:pt x="7137" y="2284"/>
                </a:cubicBezTo>
                <a:lnTo>
                  <a:pt x="304" y="18"/>
                </a:lnTo>
                <a:cubicBezTo>
                  <a:pt x="286" y="1"/>
                  <a:pt x="250" y="1"/>
                  <a:pt x="23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8" name="Google Shape;158;p1"/>
          <p:cNvGrpSpPr/>
          <p:nvPr/>
        </p:nvGrpSpPr>
        <p:grpSpPr>
          <a:xfrm rot="1259960">
            <a:off x="7916132" y="4789705"/>
            <a:ext cx="379186" cy="283286"/>
            <a:chOff x="900525" y="2405650"/>
            <a:chExt cx="311375" cy="232625"/>
          </a:xfrm>
        </p:grpSpPr>
        <p:sp>
          <p:nvSpPr>
            <p:cNvPr id="159" name="Google Shape;159;p1"/>
            <p:cNvSpPr/>
            <p:nvPr/>
          </p:nvSpPr>
          <p:spPr>
            <a:xfrm>
              <a:off x="987050" y="2478550"/>
              <a:ext cx="136525" cy="159725"/>
            </a:xfrm>
            <a:custGeom>
              <a:avLst/>
              <a:gdLst/>
              <a:ahLst/>
              <a:cxnLst/>
              <a:rect l="l" t="t" r="r" b="b"/>
              <a:pathLst>
                <a:path w="5461" h="6389" extrusionOk="0">
                  <a:moveTo>
                    <a:pt x="1660" y="1"/>
                  </a:moveTo>
                  <a:lnTo>
                    <a:pt x="1660" y="3195"/>
                  </a:lnTo>
                  <a:lnTo>
                    <a:pt x="1" y="3195"/>
                  </a:lnTo>
                  <a:lnTo>
                    <a:pt x="2731" y="6388"/>
                  </a:lnTo>
                  <a:lnTo>
                    <a:pt x="5461" y="3195"/>
                  </a:lnTo>
                  <a:lnTo>
                    <a:pt x="3801" y="3195"/>
                  </a:lnTo>
                  <a:lnTo>
                    <a:pt x="38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1"/>
            <p:cNvSpPr/>
            <p:nvPr/>
          </p:nvSpPr>
          <p:spPr>
            <a:xfrm>
              <a:off x="900525" y="2405650"/>
              <a:ext cx="311375" cy="186225"/>
            </a:xfrm>
            <a:custGeom>
              <a:avLst/>
              <a:gdLst/>
              <a:ahLst/>
              <a:cxnLst/>
              <a:rect l="l" t="t" r="r" b="b"/>
              <a:pathLst>
                <a:path w="12455" h="7449" extrusionOk="0">
                  <a:moveTo>
                    <a:pt x="5332" y="0"/>
                  </a:moveTo>
                  <a:cubicBezTo>
                    <a:pt x="5114" y="0"/>
                    <a:pt x="4893" y="26"/>
                    <a:pt x="4675" y="80"/>
                  </a:cubicBezTo>
                  <a:cubicBezTo>
                    <a:pt x="3551" y="365"/>
                    <a:pt x="2695" y="1311"/>
                    <a:pt x="2516" y="2471"/>
                  </a:cubicBezTo>
                  <a:cubicBezTo>
                    <a:pt x="1767" y="2488"/>
                    <a:pt x="1071" y="2845"/>
                    <a:pt x="625" y="3452"/>
                  </a:cubicBezTo>
                  <a:cubicBezTo>
                    <a:pt x="90" y="4201"/>
                    <a:pt x="0" y="5165"/>
                    <a:pt x="375" y="6003"/>
                  </a:cubicBezTo>
                  <a:cubicBezTo>
                    <a:pt x="750" y="6824"/>
                    <a:pt x="1553" y="7377"/>
                    <a:pt x="2463" y="7431"/>
                  </a:cubicBezTo>
                  <a:lnTo>
                    <a:pt x="3426" y="7431"/>
                  </a:lnTo>
                  <a:lnTo>
                    <a:pt x="3069" y="6985"/>
                  </a:lnTo>
                  <a:lnTo>
                    <a:pt x="2730" y="6610"/>
                  </a:lnTo>
                  <a:lnTo>
                    <a:pt x="2498" y="6610"/>
                  </a:lnTo>
                  <a:cubicBezTo>
                    <a:pt x="1892" y="6574"/>
                    <a:pt x="1356" y="6218"/>
                    <a:pt x="1107" y="5664"/>
                  </a:cubicBezTo>
                  <a:cubicBezTo>
                    <a:pt x="839" y="5111"/>
                    <a:pt x="910" y="4469"/>
                    <a:pt x="1267" y="3952"/>
                  </a:cubicBezTo>
                  <a:cubicBezTo>
                    <a:pt x="1576" y="3535"/>
                    <a:pt x="2072" y="3291"/>
                    <a:pt x="2593" y="3291"/>
                  </a:cubicBezTo>
                  <a:cubicBezTo>
                    <a:pt x="2674" y="3291"/>
                    <a:pt x="2756" y="3297"/>
                    <a:pt x="2837" y="3309"/>
                  </a:cubicBezTo>
                  <a:lnTo>
                    <a:pt x="3301" y="3398"/>
                  </a:lnTo>
                  <a:lnTo>
                    <a:pt x="3301" y="2881"/>
                  </a:lnTo>
                  <a:cubicBezTo>
                    <a:pt x="3301" y="1935"/>
                    <a:pt x="3944" y="1115"/>
                    <a:pt x="4854" y="883"/>
                  </a:cubicBezTo>
                  <a:cubicBezTo>
                    <a:pt x="5015" y="842"/>
                    <a:pt x="5176" y="823"/>
                    <a:pt x="5336" y="823"/>
                  </a:cubicBezTo>
                  <a:cubicBezTo>
                    <a:pt x="6094" y="823"/>
                    <a:pt x="6801" y="1260"/>
                    <a:pt x="7155" y="1953"/>
                  </a:cubicBezTo>
                  <a:lnTo>
                    <a:pt x="7316" y="2274"/>
                  </a:lnTo>
                  <a:lnTo>
                    <a:pt x="7655" y="2149"/>
                  </a:lnTo>
                  <a:cubicBezTo>
                    <a:pt x="7833" y="2086"/>
                    <a:pt x="8016" y="2054"/>
                    <a:pt x="8198" y="2054"/>
                  </a:cubicBezTo>
                  <a:cubicBezTo>
                    <a:pt x="8525" y="2054"/>
                    <a:pt x="8849" y="2157"/>
                    <a:pt x="9136" y="2364"/>
                  </a:cubicBezTo>
                  <a:cubicBezTo>
                    <a:pt x="9564" y="2685"/>
                    <a:pt x="9814" y="3166"/>
                    <a:pt x="9832" y="3702"/>
                  </a:cubicBezTo>
                  <a:lnTo>
                    <a:pt x="9832" y="4112"/>
                  </a:lnTo>
                  <a:lnTo>
                    <a:pt x="10367" y="4112"/>
                  </a:lnTo>
                  <a:cubicBezTo>
                    <a:pt x="11045" y="4148"/>
                    <a:pt x="11580" y="4701"/>
                    <a:pt x="11580" y="5361"/>
                  </a:cubicBezTo>
                  <a:cubicBezTo>
                    <a:pt x="11580" y="6039"/>
                    <a:pt x="11027" y="6592"/>
                    <a:pt x="10367" y="6610"/>
                  </a:cubicBezTo>
                  <a:lnTo>
                    <a:pt x="9671" y="6610"/>
                  </a:lnTo>
                  <a:lnTo>
                    <a:pt x="9314" y="6985"/>
                  </a:lnTo>
                  <a:lnTo>
                    <a:pt x="8957" y="7449"/>
                  </a:lnTo>
                  <a:lnTo>
                    <a:pt x="10367" y="7449"/>
                  </a:lnTo>
                  <a:cubicBezTo>
                    <a:pt x="11437" y="7413"/>
                    <a:pt x="12312" y="6574"/>
                    <a:pt x="12383" y="5486"/>
                  </a:cubicBezTo>
                  <a:cubicBezTo>
                    <a:pt x="12455" y="4415"/>
                    <a:pt x="11669" y="3470"/>
                    <a:pt x="10599" y="3309"/>
                  </a:cubicBezTo>
                  <a:cubicBezTo>
                    <a:pt x="10492" y="2649"/>
                    <a:pt x="10135" y="2060"/>
                    <a:pt x="9600" y="1686"/>
                  </a:cubicBezTo>
                  <a:cubicBezTo>
                    <a:pt x="9187" y="1393"/>
                    <a:pt x="8705" y="1239"/>
                    <a:pt x="8205" y="1239"/>
                  </a:cubicBezTo>
                  <a:cubicBezTo>
                    <a:pt x="8035" y="1239"/>
                    <a:pt x="7863" y="1257"/>
                    <a:pt x="7691" y="1293"/>
                  </a:cubicBezTo>
                  <a:cubicBezTo>
                    <a:pt x="7169" y="482"/>
                    <a:pt x="6271" y="0"/>
                    <a:pt x="53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1" name="Google Shape;161;p1"/>
          <p:cNvSpPr/>
          <p:nvPr/>
        </p:nvSpPr>
        <p:spPr>
          <a:xfrm rot="1259960">
            <a:off x="8873074" y="5147417"/>
            <a:ext cx="324873" cy="299848"/>
          </a:xfrm>
          <a:custGeom>
            <a:avLst/>
            <a:gdLst/>
            <a:ahLst/>
            <a:cxnLst/>
            <a:rect l="l" t="t" r="r" b="b"/>
            <a:pathLst>
              <a:path w="10671" h="9849" extrusionOk="0">
                <a:moveTo>
                  <a:pt x="8726" y="1430"/>
                </a:moveTo>
                <a:lnTo>
                  <a:pt x="3391" y="6426"/>
                </a:lnTo>
                <a:lnTo>
                  <a:pt x="946" y="5588"/>
                </a:lnTo>
                <a:lnTo>
                  <a:pt x="8726" y="1430"/>
                </a:lnTo>
                <a:close/>
                <a:moveTo>
                  <a:pt x="9957" y="1216"/>
                </a:moveTo>
                <a:lnTo>
                  <a:pt x="8833" y="8282"/>
                </a:lnTo>
                <a:lnTo>
                  <a:pt x="6442" y="7461"/>
                </a:lnTo>
                <a:lnTo>
                  <a:pt x="6424" y="7461"/>
                </a:lnTo>
                <a:lnTo>
                  <a:pt x="5478" y="7122"/>
                </a:lnTo>
                <a:lnTo>
                  <a:pt x="9957" y="1216"/>
                </a:lnTo>
                <a:close/>
                <a:moveTo>
                  <a:pt x="8761" y="2001"/>
                </a:moveTo>
                <a:lnTo>
                  <a:pt x="4943" y="6944"/>
                </a:lnTo>
                <a:lnTo>
                  <a:pt x="4782" y="7158"/>
                </a:lnTo>
                <a:cubicBezTo>
                  <a:pt x="4765" y="7176"/>
                  <a:pt x="4747" y="7211"/>
                  <a:pt x="4729" y="7265"/>
                </a:cubicBezTo>
                <a:lnTo>
                  <a:pt x="4693" y="7425"/>
                </a:lnTo>
                <a:lnTo>
                  <a:pt x="4426" y="8639"/>
                </a:lnTo>
                <a:lnTo>
                  <a:pt x="3783" y="6783"/>
                </a:lnTo>
                <a:lnTo>
                  <a:pt x="8761" y="2001"/>
                </a:lnTo>
                <a:close/>
                <a:moveTo>
                  <a:pt x="5211" y="7622"/>
                </a:moveTo>
                <a:lnTo>
                  <a:pt x="5853" y="7836"/>
                </a:lnTo>
                <a:lnTo>
                  <a:pt x="4961" y="8710"/>
                </a:lnTo>
                <a:lnTo>
                  <a:pt x="4961" y="8710"/>
                </a:lnTo>
                <a:lnTo>
                  <a:pt x="5211" y="7622"/>
                </a:lnTo>
                <a:close/>
                <a:moveTo>
                  <a:pt x="10390" y="0"/>
                </a:moveTo>
                <a:cubicBezTo>
                  <a:pt x="10342" y="0"/>
                  <a:pt x="10292" y="14"/>
                  <a:pt x="10242" y="39"/>
                </a:cubicBezTo>
                <a:lnTo>
                  <a:pt x="161" y="5391"/>
                </a:lnTo>
                <a:cubicBezTo>
                  <a:pt x="72" y="5445"/>
                  <a:pt x="1" y="5552"/>
                  <a:pt x="1" y="5641"/>
                </a:cubicBezTo>
                <a:cubicBezTo>
                  <a:pt x="1" y="5748"/>
                  <a:pt x="90" y="5855"/>
                  <a:pt x="179" y="5873"/>
                </a:cubicBezTo>
                <a:lnTo>
                  <a:pt x="2945" y="6819"/>
                </a:lnTo>
                <a:lnTo>
                  <a:pt x="3301" y="6944"/>
                </a:lnTo>
                <a:lnTo>
                  <a:pt x="3373" y="7176"/>
                </a:lnTo>
                <a:lnTo>
                  <a:pt x="4194" y="9638"/>
                </a:lnTo>
                <a:lnTo>
                  <a:pt x="4194" y="9656"/>
                </a:lnTo>
                <a:lnTo>
                  <a:pt x="4194" y="9674"/>
                </a:lnTo>
                <a:cubicBezTo>
                  <a:pt x="4229" y="9745"/>
                  <a:pt x="4301" y="9816"/>
                  <a:pt x="4390" y="9834"/>
                </a:cubicBezTo>
                <a:cubicBezTo>
                  <a:pt x="4419" y="9844"/>
                  <a:pt x="4446" y="9848"/>
                  <a:pt x="4472" y="9848"/>
                </a:cubicBezTo>
                <a:cubicBezTo>
                  <a:pt x="4543" y="9848"/>
                  <a:pt x="4605" y="9815"/>
                  <a:pt x="4658" y="9763"/>
                </a:cubicBezTo>
                <a:lnTo>
                  <a:pt x="4747" y="9674"/>
                </a:lnTo>
                <a:lnTo>
                  <a:pt x="6424" y="8032"/>
                </a:lnTo>
                <a:lnTo>
                  <a:pt x="8975" y="8906"/>
                </a:lnTo>
                <a:cubicBezTo>
                  <a:pt x="9001" y="8919"/>
                  <a:pt x="9028" y="8925"/>
                  <a:pt x="9056" y="8925"/>
                </a:cubicBezTo>
                <a:cubicBezTo>
                  <a:pt x="9106" y="8925"/>
                  <a:pt x="9155" y="8905"/>
                  <a:pt x="9190" y="8871"/>
                </a:cubicBezTo>
                <a:cubicBezTo>
                  <a:pt x="9261" y="8835"/>
                  <a:pt x="9314" y="8764"/>
                  <a:pt x="9332" y="8692"/>
                </a:cubicBezTo>
                <a:lnTo>
                  <a:pt x="10653" y="324"/>
                </a:lnTo>
                <a:cubicBezTo>
                  <a:pt x="10670" y="199"/>
                  <a:pt x="10617" y="110"/>
                  <a:pt x="10546" y="56"/>
                </a:cubicBezTo>
                <a:cubicBezTo>
                  <a:pt x="10498" y="18"/>
                  <a:pt x="10445" y="0"/>
                  <a:pt x="1039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2" name="Google Shape;162;p1"/>
          <p:cNvGrpSpPr/>
          <p:nvPr/>
        </p:nvGrpSpPr>
        <p:grpSpPr>
          <a:xfrm rot="1259960">
            <a:off x="7257371" y="5229817"/>
            <a:ext cx="210250" cy="340643"/>
            <a:chOff x="3741075" y="1171575"/>
            <a:chExt cx="172650" cy="279725"/>
          </a:xfrm>
        </p:grpSpPr>
        <p:sp>
          <p:nvSpPr>
            <p:cNvPr id="163" name="Google Shape;163;p1"/>
            <p:cNvSpPr/>
            <p:nvPr/>
          </p:nvSpPr>
          <p:spPr>
            <a:xfrm>
              <a:off x="3784350" y="1364725"/>
              <a:ext cx="86100" cy="19650"/>
            </a:xfrm>
            <a:custGeom>
              <a:avLst/>
              <a:gdLst/>
              <a:ahLst/>
              <a:cxnLst/>
              <a:rect l="l" t="t" r="r" b="b"/>
              <a:pathLst>
                <a:path w="3444" h="786" extrusionOk="0">
                  <a:moveTo>
                    <a:pt x="393" y="1"/>
                  </a:moveTo>
                  <a:cubicBezTo>
                    <a:pt x="161" y="1"/>
                    <a:pt x="0" y="161"/>
                    <a:pt x="0" y="393"/>
                  </a:cubicBezTo>
                  <a:cubicBezTo>
                    <a:pt x="0" y="625"/>
                    <a:pt x="161" y="786"/>
                    <a:pt x="393" y="786"/>
                  </a:cubicBezTo>
                  <a:lnTo>
                    <a:pt x="3051" y="786"/>
                  </a:lnTo>
                  <a:cubicBezTo>
                    <a:pt x="3283" y="786"/>
                    <a:pt x="3444" y="625"/>
                    <a:pt x="3444" y="393"/>
                  </a:cubicBezTo>
                  <a:cubicBezTo>
                    <a:pt x="3444" y="161"/>
                    <a:pt x="3283" y="1"/>
                    <a:pt x="30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1"/>
            <p:cNvSpPr/>
            <p:nvPr/>
          </p:nvSpPr>
          <p:spPr>
            <a:xfrm>
              <a:off x="3784350" y="1397750"/>
              <a:ext cx="86100" cy="20075"/>
            </a:xfrm>
            <a:custGeom>
              <a:avLst/>
              <a:gdLst/>
              <a:ahLst/>
              <a:cxnLst/>
              <a:rect l="l" t="t" r="r" b="b"/>
              <a:pathLst>
                <a:path w="3444" h="803" extrusionOk="0">
                  <a:moveTo>
                    <a:pt x="393" y="0"/>
                  </a:moveTo>
                  <a:cubicBezTo>
                    <a:pt x="161" y="0"/>
                    <a:pt x="0" y="178"/>
                    <a:pt x="0" y="410"/>
                  </a:cubicBezTo>
                  <a:cubicBezTo>
                    <a:pt x="0" y="642"/>
                    <a:pt x="161" y="803"/>
                    <a:pt x="393" y="803"/>
                  </a:cubicBezTo>
                  <a:lnTo>
                    <a:pt x="3051" y="803"/>
                  </a:lnTo>
                  <a:cubicBezTo>
                    <a:pt x="3283" y="803"/>
                    <a:pt x="3444" y="642"/>
                    <a:pt x="3444" y="410"/>
                  </a:cubicBezTo>
                  <a:cubicBezTo>
                    <a:pt x="3444" y="178"/>
                    <a:pt x="3283" y="0"/>
                    <a:pt x="30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1"/>
            <p:cNvSpPr/>
            <p:nvPr/>
          </p:nvSpPr>
          <p:spPr>
            <a:xfrm>
              <a:off x="3805750" y="1431200"/>
              <a:ext cx="43300" cy="20100"/>
            </a:xfrm>
            <a:custGeom>
              <a:avLst/>
              <a:gdLst/>
              <a:ahLst/>
              <a:cxnLst/>
              <a:rect l="l" t="t" r="r" b="b"/>
              <a:pathLst>
                <a:path w="1732" h="804" extrusionOk="0">
                  <a:moveTo>
                    <a:pt x="1" y="0"/>
                  </a:moveTo>
                  <a:cubicBezTo>
                    <a:pt x="36" y="446"/>
                    <a:pt x="411" y="803"/>
                    <a:pt x="857" y="803"/>
                  </a:cubicBezTo>
                  <a:cubicBezTo>
                    <a:pt x="1321" y="803"/>
                    <a:pt x="1696" y="446"/>
                    <a:pt x="17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1"/>
            <p:cNvSpPr/>
            <p:nvPr/>
          </p:nvSpPr>
          <p:spPr>
            <a:xfrm>
              <a:off x="3741075" y="1171575"/>
              <a:ext cx="172650" cy="179800"/>
            </a:xfrm>
            <a:custGeom>
              <a:avLst/>
              <a:gdLst/>
              <a:ahLst/>
              <a:cxnLst/>
              <a:rect l="l" t="t" r="r" b="b"/>
              <a:pathLst>
                <a:path w="6906" h="7192" extrusionOk="0">
                  <a:moveTo>
                    <a:pt x="3462" y="786"/>
                  </a:moveTo>
                  <a:cubicBezTo>
                    <a:pt x="4907" y="804"/>
                    <a:pt x="6103" y="1963"/>
                    <a:pt x="6120" y="3427"/>
                  </a:cubicBezTo>
                  <a:lnTo>
                    <a:pt x="6120" y="3534"/>
                  </a:lnTo>
                  <a:lnTo>
                    <a:pt x="6103" y="3534"/>
                  </a:lnTo>
                  <a:cubicBezTo>
                    <a:pt x="6103" y="3855"/>
                    <a:pt x="6031" y="4176"/>
                    <a:pt x="5924" y="4461"/>
                  </a:cubicBezTo>
                  <a:cubicBezTo>
                    <a:pt x="5817" y="4729"/>
                    <a:pt x="5674" y="4979"/>
                    <a:pt x="5478" y="5193"/>
                  </a:cubicBezTo>
                  <a:cubicBezTo>
                    <a:pt x="5175" y="5568"/>
                    <a:pt x="4907" y="5960"/>
                    <a:pt x="4711" y="6388"/>
                  </a:cubicBezTo>
                  <a:lnTo>
                    <a:pt x="2213" y="6388"/>
                  </a:lnTo>
                  <a:cubicBezTo>
                    <a:pt x="1999" y="5960"/>
                    <a:pt x="1731" y="5568"/>
                    <a:pt x="1446" y="5193"/>
                  </a:cubicBezTo>
                  <a:cubicBezTo>
                    <a:pt x="1249" y="4979"/>
                    <a:pt x="1107" y="4729"/>
                    <a:pt x="1000" y="4461"/>
                  </a:cubicBezTo>
                  <a:cubicBezTo>
                    <a:pt x="875" y="4176"/>
                    <a:pt x="821" y="3855"/>
                    <a:pt x="803" y="3534"/>
                  </a:cubicBezTo>
                  <a:lnTo>
                    <a:pt x="803" y="3427"/>
                  </a:lnTo>
                  <a:cubicBezTo>
                    <a:pt x="839" y="1981"/>
                    <a:pt x="2017" y="804"/>
                    <a:pt x="3462" y="786"/>
                  </a:cubicBezTo>
                  <a:close/>
                  <a:moveTo>
                    <a:pt x="3444" y="1"/>
                  </a:moveTo>
                  <a:cubicBezTo>
                    <a:pt x="1570" y="19"/>
                    <a:pt x="36" y="1535"/>
                    <a:pt x="0" y="3427"/>
                  </a:cubicBezTo>
                  <a:lnTo>
                    <a:pt x="0" y="3551"/>
                  </a:lnTo>
                  <a:cubicBezTo>
                    <a:pt x="18" y="3962"/>
                    <a:pt x="90" y="4354"/>
                    <a:pt x="232" y="4747"/>
                  </a:cubicBezTo>
                  <a:cubicBezTo>
                    <a:pt x="393" y="5104"/>
                    <a:pt x="589" y="5443"/>
                    <a:pt x="839" y="5728"/>
                  </a:cubicBezTo>
                  <a:cubicBezTo>
                    <a:pt x="1160" y="6067"/>
                    <a:pt x="1499" y="6763"/>
                    <a:pt x="1642" y="7049"/>
                  </a:cubicBezTo>
                  <a:cubicBezTo>
                    <a:pt x="1695" y="7138"/>
                    <a:pt x="1785" y="7191"/>
                    <a:pt x="1892" y="7191"/>
                  </a:cubicBezTo>
                  <a:lnTo>
                    <a:pt x="5014" y="7191"/>
                  </a:lnTo>
                  <a:cubicBezTo>
                    <a:pt x="5121" y="7191"/>
                    <a:pt x="5228" y="7138"/>
                    <a:pt x="5264" y="7049"/>
                  </a:cubicBezTo>
                  <a:cubicBezTo>
                    <a:pt x="5407" y="6763"/>
                    <a:pt x="5746" y="6067"/>
                    <a:pt x="6085" y="5728"/>
                  </a:cubicBezTo>
                  <a:cubicBezTo>
                    <a:pt x="6317" y="5443"/>
                    <a:pt x="6549" y="5104"/>
                    <a:pt x="6673" y="4747"/>
                  </a:cubicBezTo>
                  <a:cubicBezTo>
                    <a:pt x="6816" y="4354"/>
                    <a:pt x="6905" y="3962"/>
                    <a:pt x="6905" y="3551"/>
                  </a:cubicBezTo>
                  <a:lnTo>
                    <a:pt x="6905" y="3427"/>
                  </a:lnTo>
                  <a:cubicBezTo>
                    <a:pt x="6870" y="1535"/>
                    <a:pt x="5353" y="19"/>
                    <a:pt x="34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7" name="Google Shape;167;p1"/>
          <p:cNvGrpSpPr/>
          <p:nvPr/>
        </p:nvGrpSpPr>
        <p:grpSpPr>
          <a:xfrm rot="1259960">
            <a:off x="11444665" y="6152800"/>
            <a:ext cx="319972" cy="320002"/>
            <a:chOff x="968775" y="1180050"/>
            <a:chExt cx="262750" cy="262775"/>
          </a:xfrm>
        </p:grpSpPr>
        <p:sp>
          <p:nvSpPr>
            <p:cNvPr id="168" name="Google Shape;168;p1"/>
            <p:cNvSpPr/>
            <p:nvPr/>
          </p:nvSpPr>
          <p:spPr>
            <a:xfrm>
              <a:off x="1061550" y="1180050"/>
              <a:ext cx="169975" cy="169550"/>
            </a:xfrm>
            <a:custGeom>
              <a:avLst/>
              <a:gdLst/>
              <a:ahLst/>
              <a:cxnLst/>
              <a:rect l="l" t="t" r="r" b="b"/>
              <a:pathLst>
                <a:path w="6799" h="6782" extrusionOk="0">
                  <a:moveTo>
                    <a:pt x="5478" y="1"/>
                  </a:moveTo>
                  <a:lnTo>
                    <a:pt x="4015" y="1464"/>
                  </a:lnTo>
                  <a:lnTo>
                    <a:pt x="4086" y="2160"/>
                  </a:lnTo>
                  <a:lnTo>
                    <a:pt x="1963" y="4283"/>
                  </a:lnTo>
                  <a:cubicBezTo>
                    <a:pt x="1785" y="4194"/>
                    <a:pt x="1571" y="4122"/>
                    <a:pt x="1339" y="4122"/>
                  </a:cubicBezTo>
                  <a:cubicBezTo>
                    <a:pt x="607" y="4122"/>
                    <a:pt x="1" y="4729"/>
                    <a:pt x="1" y="5461"/>
                  </a:cubicBezTo>
                  <a:cubicBezTo>
                    <a:pt x="1" y="6192"/>
                    <a:pt x="607" y="6781"/>
                    <a:pt x="1339" y="6781"/>
                  </a:cubicBezTo>
                  <a:cubicBezTo>
                    <a:pt x="2070" y="6781"/>
                    <a:pt x="2677" y="6192"/>
                    <a:pt x="2677" y="5461"/>
                  </a:cubicBezTo>
                  <a:cubicBezTo>
                    <a:pt x="2677" y="5229"/>
                    <a:pt x="2606" y="5032"/>
                    <a:pt x="2516" y="4854"/>
                  </a:cubicBezTo>
                  <a:lnTo>
                    <a:pt x="4657" y="2713"/>
                  </a:lnTo>
                  <a:lnTo>
                    <a:pt x="5335" y="2784"/>
                  </a:lnTo>
                  <a:lnTo>
                    <a:pt x="6799" y="1321"/>
                  </a:lnTo>
                  <a:lnTo>
                    <a:pt x="5603" y="1196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1"/>
            <p:cNvSpPr/>
            <p:nvPr/>
          </p:nvSpPr>
          <p:spPr>
            <a:xfrm>
              <a:off x="968775" y="1189875"/>
              <a:ext cx="252950" cy="252950"/>
            </a:xfrm>
            <a:custGeom>
              <a:avLst/>
              <a:gdLst/>
              <a:ahLst/>
              <a:cxnLst/>
              <a:rect l="l" t="t" r="r" b="b"/>
              <a:pathLst>
                <a:path w="10118" h="10118" extrusionOk="0">
                  <a:moveTo>
                    <a:pt x="5050" y="0"/>
                  </a:moveTo>
                  <a:cubicBezTo>
                    <a:pt x="2266" y="0"/>
                    <a:pt x="0" y="2266"/>
                    <a:pt x="0" y="5068"/>
                  </a:cubicBezTo>
                  <a:cubicBezTo>
                    <a:pt x="0" y="7851"/>
                    <a:pt x="2266" y="10117"/>
                    <a:pt x="5050" y="10117"/>
                  </a:cubicBezTo>
                  <a:cubicBezTo>
                    <a:pt x="7851" y="10117"/>
                    <a:pt x="10117" y="7851"/>
                    <a:pt x="10117" y="5068"/>
                  </a:cubicBezTo>
                  <a:cubicBezTo>
                    <a:pt x="10117" y="4193"/>
                    <a:pt x="9903" y="3390"/>
                    <a:pt x="9510" y="2695"/>
                  </a:cubicBezTo>
                  <a:lnTo>
                    <a:pt x="9421" y="2766"/>
                  </a:lnTo>
                  <a:lnTo>
                    <a:pt x="9243" y="2962"/>
                  </a:lnTo>
                  <a:lnTo>
                    <a:pt x="9011" y="2927"/>
                  </a:lnTo>
                  <a:lnTo>
                    <a:pt x="8725" y="2891"/>
                  </a:lnTo>
                  <a:lnTo>
                    <a:pt x="8725" y="2891"/>
                  </a:lnTo>
                  <a:cubicBezTo>
                    <a:pt x="9100" y="3533"/>
                    <a:pt x="9314" y="4265"/>
                    <a:pt x="9314" y="5068"/>
                  </a:cubicBezTo>
                  <a:cubicBezTo>
                    <a:pt x="9314" y="7405"/>
                    <a:pt x="7405" y="9314"/>
                    <a:pt x="5050" y="9314"/>
                  </a:cubicBezTo>
                  <a:cubicBezTo>
                    <a:pt x="2712" y="9314"/>
                    <a:pt x="803" y="7405"/>
                    <a:pt x="803" y="5068"/>
                  </a:cubicBezTo>
                  <a:cubicBezTo>
                    <a:pt x="803" y="2730"/>
                    <a:pt x="2712" y="803"/>
                    <a:pt x="5050" y="803"/>
                  </a:cubicBezTo>
                  <a:cubicBezTo>
                    <a:pt x="5853" y="803"/>
                    <a:pt x="6584" y="1017"/>
                    <a:pt x="7227" y="1392"/>
                  </a:cubicBezTo>
                  <a:lnTo>
                    <a:pt x="7209" y="1142"/>
                  </a:lnTo>
                  <a:lnTo>
                    <a:pt x="7155" y="875"/>
                  </a:lnTo>
                  <a:lnTo>
                    <a:pt x="7351" y="678"/>
                  </a:lnTo>
                  <a:lnTo>
                    <a:pt x="7441" y="589"/>
                  </a:lnTo>
                  <a:cubicBezTo>
                    <a:pt x="6727" y="214"/>
                    <a:pt x="5924" y="0"/>
                    <a:pt x="50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1"/>
            <p:cNvSpPr/>
            <p:nvPr/>
          </p:nvSpPr>
          <p:spPr>
            <a:xfrm>
              <a:off x="1015150" y="1236700"/>
              <a:ext cx="160175" cy="159725"/>
            </a:xfrm>
            <a:custGeom>
              <a:avLst/>
              <a:gdLst/>
              <a:ahLst/>
              <a:cxnLst/>
              <a:rect l="l" t="t" r="r" b="b"/>
              <a:pathLst>
                <a:path w="6407" h="6389" extrusionOk="0">
                  <a:moveTo>
                    <a:pt x="3195" y="1"/>
                  </a:moveTo>
                  <a:cubicBezTo>
                    <a:pt x="1446" y="1"/>
                    <a:pt x="1" y="1428"/>
                    <a:pt x="1" y="3195"/>
                  </a:cubicBezTo>
                  <a:cubicBezTo>
                    <a:pt x="1" y="4943"/>
                    <a:pt x="1446" y="6388"/>
                    <a:pt x="3195" y="6388"/>
                  </a:cubicBezTo>
                  <a:cubicBezTo>
                    <a:pt x="4961" y="6388"/>
                    <a:pt x="6406" y="4943"/>
                    <a:pt x="6406" y="3195"/>
                  </a:cubicBezTo>
                  <a:cubicBezTo>
                    <a:pt x="6406" y="2642"/>
                    <a:pt x="6264" y="2142"/>
                    <a:pt x="6032" y="1696"/>
                  </a:cubicBezTo>
                  <a:lnTo>
                    <a:pt x="5425" y="2285"/>
                  </a:lnTo>
                  <a:cubicBezTo>
                    <a:pt x="5550" y="2570"/>
                    <a:pt x="5603" y="2873"/>
                    <a:pt x="5603" y="3195"/>
                  </a:cubicBezTo>
                  <a:cubicBezTo>
                    <a:pt x="5603" y="4515"/>
                    <a:pt x="4533" y="5586"/>
                    <a:pt x="3195" y="5586"/>
                  </a:cubicBezTo>
                  <a:cubicBezTo>
                    <a:pt x="1892" y="5586"/>
                    <a:pt x="804" y="4515"/>
                    <a:pt x="804" y="3195"/>
                  </a:cubicBezTo>
                  <a:cubicBezTo>
                    <a:pt x="804" y="1874"/>
                    <a:pt x="1892" y="786"/>
                    <a:pt x="3195" y="786"/>
                  </a:cubicBezTo>
                  <a:cubicBezTo>
                    <a:pt x="3534" y="786"/>
                    <a:pt x="3837" y="857"/>
                    <a:pt x="4105" y="964"/>
                  </a:cubicBezTo>
                  <a:lnTo>
                    <a:pt x="4711" y="376"/>
                  </a:lnTo>
                  <a:cubicBezTo>
                    <a:pt x="4265" y="126"/>
                    <a:pt x="3748" y="1"/>
                    <a:pt x="31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1" name="Google Shape;171;p1"/>
          <p:cNvGrpSpPr/>
          <p:nvPr/>
        </p:nvGrpSpPr>
        <p:grpSpPr>
          <a:xfrm rot="1259960">
            <a:off x="8815297" y="4327453"/>
            <a:ext cx="323777" cy="251532"/>
            <a:chOff x="4788875" y="1879050"/>
            <a:chExt cx="265875" cy="206550"/>
          </a:xfrm>
        </p:grpSpPr>
        <p:sp>
          <p:nvSpPr>
            <p:cNvPr id="172" name="Google Shape;172;p1"/>
            <p:cNvSpPr/>
            <p:nvPr/>
          </p:nvSpPr>
          <p:spPr>
            <a:xfrm>
              <a:off x="4839275" y="1961125"/>
              <a:ext cx="47325" cy="75850"/>
            </a:xfrm>
            <a:custGeom>
              <a:avLst/>
              <a:gdLst/>
              <a:ahLst/>
              <a:cxnLst/>
              <a:rect l="l" t="t" r="r" b="b"/>
              <a:pathLst>
                <a:path w="1893" h="3034" extrusionOk="0">
                  <a:moveTo>
                    <a:pt x="1518" y="0"/>
                  </a:moveTo>
                  <a:lnTo>
                    <a:pt x="1" y="1517"/>
                  </a:lnTo>
                  <a:lnTo>
                    <a:pt x="1518" y="3033"/>
                  </a:lnTo>
                  <a:lnTo>
                    <a:pt x="1892" y="2659"/>
                  </a:lnTo>
                  <a:lnTo>
                    <a:pt x="750" y="1517"/>
                  </a:lnTo>
                  <a:lnTo>
                    <a:pt x="1892" y="375"/>
                  </a:lnTo>
                  <a:lnTo>
                    <a:pt x="15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1"/>
            <p:cNvSpPr/>
            <p:nvPr/>
          </p:nvSpPr>
          <p:spPr>
            <a:xfrm>
              <a:off x="4957050" y="1961125"/>
              <a:ext cx="47300" cy="75850"/>
            </a:xfrm>
            <a:custGeom>
              <a:avLst/>
              <a:gdLst/>
              <a:ahLst/>
              <a:cxnLst/>
              <a:rect l="l" t="t" r="r" b="b"/>
              <a:pathLst>
                <a:path w="1892" h="3034" extrusionOk="0">
                  <a:moveTo>
                    <a:pt x="375" y="0"/>
                  </a:moveTo>
                  <a:lnTo>
                    <a:pt x="0" y="375"/>
                  </a:lnTo>
                  <a:lnTo>
                    <a:pt x="1142" y="1517"/>
                  </a:lnTo>
                  <a:lnTo>
                    <a:pt x="0" y="2659"/>
                  </a:lnTo>
                  <a:lnTo>
                    <a:pt x="375" y="3033"/>
                  </a:lnTo>
                  <a:lnTo>
                    <a:pt x="1892" y="1517"/>
                  </a:lnTo>
                  <a:lnTo>
                    <a:pt x="37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1"/>
            <p:cNvSpPr/>
            <p:nvPr/>
          </p:nvSpPr>
          <p:spPr>
            <a:xfrm>
              <a:off x="4899500" y="1959775"/>
              <a:ext cx="44200" cy="82100"/>
            </a:xfrm>
            <a:custGeom>
              <a:avLst/>
              <a:gdLst/>
              <a:ahLst/>
              <a:cxnLst/>
              <a:rect l="l" t="t" r="r" b="b"/>
              <a:pathLst>
                <a:path w="1768" h="3284" extrusionOk="0">
                  <a:moveTo>
                    <a:pt x="1268" y="1"/>
                  </a:moveTo>
                  <a:lnTo>
                    <a:pt x="1" y="3087"/>
                  </a:lnTo>
                  <a:lnTo>
                    <a:pt x="500" y="3284"/>
                  </a:lnTo>
                  <a:lnTo>
                    <a:pt x="1767" y="215"/>
                  </a:lnTo>
                  <a:lnTo>
                    <a:pt x="126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1"/>
            <p:cNvSpPr/>
            <p:nvPr/>
          </p:nvSpPr>
          <p:spPr>
            <a:xfrm>
              <a:off x="4788875" y="1879050"/>
              <a:ext cx="265875" cy="206550"/>
            </a:xfrm>
            <a:custGeom>
              <a:avLst/>
              <a:gdLst/>
              <a:ahLst/>
              <a:cxnLst/>
              <a:rect l="l" t="t" r="r" b="b"/>
              <a:pathLst>
                <a:path w="10635" h="8262" extrusionOk="0">
                  <a:moveTo>
                    <a:pt x="7316" y="803"/>
                  </a:moveTo>
                  <a:cubicBezTo>
                    <a:pt x="7459" y="803"/>
                    <a:pt x="7584" y="928"/>
                    <a:pt x="7584" y="1071"/>
                  </a:cubicBezTo>
                  <a:cubicBezTo>
                    <a:pt x="7584" y="1231"/>
                    <a:pt x="7459" y="1338"/>
                    <a:pt x="7316" y="1338"/>
                  </a:cubicBezTo>
                  <a:cubicBezTo>
                    <a:pt x="7173" y="1338"/>
                    <a:pt x="7049" y="1231"/>
                    <a:pt x="7049" y="1071"/>
                  </a:cubicBezTo>
                  <a:cubicBezTo>
                    <a:pt x="7049" y="928"/>
                    <a:pt x="7173" y="803"/>
                    <a:pt x="7316" y="803"/>
                  </a:cubicBezTo>
                  <a:close/>
                  <a:moveTo>
                    <a:pt x="8244" y="803"/>
                  </a:moveTo>
                  <a:cubicBezTo>
                    <a:pt x="8387" y="803"/>
                    <a:pt x="8512" y="928"/>
                    <a:pt x="8512" y="1071"/>
                  </a:cubicBezTo>
                  <a:cubicBezTo>
                    <a:pt x="8512" y="1231"/>
                    <a:pt x="8387" y="1338"/>
                    <a:pt x="8244" y="1338"/>
                  </a:cubicBezTo>
                  <a:cubicBezTo>
                    <a:pt x="8101" y="1338"/>
                    <a:pt x="7976" y="1231"/>
                    <a:pt x="7976" y="1071"/>
                  </a:cubicBezTo>
                  <a:cubicBezTo>
                    <a:pt x="7976" y="928"/>
                    <a:pt x="8101" y="803"/>
                    <a:pt x="8244" y="803"/>
                  </a:cubicBezTo>
                  <a:close/>
                  <a:moveTo>
                    <a:pt x="9172" y="803"/>
                  </a:moveTo>
                  <a:cubicBezTo>
                    <a:pt x="9315" y="803"/>
                    <a:pt x="9439" y="928"/>
                    <a:pt x="9439" y="1071"/>
                  </a:cubicBezTo>
                  <a:cubicBezTo>
                    <a:pt x="9439" y="1231"/>
                    <a:pt x="9315" y="1338"/>
                    <a:pt x="9172" y="1338"/>
                  </a:cubicBezTo>
                  <a:cubicBezTo>
                    <a:pt x="9029" y="1338"/>
                    <a:pt x="8904" y="1231"/>
                    <a:pt x="8904" y="1071"/>
                  </a:cubicBezTo>
                  <a:cubicBezTo>
                    <a:pt x="8904" y="928"/>
                    <a:pt x="9029" y="803"/>
                    <a:pt x="9172" y="803"/>
                  </a:cubicBezTo>
                  <a:close/>
                  <a:moveTo>
                    <a:pt x="9832" y="2141"/>
                  </a:moveTo>
                  <a:lnTo>
                    <a:pt x="9832" y="7458"/>
                  </a:lnTo>
                  <a:lnTo>
                    <a:pt x="804" y="7458"/>
                  </a:lnTo>
                  <a:lnTo>
                    <a:pt x="804" y="2141"/>
                  </a:lnTo>
                  <a:close/>
                  <a:moveTo>
                    <a:pt x="1" y="0"/>
                  </a:moveTo>
                  <a:lnTo>
                    <a:pt x="1" y="8261"/>
                  </a:lnTo>
                  <a:lnTo>
                    <a:pt x="10635" y="8261"/>
                  </a:lnTo>
                  <a:lnTo>
                    <a:pt x="1063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6" name="Google Shape;176;p1"/>
          <p:cNvSpPr/>
          <p:nvPr/>
        </p:nvSpPr>
        <p:spPr>
          <a:xfrm rot="1259960">
            <a:off x="9729560" y="4659202"/>
            <a:ext cx="226537" cy="226537"/>
          </a:xfrm>
          <a:custGeom>
            <a:avLst/>
            <a:gdLst/>
            <a:ahLst/>
            <a:cxnLst/>
            <a:rect l="l" t="t" r="r" b="b"/>
            <a:pathLst>
              <a:path w="7441" h="7441" extrusionOk="0">
                <a:moveTo>
                  <a:pt x="232" y="1"/>
                </a:moveTo>
                <a:cubicBezTo>
                  <a:pt x="107" y="1"/>
                  <a:pt x="0" y="108"/>
                  <a:pt x="0" y="233"/>
                </a:cubicBezTo>
                <a:cubicBezTo>
                  <a:pt x="0" y="268"/>
                  <a:pt x="18" y="286"/>
                  <a:pt x="18" y="304"/>
                </a:cubicBezTo>
                <a:lnTo>
                  <a:pt x="2284" y="7138"/>
                </a:lnTo>
                <a:cubicBezTo>
                  <a:pt x="2327" y="7237"/>
                  <a:pt x="2415" y="7291"/>
                  <a:pt x="2512" y="7291"/>
                </a:cubicBezTo>
                <a:cubicBezTo>
                  <a:pt x="2537" y="7291"/>
                  <a:pt x="2562" y="7288"/>
                  <a:pt x="2588" y="7280"/>
                </a:cubicBezTo>
                <a:cubicBezTo>
                  <a:pt x="2641" y="7263"/>
                  <a:pt x="2695" y="7209"/>
                  <a:pt x="2730" y="7138"/>
                </a:cubicBezTo>
                <a:lnTo>
                  <a:pt x="3587" y="4765"/>
                </a:lnTo>
                <a:lnTo>
                  <a:pt x="6263" y="7441"/>
                </a:lnTo>
                <a:lnTo>
                  <a:pt x="7441" y="6263"/>
                </a:lnTo>
                <a:lnTo>
                  <a:pt x="4764" y="3587"/>
                </a:lnTo>
                <a:lnTo>
                  <a:pt x="7137" y="2731"/>
                </a:lnTo>
                <a:cubicBezTo>
                  <a:pt x="7262" y="2677"/>
                  <a:pt x="7316" y="2552"/>
                  <a:pt x="7280" y="2427"/>
                </a:cubicBezTo>
                <a:cubicBezTo>
                  <a:pt x="7262" y="2374"/>
                  <a:pt x="7191" y="2302"/>
                  <a:pt x="7137" y="2284"/>
                </a:cubicBezTo>
                <a:lnTo>
                  <a:pt x="304" y="18"/>
                </a:lnTo>
                <a:cubicBezTo>
                  <a:pt x="286" y="1"/>
                  <a:pt x="250" y="1"/>
                  <a:pt x="23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7" name="Google Shape;177;p1"/>
          <p:cNvGrpSpPr/>
          <p:nvPr/>
        </p:nvGrpSpPr>
        <p:grpSpPr>
          <a:xfrm rot="1259960">
            <a:off x="6942232" y="3620305"/>
            <a:ext cx="379186" cy="283286"/>
            <a:chOff x="900525" y="2405650"/>
            <a:chExt cx="311375" cy="232625"/>
          </a:xfrm>
        </p:grpSpPr>
        <p:sp>
          <p:nvSpPr>
            <p:cNvPr id="178" name="Google Shape;178;p1"/>
            <p:cNvSpPr/>
            <p:nvPr/>
          </p:nvSpPr>
          <p:spPr>
            <a:xfrm>
              <a:off x="987050" y="2478550"/>
              <a:ext cx="136525" cy="159725"/>
            </a:xfrm>
            <a:custGeom>
              <a:avLst/>
              <a:gdLst/>
              <a:ahLst/>
              <a:cxnLst/>
              <a:rect l="l" t="t" r="r" b="b"/>
              <a:pathLst>
                <a:path w="5461" h="6389" extrusionOk="0">
                  <a:moveTo>
                    <a:pt x="1660" y="1"/>
                  </a:moveTo>
                  <a:lnTo>
                    <a:pt x="1660" y="3195"/>
                  </a:lnTo>
                  <a:lnTo>
                    <a:pt x="1" y="3195"/>
                  </a:lnTo>
                  <a:lnTo>
                    <a:pt x="2731" y="6388"/>
                  </a:lnTo>
                  <a:lnTo>
                    <a:pt x="5461" y="3195"/>
                  </a:lnTo>
                  <a:lnTo>
                    <a:pt x="3801" y="3195"/>
                  </a:lnTo>
                  <a:lnTo>
                    <a:pt x="38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1"/>
            <p:cNvSpPr/>
            <p:nvPr/>
          </p:nvSpPr>
          <p:spPr>
            <a:xfrm>
              <a:off x="900525" y="2405650"/>
              <a:ext cx="311375" cy="186225"/>
            </a:xfrm>
            <a:custGeom>
              <a:avLst/>
              <a:gdLst/>
              <a:ahLst/>
              <a:cxnLst/>
              <a:rect l="l" t="t" r="r" b="b"/>
              <a:pathLst>
                <a:path w="12455" h="7449" extrusionOk="0">
                  <a:moveTo>
                    <a:pt x="5332" y="0"/>
                  </a:moveTo>
                  <a:cubicBezTo>
                    <a:pt x="5114" y="0"/>
                    <a:pt x="4893" y="26"/>
                    <a:pt x="4675" y="80"/>
                  </a:cubicBezTo>
                  <a:cubicBezTo>
                    <a:pt x="3551" y="365"/>
                    <a:pt x="2695" y="1311"/>
                    <a:pt x="2516" y="2471"/>
                  </a:cubicBezTo>
                  <a:cubicBezTo>
                    <a:pt x="1767" y="2488"/>
                    <a:pt x="1071" y="2845"/>
                    <a:pt x="625" y="3452"/>
                  </a:cubicBezTo>
                  <a:cubicBezTo>
                    <a:pt x="90" y="4201"/>
                    <a:pt x="0" y="5165"/>
                    <a:pt x="375" y="6003"/>
                  </a:cubicBezTo>
                  <a:cubicBezTo>
                    <a:pt x="750" y="6824"/>
                    <a:pt x="1553" y="7377"/>
                    <a:pt x="2463" y="7431"/>
                  </a:cubicBezTo>
                  <a:lnTo>
                    <a:pt x="3426" y="7431"/>
                  </a:lnTo>
                  <a:lnTo>
                    <a:pt x="3069" y="6985"/>
                  </a:lnTo>
                  <a:lnTo>
                    <a:pt x="2730" y="6610"/>
                  </a:lnTo>
                  <a:lnTo>
                    <a:pt x="2498" y="6610"/>
                  </a:lnTo>
                  <a:cubicBezTo>
                    <a:pt x="1892" y="6574"/>
                    <a:pt x="1356" y="6218"/>
                    <a:pt x="1107" y="5664"/>
                  </a:cubicBezTo>
                  <a:cubicBezTo>
                    <a:pt x="839" y="5111"/>
                    <a:pt x="910" y="4469"/>
                    <a:pt x="1267" y="3952"/>
                  </a:cubicBezTo>
                  <a:cubicBezTo>
                    <a:pt x="1576" y="3535"/>
                    <a:pt x="2072" y="3291"/>
                    <a:pt x="2593" y="3291"/>
                  </a:cubicBezTo>
                  <a:cubicBezTo>
                    <a:pt x="2674" y="3291"/>
                    <a:pt x="2756" y="3297"/>
                    <a:pt x="2837" y="3309"/>
                  </a:cubicBezTo>
                  <a:lnTo>
                    <a:pt x="3301" y="3398"/>
                  </a:lnTo>
                  <a:lnTo>
                    <a:pt x="3301" y="2881"/>
                  </a:lnTo>
                  <a:cubicBezTo>
                    <a:pt x="3301" y="1935"/>
                    <a:pt x="3944" y="1115"/>
                    <a:pt x="4854" y="883"/>
                  </a:cubicBezTo>
                  <a:cubicBezTo>
                    <a:pt x="5015" y="842"/>
                    <a:pt x="5176" y="823"/>
                    <a:pt x="5336" y="823"/>
                  </a:cubicBezTo>
                  <a:cubicBezTo>
                    <a:pt x="6094" y="823"/>
                    <a:pt x="6801" y="1260"/>
                    <a:pt x="7155" y="1953"/>
                  </a:cubicBezTo>
                  <a:lnTo>
                    <a:pt x="7316" y="2274"/>
                  </a:lnTo>
                  <a:lnTo>
                    <a:pt x="7655" y="2149"/>
                  </a:lnTo>
                  <a:cubicBezTo>
                    <a:pt x="7833" y="2086"/>
                    <a:pt x="8016" y="2054"/>
                    <a:pt x="8198" y="2054"/>
                  </a:cubicBezTo>
                  <a:cubicBezTo>
                    <a:pt x="8525" y="2054"/>
                    <a:pt x="8849" y="2157"/>
                    <a:pt x="9136" y="2364"/>
                  </a:cubicBezTo>
                  <a:cubicBezTo>
                    <a:pt x="9564" y="2685"/>
                    <a:pt x="9814" y="3166"/>
                    <a:pt x="9832" y="3702"/>
                  </a:cubicBezTo>
                  <a:lnTo>
                    <a:pt x="9832" y="4112"/>
                  </a:lnTo>
                  <a:lnTo>
                    <a:pt x="10367" y="4112"/>
                  </a:lnTo>
                  <a:cubicBezTo>
                    <a:pt x="11045" y="4148"/>
                    <a:pt x="11580" y="4701"/>
                    <a:pt x="11580" y="5361"/>
                  </a:cubicBezTo>
                  <a:cubicBezTo>
                    <a:pt x="11580" y="6039"/>
                    <a:pt x="11027" y="6592"/>
                    <a:pt x="10367" y="6610"/>
                  </a:cubicBezTo>
                  <a:lnTo>
                    <a:pt x="9671" y="6610"/>
                  </a:lnTo>
                  <a:lnTo>
                    <a:pt x="9314" y="6985"/>
                  </a:lnTo>
                  <a:lnTo>
                    <a:pt x="8957" y="7449"/>
                  </a:lnTo>
                  <a:lnTo>
                    <a:pt x="10367" y="7449"/>
                  </a:lnTo>
                  <a:cubicBezTo>
                    <a:pt x="11437" y="7413"/>
                    <a:pt x="12312" y="6574"/>
                    <a:pt x="12383" y="5486"/>
                  </a:cubicBezTo>
                  <a:cubicBezTo>
                    <a:pt x="12455" y="4415"/>
                    <a:pt x="11669" y="3470"/>
                    <a:pt x="10599" y="3309"/>
                  </a:cubicBezTo>
                  <a:cubicBezTo>
                    <a:pt x="10492" y="2649"/>
                    <a:pt x="10135" y="2060"/>
                    <a:pt x="9600" y="1686"/>
                  </a:cubicBezTo>
                  <a:cubicBezTo>
                    <a:pt x="9187" y="1393"/>
                    <a:pt x="8705" y="1239"/>
                    <a:pt x="8205" y="1239"/>
                  </a:cubicBezTo>
                  <a:cubicBezTo>
                    <a:pt x="8035" y="1239"/>
                    <a:pt x="7863" y="1257"/>
                    <a:pt x="7691" y="1293"/>
                  </a:cubicBezTo>
                  <a:cubicBezTo>
                    <a:pt x="7169" y="482"/>
                    <a:pt x="6271" y="0"/>
                    <a:pt x="53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0" name="Google Shape;180;p1"/>
          <p:cNvSpPr/>
          <p:nvPr/>
        </p:nvSpPr>
        <p:spPr>
          <a:xfrm rot="1259960">
            <a:off x="7899174" y="3978017"/>
            <a:ext cx="324873" cy="299848"/>
          </a:xfrm>
          <a:custGeom>
            <a:avLst/>
            <a:gdLst/>
            <a:ahLst/>
            <a:cxnLst/>
            <a:rect l="l" t="t" r="r" b="b"/>
            <a:pathLst>
              <a:path w="10671" h="9849" extrusionOk="0">
                <a:moveTo>
                  <a:pt x="8726" y="1430"/>
                </a:moveTo>
                <a:lnTo>
                  <a:pt x="3391" y="6426"/>
                </a:lnTo>
                <a:lnTo>
                  <a:pt x="946" y="5588"/>
                </a:lnTo>
                <a:lnTo>
                  <a:pt x="8726" y="1430"/>
                </a:lnTo>
                <a:close/>
                <a:moveTo>
                  <a:pt x="9957" y="1216"/>
                </a:moveTo>
                <a:lnTo>
                  <a:pt x="8833" y="8282"/>
                </a:lnTo>
                <a:lnTo>
                  <a:pt x="6442" y="7461"/>
                </a:lnTo>
                <a:lnTo>
                  <a:pt x="6424" y="7461"/>
                </a:lnTo>
                <a:lnTo>
                  <a:pt x="5478" y="7122"/>
                </a:lnTo>
                <a:lnTo>
                  <a:pt x="9957" y="1216"/>
                </a:lnTo>
                <a:close/>
                <a:moveTo>
                  <a:pt x="8761" y="2001"/>
                </a:moveTo>
                <a:lnTo>
                  <a:pt x="4943" y="6944"/>
                </a:lnTo>
                <a:lnTo>
                  <a:pt x="4782" y="7158"/>
                </a:lnTo>
                <a:cubicBezTo>
                  <a:pt x="4765" y="7176"/>
                  <a:pt x="4747" y="7211"/>
                  <a:pt x="4729" y="7265"/>
                </a:cubicBezTo>
                <a:lnTo>
                  <a:pt x="4693" y="7425"/>
                </a:lnTo>
                <a:lnTo>
                  <a:pt x="4426" y="8639"/>
                </a:lnTo>
                <a:lnTo>
                  <a:pt x="3783" y="6783"/>
                </a:lnTo>
                <a:lnTo>
                  <a:pt x="8761" y="2001"/>
                </a:lnTo>
                <a:close/>
                <a:moveTo>
                  <a:pt x="5211" y="7622"/>
                </a:moveTo>
                <a:lnTo>
                  <a:pt x="5853" y="7836"/>
                </a:lnTo>
                <a:lnTo>
                  <a:pt x="4961" y="8710"/>
                </a:lnTo>
                <a:lnTo>
                  <a:pt x="4961" y="8710"/>
                </a:lnTo>
                <a:lnTo>
                  <a:pt x="5211" y="7622"/>
                </a:lnTo>
                <a:close/>
                <a:moveTo>
                  <a:pt x="10390" y="0"/>
                </a:moveTo>
                <a:cubicBezTo>
                  <a:pt x="10342" y="0"/>
                  <a:pt x="10292" y="14"/>
                  <a:pt x="10242" y="39"/>
                </a:cubicBezTo>
                <a:lnTo>
                  <a:pt x="161" y="5391"/>
                </a:lnTo>
                <a:cubicBezTo>
                  <a:pt x="72" y="5445"/>
                  <a:pt x="1" y="5552"/>
                  <a:pt x="1" y="5641"/>
                </a:cubicBezTo>
                <a:cubicBezTo>
                  <a:pt x="1" y="5748"/>
                  <a:pt x="90" y="5855"/>
                  <a:pt x="179" y="5873"/>
                </a:cubicBezTo>
                <a:lnTo>
                  <a:pt x="2945" y="6819"/>
                </a:lnTo>
                <a:lnTo>
                  <a:pt x="3301" y="6944"/>
                </a:lnTo>
                <a:lnTo>
                  <a:pt x="3373" y="7176"/>
                </a:lnTo>
                <a:lnTo>
                  <a:pt x="4194" y="9638"/>
                </a:lnTo>
                <a:lnTo>
                  <a:pt x="4194" y="9656"/>
                </a:lnTo>
                <a:lnTo>
                  <a:pt x="4194" y="9674"/>
                </a:lnTo>
                <a:cubicBezTo>
                  <a:pt x="4229" y="9745"/>
                  <a:pt x="4301" y="9816"/>
                  <a:pt x="4390" y="9834"/>
                </a:cubicBezTo>
                <a:cubicBezTo>
                  <a:pt x="4419" y="9844"/>
                  <a:pt x="4446" y="9848"/>
                  <a:pt x="4472" y="9848"/>
                </a:cubicBezTo>
                <a:cubicBezTo>
                  <a:pt x="4543" y="9848"/>
                  <a:pt x="4605" y="9815"/>
                  <a:pt x="4658" y="9763"/>
                </a:cubicBezTo>
                <a:lnTo>
                  <a:pt x="4747" y="9674"/>
                </a:lnTo>
                <a:lnTo>
                  <a:pt x="6424" y="8032"/>
                </a:lnTo>
                <a:lnTo>
                  <a:pt x="8975" y="8906"/>
                </a:lnTo>
                <a:cubicBezTo>
                  <a:pt x="9001" y="8919"/>
                  <a:pt x="9028" y="8925"/>
                  <a:pt x="9056" y="8925"/>
                </a:cubicBezTo>
                <a:cubicBezTo>
                  <a:pt x="9106" y="8925"/>
                  <a:pt x="9155" y="8905"/>
                  <a:pt x="9190" y="8871"/>
                </a:cubicBezTo>
                <a:cubicBezTo>
                  <a:pt x="9261" y="8835"/>
                  <a:pt x="9314" y="8764"/>
                  <a:pt x="9332" y="8692"/>
                </a:cubicBezTo>
                <a:lnTo>
                  <a:pt x="10653" y="324"/>
                </a:lnTo>
                <a:cubicBezTo>
                  <a:pt x="10670" y="199"/>
                  <a:pt x="10617" y="110"/>
                  <a:pt x="10546" y="56"/>
                </a:cubicBezTo>
                <a:cubicBezTo>
                  <a:pt x="10498" y="18"/>
                  <a:pt x="10445" y="0"/>
                  <a:pt x="1039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1" name="Google Shape;181;p1"/>
          <p:cNvGrpSpPr/>
          <p:nvPr/>
        </p:nvGrpSpPr>
        <p:grpSpPr>
          <a:xfrm rot="1259960">
            <a:off x="8046722" y="5688328"/>
            <a:ext cx="323777" cy="251532"/>
            <a:chOff x="4788875" y="1879050"/>
            <a:chExt cx="265875" cy="206550"/>
          </a:xfrm>
        </p:grpSpPr>
        <p:sp>
          <p:nvSpPr>
            <p:cNvPr id="182" name="Google Shape;182;p1"/>
            <p:cNvSpPr/>
            <p:nvPr/>
          </p:nvSpPr>
          <p:spPr>
            <a:xfrm>
              <a:off x="4839275" y="1961125"/>
              <a:ext cx="47325" cy="75850"/>
            </a:xfrm>
            <a:custGeom>
              <a:avLst/>
              <a:gdLst/>
              <a:ahLst/>
              <a:cxnLst/>
              <a:rect l="l" t="t" r="r" b="b"/>
              <a:pathLst>
                <a:path w="1893" h="3034" extrusionOk="0">
                  <a:moveTo>
                    <a:pt x="1518" y="0"/>
                  </a:moveTo>
                  <a:lnTo>
                    <a:pt x="1" y="1517"/>
                  </a:lnTo>
                  <a:lnTo>
                    <a:pt x="1518" y="3033"/>
                  </a:lnTo>
                  <a:lnTo>
                    <a:pt x="1892" y="2659"/>
                  </a:lnTo>
                  <a:lnTo>
                    <a:pt x="750" y="1517"/>
                  </a:lnTo>
                  <a:lnTo>
                    <a:pt x="1892" y="375"/>
                  </a:lnTo>
                  <a:lnTo>
                    <a:pt x="15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1"/>
            <p:cNvSpPr/>
            <p:nvPr/>
          </p:nvSpPr>
          <p:spPr>
            <a:xfrm>
              <a:off x="4957050" y="1961125"/>
              <a:ext cx="47300" cy="75850"/>
            </a:xfrm>
            <a:custGeom>
              <a:avLst/>
              <a:gdLst/>
              <a:ahLst/>
              <a:cxnLst/>
              <a:rect l="l" t="t" r="r" b="b"/>
              <a:pathLst>
                <a:path w="1892" h="3034" extrusionOk="0">
                  <a:moveTo>
                    <a:pt x="375" y="0"/>
                  </a:moveTo>
                  <a:lnTo>
                    <a:pt x="0" y="375"/>
                  </a:lnTo>
                  <a:lnTo>
                    <a:pt x="1142" y="1517"/>
                  </a:lnTo>
                  <a:lnTo>
                    <a:pt x="0" y="2659"/>
                  </a:lnTo>
                  <a:lnTo>
                    <a:pt x="375" y="3033"/>
                  </a:lnTo>
                  <a:lnTo>
                    <a:pt x="1892" y="1517"/>
                  </a:lnTo>
                  <a:lnTo>
                    <a:pt x="37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1"/>
            <p:cNvSpPr/>
            <p:nvPr/>
          </p:nvSpPr>
          <p:spPr>
            <a:xfrm>
              <a:off x="4899500" y="1959775"/>
              <a:ext cx="44200" cy="82100"/>
            </a:xfrm>
            <a:custGeom>
              <a:avLst/>
              <a:gdLst/>
              <a:ahLst/>
              <a:cxnLst/>
              <a:rect l="l" t="t" r="r" b="b"/>
              <a:pathLst>
                <a:path w="1768" h="3284" extrusionOk="0">
                  <a:moveTo>
                    <a:pt x="1268" y="1"/>
                  </a:moveTo>
                  <a:lnTo>
                    <a:pt x="1" y="3087"/>
                  </a:lnTo>
                  <a:lnTo>
                    <a:pt x="500" y="3284"/>
                  </a:lnTo>
                  <a:lnTo>
                    <a:pt x="1767" y="215"/>
                  </a:lnTo>
                  <a:lnTo>
                    <a:pt x="126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1"/>
            <p:cNvSpPr/>
            <p:nvPr/>
          </p:nvSpPr>
          <p:spPr>
            <a:xfrm>
              <a:off x="4788875" y="1879050"/>
              <a:ext cx="265875" cy="206550"/>
            </a:xfrm>
            <a:custGeom>
              <a:avLst/>
              <a:gdLst/>
              <a:ahLst/>
              <a:cxnLst/>
              <a:rect l="l" t="t" r="r" b="b"/>
              <a:pathLst>
                <a:path w="10635" h="8262" extrusionOk="0">
                  <a:moveTo>
                    <a:pt x="7316" y="803"/>
                  </a:moveTo>
                  <a:cubicBezTo>
                    <a:pt x="7459" y="803"/>
                    <a:pt x="7584" y="928"/>
                    <a:pt x="7584" y="1071"/>
                  </a:cubicBezTo>
                  <a:cubicBezTo>
                    <a:pt x="7584" y="1231"/>
                    <a:pt x="7459" y="1338"/>
                    <a:pt x="7316" y="1338"/>
                  </a:cubicBezTo>
                  <a:cubicBezTo>
                    <a:pt x="7173" y="1338"/>
                    <a:pt x="7049" y="1231"/>
                    <a:pt x="7049" y="1071"/>
                  </a:cubicBezTo>
                  <a:cubicBezTo>
                    <a:pt x="7049" y="928"/>
                    <a:pt x="7173" y="803"/>
                    <a:pt x="7316" y="803"/>
                  </a:cubicBezTo>
                  <a:close/>
                  <a:moveTo>
                    <a:pt x="8244" y="803"/>
                  </a:moveTo>
                  <a:cubicBezTo>
                    <a:pt x="8387" y="803"/>
                    <a:pt x="8512" y="928"/>
                    <a:pt x="8512" y="1071"/>
                  </a:cubicBezTo>
                  <a:cubicBezTo>
                    <a:pt x="8512" y="1231"/>
                    <a:pt x="8387" y="1338"/>
                    <a:pt x="8244" y="1338"/>
                  </a:cubicBezTo>
                  <a:cubicBezTo>
                    <a:pt x="8101" y="1338"/>
                    <a:pt x="7976" y="1231"/>
                    <a:pt x="7976" y="1071"/>
                  </a:cubicBezTo>
                  <a:cubicBezTo>
                    <a:pt x="7976" y="928"/>
                    <a:pt x="8101" y="803"/>
                    <a:pt x="8244" y="803"/>
                  </a:cubicBezTo>
                  <a:close/>
                  <a:moveTo>
                    <a:pt x="9172" y="803"/>
                  </a:moveTo>
                  <a:cubicBezTo>
                    <a:pt x="9315" y="803"/>
                    <a:pt x="9439" y="928"/>
                    <a:pt x="9439" y="1071"/>
                  </a:cubicBezTo>
                  <a:cubicBezTo>
                    <a:pt x="9439" y="1231"/>
                    <a:pt x="9315" y="1338"/>
                    <a:pt x="9172" y="1338"/>
                  </a:cubicBezTo>
                  <a:cubicBezTo>
                    <a:pt x="9029" y="1338"/>
                    <a:pt x="8904" y="1231"/>
                    <a:pt x="8904" y="1071"/>
                  </a:cubicBezTo>
                  <a:cubicBezTo>
                    <a:pt x="8904" y="928"/>
                    <a:pt x="9029" y="803"/>
                    <a:pt x="9172" y="803"/>
                  </a:cubicBezTo>
                  <a:close/>
                  <a:moveTo>
                    <a:pt x="9832" y="2141"/>
                  </a:moveTo>
                  <a:lnTo>
                    <a:pt x="9832" y="7458"/>
                  </a:lnTo>
                  <a:lnTo>
                    <a:pt x="804" y="7458"/>
                  </a:lnTo>
                  <a:lnTo>
                    <a:pt x="804" y="2141"/>
                  </a:lnTo>
                  <a:close/>
                  <a:moveTo>
                    <a:pt x="1" y="0"/>
                  </a:moveTo>
                  <a:lnTo>
                    <a:pt x="1" y="8261"/>
                  </a:lnTo>
                  <a:lnTo>
                    <a:pt x="10635" y="8261"/>
                  </a:lnTo>
                  <a:lnTo>
                    <a:pt x="1063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6" name="Google Shape;186;p1"/>
          <p:cNvSpPr/>
          <p:nvPr/>
        </p:nvSpPr>
        <p:spPr>
          <a:xfrm rot="1259960">
            <a:off x="8960985" y="6020077"/>
            <a:ext cx="226537" cy="226537"/>
          </a:xfrm>
          <a:custGeom>
            <a:avLst/>
            <a:gdLst/>
            <a:ahLst/>
            <a:cxnLst/>
            <a:rect l="l" t="t" r="r" b="b"/>
            <a:pathLst>
              <a:path w="7441" h="7441" extrusionOk="0">
                <a:moveTo>
                  <a:pt x="232" y="1"/>
                </a:moveTo>
                <a:cubicBezTo>
                  <a:pt x="107" y="1"/>
                  <a:pt x="0" y="108"/>
                  <a:pt x="0" y="233"/>
                </a:cubicBezTo>
                <a:cubicBezTo>
                  <a:pt x="0" y="268"/>
                  <a:pt x="18" y="286"/>
                  <a:pt x="18" y="304"/>
                </a:cubicBezTo>
                <a:lnTo>
                  <a:pt x="2284" y="7138"/>
                </a:lnTo>
                <a:cubicBezTo>
                  <a:pt x="2327" y="7237"/>
                  <a:pt x="2415" y="7291"/>
                  <a:pt x="2512" y="7291"/>
                </a:cubicBezTo>
                <a:cubicBezTo>
                  <a:pt x="2537" y="7291"/>
                  <a:pt x="2562" y="7288"/>
                  <a:pt x="2588" y="7280"/>
                </a:cubicBezTo>
                <a:cubicBezTo>
                  <a:pt x="2641" y="7263"/>
                  <a:pt x="2695" y="7209"/>
                  <a:pt x="2730" y="7138"/>
                </a:cubicBezTo>
                <a:lnTo>
                  <a:pt x="3587" y="4765"/>
                </a:lnTo>
                <a:lnTo>
                  <a:pt x="6263" y="7441"/>
                </a:lnTo>
                <a:lnTo>
                  <a:pt x="7441" y="6263"/>
                </a:lnTo>
                <a:lnTo>
                  <a:pt x="4764" y="3587"/>
                </a:lnTo>
                <a:lnTo>
                  <a:pt x="7137" y="2731"/>
                </a:lnTo>
                <a:cubicBezTo>
                  <a:pt x="7262" y="2677"/>
                  <a:pt x="7316" y="2552"/>
                  <a:pt x="7280" y="2427"/>
                </a:cubicBezTo>
                <a:cubicBezTo>
                  <a:pt x="7262" y="2374"/>
                  <a:pt x="7191" y="2302"/>
                  <a:pt x="7137" y="2284"/>
                </a:cubicBezTo>
                <a:lnTo>
                  <a:pt x="304" y="18"/>
                </a:lnTo>
                <a:cubicBezTo>
                  <a:pt x="286" y="1"/>
                  <a:pt x="250" y="1"/>
                  <a:pt x="23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7" name="Google Shape;187;p1"/>
          <p:cNvGrpSpPr/>
          <p:nvPr/>
        </p:nvGrpSpPr>
        <p:grpSpPr>
          <a:xfrm rot="1259960">
            <a:off x="9771762" y="6360171"/>
            <a:ext cx="377572" cy="226081"/>
            <a:chOff x="1316700" y="1106850"/>
            <a:chExt cx="310050" cy="185650"/>
          </a:xfrm>
        </p:grpSpPr>
        <p:sp>
          <p:nvSpPr>
            <p:cNvPr id="188" name="Google Shape;188;p1"/>
            <p:cNvSpPr/>
            <p:nvPr/>
          </p:nvSpPr>
          <p:spPr>
            <a:xfrm>
              <a:off x="1434900" y="1172950"/>
              <a:ext cx="89700" cy="52625"/>
            </a:xfrm>
            <a:custGeom>
              <a:avLst/>
              <a:gdLst/>
              <a:ahLst/>
              <a:cxnLst/>
              <a:rect l="l" t="t" r="r" b="b"/>
              <a:pathLst>
                <a:path w="3588" h="2105" extrusionOk="0">
                  <a:moveTo>
                    <a:pt x="1503" y="1"/>
                  </a:moveTo>
                  <a:cubicBezTo>
                    <a:pt x="879" y="1"/>
                    <a:pt x="285" y="355"/>
                    <a:pt x="1" y="963"/>
                  </a:cubicBezTo>
                  <a:lnTo>
                    <a:pt x="875" y="963"/>
                  </a:lnTo>
                  <a:cubicBezTo>
                    <a:pt x="1054" y="802"/>
                    <a:pt x="1268" y="713"/>
                    <a:pt x="1500" y="713"/>
                  </a:cubicBezTo>
                  <a:cubicBezTo>
                    <a:pt x="1856" y="713"/>
                    <a:pt x="2195" y="909"/>
                    <a:pt x="2338" y="1248"/>
                  </a:cubicBezTo>
                  <a:lnTo>
                    <a:pt x="1856" y="1248"/>
                  </a:lnTo>
                  <a:lnTo>
                    <a:pt x="2731" y="2105"/>
                  </a:lnTo>
                  <a:lnTo>
                    <a:pt x="3587" y="1248"/>
                  </a:lnTo>
                  <a:lnTo>
                    <a:pt x="3105" y="1248"/>
                  </a:lnTo>
                  <a:cubicBezTo>
                    <a:pt x="2981" y="767"/>
                    <a:pt x="2659" y="374"/>
                    <a:pt x="2213" y="160"/>
                  </a:cubicBezTo>
                  <a:cubicBezTo>
                    <a:pt x="1982" y="52"/>
                    <a:pt x="1740" y="1"/>
                    <a:pt x="15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1"/>
            <p:cNvSpPr/>
            <p:nvPr/>
          </p:nvSpPr>
          <p:spPr>
            <a:xfrm>
              <a:off x="1420625" y="1204150"/>
              <a:ext cx="89700" cy="52175"/>
            </a:xfrm>
            <a:custGeom>
              <a:avLst/>
              <a:gdLst/>
              <a:ahLst/>
              <a:cxnLst/>
              <a:rect l="l" t="t" r="r" b="b"/>
              <a:pathLst>
                <a:path w="3588" h="2087" extrusionOk="0">
                  <a:moveTo>
                    <a:pt x="857" y="0"/>
                  </a:moveTo>
                  <a:lnTo>
                    <a:pt x="1" y="857"/>
                  </a:lnTo>
                  <a:lnTo>
                    <a:pt x="483" y="857"/>
                  </a:lnTo>
                  <a:cubicBezTo>
                    <a:pt x="608" y="1321"/>
                    <a:pt x="929" y="1713"/>
                    <a:pt x="1357" y="1927"/>
                  </a:cubicBezTo>
                  <a:cubicBezTo>
                    <a:pt x="1588" y="2035"/>
                    <a:pt x="1831" y="2087"/>
                    <a:pt x="2070" y="2087"/>
                  </a:cubicBezTo>
                  <a:cubicBezTo>
                    <a:pt x="2700" y="2087"/>
                    <a:pt x="3303" y="1732"/>
                    <a:pt x="3587" y="1124"/>
                  </a:cubicBezTo>
                  <a:lnTo>
                    <a:pt x="2695" y="1124"/>
                  </a:lnTo>
                  <a:cubicBezTo>
                    <a:pt x="2535" y="1285"/>
                    <a:pt x="2303" y="1374"/>
                    <a:pt x="2071" y="1374"/>
                  </a:cubicBezTo>
                  <a:cubicBezTo>
                    <a:pt x="1714" y="1356"/>
                    <a:pt x="1393" y="1160"/>
                    <a:pt x="1232" y="857"/>
                  </a:cubicBezTo>
                  <a:lnTo>
                    <a:pt x="1714" y="857"/>
                  </a:lnTo>
                  <a:lnTo>
                    <a:pt x="85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1"/>
            <p:cNvSpPr/>
            <p:nvPr/>
          </p:nvSpPr>
          <p:spPr>
            <a:xfrm>
              <a:off x="1316700" y="1106850"/>
              <a:ext cx="310050" cy="185650"/>
            </a:xfrm>
            <a:custGeom>
              <a:avLst/>
              <a:gdLst/>
              <a:ahLst/>
              <a:cxnLst/>
              <a:rect l="l" t="t" r="r" b="b"/>
              <a:pathLst>
                <a:path w="12402" h="7426" extrusionOk="0">
                  <a:moveTo>
                    <a:pt x="5330" y="824"/>
                  </a:moveTo>
                  <a:cubicBezTo>
                    <a:pt x="6084" y="824"/>
                    <a:pt x="6799" y="1250"/>
                    <a:pt x="7155" y="1947"/>
                  </a:cubicBezTo>
                  <a:lnTo>
                    <a:pt x="7298" y="2269"/>
                  </a:lnTo>
                  <a:lnTo>
                    <a:pt x="7637" y="2144"/>
                  </a:lnTo>
                  <a:cubicBezTo>
                    <a:pt x="7812" y="2081"/>
                    <a:pt x="7993" y="2052"/>
                    <a:pt x="8173" y="2052"/>
                  </a:cubicBezTo>
                  <a:cubicBezTo>
                    <a:pt x="8508" y="2052"/>
                    <a:pt x="8840" y="2154"/>
                    <a:pt x="9118" y="2340"/>
                  </a:cubicBezTo>
                  <a:cubicBezTo>
                    <a:pt x="9564" y="2661"/>
                    <a:pt x="9814" y="3161"/>
                    <a:pt x="9814" y="3696"/>
                  </a:cubicBezTo>
                  <a:lnTo>
                    <a:pt x="9814" y="4106"/>
                  </a:lnTo>
                  <a:lnTo>
                    <a:pt x="10349" y="4106"/>
                  </a:lnTo>
                  <a:cubicBezTo>
                    <a:pt x="11045" y="4142"/>
                    <a:pt x="11580" y="4713"/>
                    <a:pt x="11545" y="5409"/>
                  </a:cubicBezTo>
                  <a:cubicBezTo>
                    <a:pt x="11527" y="6069"/>
                    <a:pt x="10992" y="6587"/>
                    <a:pt x="10331" y="6604"/>
                  </a:cubicBezTo>
                  <a:lnTo>
                    <a:pt x="2498" y="6587"/>
                  </a:lnTo>
                  <a:cubicBezTo>
                    <a:pt x="1892" y="6551"/>
                    <a:pt x="1374" y="6194"/>
                    <a:pt x="1107" y="5659"/>
                  </a:cubicBezTo>
                  <a:cubicBezTo>
                    <a:pt x="857" y="5106"/>
                    <a:pt x="910" y="4445"/>
                    <a:pt x="1267" y="3946"/>
                  </a:cubicBezTo>
                  <a:cubicBezTo>
                    <a:pt x="1592" y="3529"/>
                    <a:pt x="2076" y="3286"/>
                    <a:pt x="2594" y="3286"/>
                  </a:cubicBezTo>
                  <a:cubicBezTo>
                    <a:pt x="2675" y="3286"/>
                    <a:pt x="2756" y="3292"/>
                    <a:pt x="2838" y="3304"/>
                  </a:cubicBezTo>
                  <a:lnTo>
                    <a:pt x="3319" y="3393"/>
                  </a:lnTo>
                  <a:lnTo>
                    <a:pt x="3319" y="2875"/>
                  </a:lnTo>
                  <a:cubicBezTo>
                    <a:pt x="3319" y="1930"/>
                    <a:pt x="3944" y="1109"/>
                    <a:pt x="4872" y="877"/>
                  </a:cubicBezTo>
                  <a:cubicBezTo>
                    <a:pt x="5024" y="841"/>
                    <a:pt x="5178" y="824"/>
                    <a:pt x="5330" y="824"/>
                  </a:cubicBezTo>
                  <a:close/>
                  <a:moveTo>
                    <a:pt x="5323" y="1"/>
                  </a:moveTo>
                  <a:cubicBezTo>
                    <a:pt x="5109" y="1"/>
                    <a:pt x="4892" y="25"/>
                    <a:pt x="4675" y="74"/>
                  </a:cubicBezTo>
                  <a:cubicBezTo>
                    <a:pt x="3551" y="359"/>
                    <a:pt x="2713" y="1305"/>
                    <a:pt x="2534" y="2465"/>
                  </a:cubicBezTo>
                  <a:cubicBezTo>
                    <a:pt x="1785" y="2483"/>
                    <a:pt x="1071" y="2840"/>
                    <a:pt x="625" y="3446"/>
                  </a:cubicBezTo>
                  <a:cubicBezTo>
                    <a:pt x="90" y="4196"/>
                    <a:pt x="1" y="5159"/>
                    <a:pt x="375" y="5998"/>
                  </a:cubicBezTo>
                  <a:cubicBezTo>
                    <a:pt x="750" y="6819"/>
                    <a:pt x="1553" y="7372"/>
                    <a:pt x="2463" y="7425"/>
                  </a:cubicBezTo>
                  <a:lnTo>
                    <a:pt x="10331" y="7425"/>
                  </a:lnTo>
                  <a:cubicBezTo>
                    <a:pt x="11491" y="7407"/>
                    <a:pt x="12401" y="6462"/>
                    <a:pt x="12365" y="5302"/>
                  </a:cubicBezTo>
                  <a:cubicBezTo>
                    <a:pt x="12348" y="4285"/>
                    <a:pt x="11598" y="3446"/>
                    <a:pt x="10599" y="3304"/>
                  </a:cubicBezTo>
                  <a:cubicBezTo>
                    <a:pt x="10492" y="2643"/>
                    <a:pt x="10135" y="2072"/>
                    <a:pt x="9600" y="1680"/>
                  </a:cubicBezTo>
                  <a:cubicBezTo>
                    <a:pt x="9187" y="1387"/>
                    <a:pt x="8705" y="1233"/>
                    <a:pt x="8213" y="1233"/>
                  </a:cubicBezTo>
                  <a:cubicBezTo>
                    <a:pt x="8045" y="1233"/>
                    <a:pt x="7876" y="1251"/>
                    <a:pt x="7709" y="1287"/>
                  </a:cubicBezTo>
                  <a:cubicBezTo>
                    <a:pt x="7170" y="472"/>
                    <a:pt x="6274" y="1"/>
                    <a:pt x="53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1" name="Google Shape;191;p1"/>
          <p:cNvGrpSpPr/>
          <p:nvPr/>
        </p:nvGrpSpPr>
        <p:grpSpPr>
          <a:xfrm rot="1259960">
            <a:off x="10805812" y="6425461"/>
            <a:ext cx="194510" cy="356353"/>
            <a:chOff x="4354850" y="2375525"/>
            <a:chExt cx="159725" cy="292625"/>
          </a:xfrm>
        </p:grpSpPr>
        <p:sp>
          <p:nvSpPr>
            <p:cNvPr id="192" name="Google Shape;192;p1"/>
            <p:cNvSpPr/>
            <p:nvPr/>
          </p:nvSpPr>
          <p:spPr>
            <a:xfrm>
              <a:off x="4354850" y="2498625"/>
              <a:ext cx="159725" cy="169525"/>
            </a:xfrm>
            <a:custGeom>
              <a:avLst/>
              <a:gdLst/>
              <a:ahLst/>
              <a:cxnLst/>
              <a:rect l="l" t="t" r="r" b="b"/>
              <a:pathLst>
                <a:path w="6389" h="6781" extrusionOk="0">
                  <a:moveTo>
                    <a:pt x="144" y="1"/>
                  </a:moveTo>
                  <a:lnTo>
                    <a:pt x="144" y="1321"/>
                  </a:lnTo>
                  <a:cubicBezTo>
                    <a:pt x="144" y="2891"/>
                    <a:pt x="1303" y="4158"/>
                    <a:pt x="2802" y="4354"/>
                  </a:cubicBezTo>
                  <a:lnTo>
                    <a:pt x="2802" y="5978"/>
                  </a:lnTo>
                  <a:lnTo>
                    <a:pt x="1" y="5978"/>
                  </a:lnTo>
                  <a:lnTo>
                    <a:pt x="1" y="6781"/>
                  </a:lnTo>
                  <a:lnTo>
                    <a:pt x="6388" y="6781"/>
                  </a:lnTo>
                  <a:lnTo>
                    <a:pt x="6388" y="5978"/>
                  </a:lnTo>
                  <a:lnTo>
                    <a:pt x="3605" y="5978"/>
                  </a:lnTo>
                  <a:lnTo>
                    <a:pt x="3605" y="4354"/>
                  </a:lnTo>
                  <a:cubicBezTo>
                    <a:pt x="5104" y="4158"/>
                    <a:pt x="6264" y="2891"/>
                    <a:pt x="6264" y="1321"/>
                  </a:cubicBezTo>
                  <a:lnTo>
                    <a:pt x="6264" y="1"/>
                  </a:lnTo>
                  <a:lnTo>
                    <a:pt x="5461" y="1"/>
                  </a:lnTo>
                  <a:lnTo>
                    <a:pt x="5461" y="1321"/>
                  </a:lnTo>
                  <a:cubicBezTo>
                    <a:pt x="5461" y="2588"/>
                    <a:pt x="4461" y="3587"/>
                    <a:pt x="3195" y="3587"/>
                  </a:cubicBezTo>
                  <a:cubicBezTo>
                    <a:pt x="1946" y="3587"/>
                    <a:pt x="929" y="2588"/>
                    <a:pt x="929" y="1321"/>
                  </a:cubicBezTo>
                  <a:lnTo>
                    <a:pt x="92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1"/>
            <p:cNvSpPr/>
            <p:nvPr/>
          </p:nvSpPr>
          <p:spPr>
            <a:xfrm>
              <a:off x="4391425" y="2375525"/>
              <a:ext cx="86575" cy="199400"/>
            </a:xfrm>
            <a:custGeom>
              <a:avLst/>
              <a:gdLst/>
              <a:ahLst/>
              <a:cxnLst/>
              <a:rect l="l" t="t" r="r" b="b"/>
              <a:pathLst>
                <a:path w="3463" h="7976" extrusionOk="0">
                  <a:moveTo>
                    <a:pt x="1732" y="0"/>
                  </a:moveTo>
                  <a:cubicBezTo>
                    <a:pt x="786" y="0"/>
                    <a:pt x="1" y="767"/>
                    <a:pt x="1" y="1731"/>
                  </a:cubicBezTo>
                  <a:lnTo>
                    <a:pt x="1" y="6245"/>
                  </a:lnTo>
                  <a:cubicBezTo>
                    <a:pt x="1" y="7208"/>
                    <a:pt x="786" y="7976"/>
                    <a:pt x="1732" y="7976"/>
                  </a:cubicBezTo>
                  <a:cubicBezTo>
                    <a:pt x="2695" y="7976"/>
                    <a:pt x="3462" y="7208"/>
                    <a:pt x="3462" y="6245"/>
                  </a:cubicBezTo>
                  <a:lnTo>
                    <a:pt x="2142" y="6245"/>
                  </a:lnTo>
                  <a:lnTo>
                    <a:pt x="2142" y="5710"/>
                  </a:lnTo>
                  <a:lnTo>
                    <a:pt x="3462" y="5710"/>
                  </a:lnTo>
                  <a:lnTo>
                    <a:pt x="3462" y="4925"/>
                  </a:lnTo>
                  <a:lnTo>
                    <a:pt x="2142" y="4925"/>
                  </a:lnTo>
                  <a:lnTo>
                    <a:pt x="2142" y="4389"/>
                  </a:lnTo>
                  <a:lnTo>
                    <a:pt x="3462" y="4389"/>
                  </a:lnTo>
                  <a:lnTo>
                    <a:pt x="3462" y="3586"/>
                  </a:lnTo>
                  <a:lnTo>
                    <a:pt x="2142" y="3586"/>
                  </a:lnTo>
                  <a:lnTo>
                    <a:pt x="2142" y="3051"/>
                  </a:lnTo>
                  <a:lnTo>
                    <a:pt x="3462" y="3051"/>
                  </a:lnTo>
                  <a:lnTo>
                    <a:pt x="3462" y="2266"/>
                  </a:lnTo>
                  <a:lnTo>
                    <a:pt x="2142" y="2266"/>
                  </a:lnTo>
                  <a:lnTo>
                    <a:pt x="2142" y="1731"/>
                  </a:lnTo>
                  <a:lnTo>
                    <a:pt x="3462" y="1731"/>
                  </a:lnTo>
                  <a:cubicBezTo>
                    <a:pt x="3462" y="767"/>
                    <a:pt x="2695" y="0"/>
                    <a:pt x="17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" name="Google Shape;194;p1"/>
          <p:cNvGrpSpPr/>
          <p:nvPr/>
        </p:nvGrpSpPr>
        <p:grpSpPr>
          <a:xfrm rot="1259960">
            <a:off x="7789029" y="6331425"/>
            <a:ext cx="279785" cy="283590"/>
            <a:chOff x="4909775" y="1674300"/>
            <a:chExt cx="229750" cy="232875"/>
          </a:xfrm>
        </p:grpSpPr>
        <p:sp>
          <p:nvSpPr>
            <p:cNvPr id="195" name="Google Shape;195;p1"/>
            <p:cNvSpPr/>
            <p:nvPr/>
          </p:nvSpPr>
          <p:spPr>
            <a:xfrm>
              <a:off x="4909775" y="1674300"/>
              <a:ext cx="229750" cy="232875"/>
            </a:xfrm>
            <a:custGeom>
              <a:avLst/>
              <a:gdLst/>
              <a:ahLst/>
              <a:cxnLst/>
              <a:rect l="l" t="t" r="r" b="b"/>
              <a:pathLst>
                <a:path w="9190" h="9315" extrusionOk="0">
                  <a:moveTo>
                    <a:pt x="0" y="0"/>
                  </a:moveTo>
                  <a:lnTo>
                    <a:pt x="0" y="9314"/>
                  </a:lnTo>
                  <a:lnTo>
                    <a:pt x="9189" y="9314"/>
                  </a:lnTo>
                  <a:lnTo>
                    <a:pt x="9189" y="8511"/>
                  </a:lnTo>
                  <a:lnTo>
                    <a:pt x="803" y="8511"/>
                  </a:lnTo>
                  <a:lnTo>
                    <a:pt x="8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"/>
            <p:cNvSpPr/>
            <p:nvPr/>
          </p:nvSpPr>
          <p:spPr>
            <a:xfrm>
              <a:off x="5089525" y="1674300"/>
              <a:ext cx="50000" cy="192725"/>
            </a:xfrm>
            <a:custGeom>
              <a:avLst/>
              <a:gdLst/>
              <a:ahLst/>
              <a:cxnLst/>
              <a:rect l="l" t="t" r="r" b="b"/>
              <a:pathLst>
                <a:path w="2000" h="7709" extrusionOk="0">
                  <a:moveTo>
                    <a:pt x="1" y="0"/>
                  </a:moveTo>
                  <a:lnTo>
                    <a:pt x="1" y="7708"/>
                  </a:lnTo>
                  <a:lnTo>
                    <a:pt x="1999" y="7708"/>
                  </a:lnTo>
                  <a:lnTo>
                    <a:pt x="199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"/>
            <p:cNvSpPr/>
            <p:nvPr/>
          </p:nvSpPr>
          <p:spPr>
            <a:xfrm>
              <a:off x="5019500" y="1740750"/>
              <a:ext cx="49975" cy="126275"/>
            </a:xfrm>
            <a:custGeom>
              <a:avLst/>
              <a:gdLst/>
              <a:ahLst/>
              <a:cxnLst/>
              <a:rect l="l" t="t" r="r" b="b"/>
              <a:pathLst>
                <a:path w="1999" h="5051" extrusionOk="0">
                  <a:moveTo>
                    <a:pt x="0" y="1"/>
                  </a:moveTo>
                  <a:lnTo>
                    <a:pt x="0" y="5050"/>
                  </a:lnTo>
                  <a:lnTo>
                    <a:pt x="1999" y="5050"/>
                  </a:lnTo>
                  <a:lnTo>
                    <a:pt x="199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"/>
            <p:cNvSpPr/>
            <p:nvPr/>
          </p:nvSpPr>
          <p:spPr>
            <a:xfrm>
              <a:off x="4949475" y="1800525"/>
              <a:ext cx="49975" cy="66500"/>
            </a:xfrm>
            <a:custGeom>
              <a:avLst/>
              <a:gdLst/>
              <a:ahLst/>
              <a:cxnLst/>
              <a:rect l="l" t="t" r="r" b="b"/>
              <a:pathLst>
                <a:path w="1999" h="2660" extrusionOk="0">
                  <a:moveTo>
                    <a:pt x="0" y="1"/>
                  </a:moveTo>
                  <a:lnTo>
                    <a:pt x="0" y="2659"/>
                  </a:lnTo>
                  <a:lnTo>
                    <a:pt x="1998" y="2659"/>
                  </a:lnTo>
                  <a:lnTo>
                    <a:pt x="199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"/>
            <p:cNvSpPr/>
            <p:nvPr/>
          </p:nvSpPr>
          <p:spPr>
            <a:xfrm>
              <a:off x="4948575" y="1674300"/>
              <a:ext cx="107525" cy="107525"/>
            </a:xfrm>
            <a:custGeom>
              <a:avLst/>
              <a:gdLst/>
              <a:ahLst/>
              <a:cxnLst/>
              <a:rect l="l" t="t" r="r" b="b"/>
              <a:pathLst>
                <a:path w="4301" h="4301" extrusionOk="0">
                  <a:moveTo>
                    <a:pt x="2480" y="0"/>
                  </a:moveTo>
                  <a:lnTo>
                    <a:pt x="3194" y="732"/>
                  </a:lnTo>
                  <a:lnTo>
                    <a:pt x="0" y="3926"/>
                  </a:lnTo>
                  <a:lnTo>
                    <a:pt x="357" y="4301"/>
                  </a:lnTo>
                  <a:lnTo>
                    <a:pt x="3569" y="1107"/>
                  </a:lnTo>
                  <a:lnTo>
                    <a:pt x="4300" y="1820"/>
                  </a:lnTo>
                  <a:lnTo>
                    <a:pt x="4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0" name="Google Shape;200;p1"/>
          <p:cNvGrpSpPr/>
          <p:nvPr/>
        </p:nvGrpSpPr>
        <p:grpSpPr>
          <a:xfrm rot="1259960">
            <a:off x="939397" y="5313803"/>
            <a:ext cx="323777" cy="251532"/>
            <a:chOff x="4788875" y="1879050"/>
            <a:chExt cx="265875" cy="206550"/>
          </a:xfrm>
        </p:grpSpPr>
        <p:sp>
          <p:nvSpPr>
            <p:cNvPr id="201" name="Google Shape;201;p1"/>
            <p:cNvSpPr/>
            <p:nvPr/>
          </p:nvSpPr>
          <p:spPr>
            <a:xfrm>
              <a:off x="4839275" y="1961125"/>
              <a:ext cx="47325" cy="75850"/>
            </a:xfrm>
            <a:custGeom>
              <a:avLst/>
              <a:gdLst/>
              <a:ahLst/>
              <a:cxnLst/>
              <a:rect l="l" t="t" r="r" b="b"/>
              <a:pathLst>
                <a:path w="1893" h="3034" extrusionOk="0">
                  <a:moveTo>
                    <a:pt x="1518" y="0"/>
                  </a:moveTo>
                  <a:lnTo>
                    <a:pt x="1" y="1517"/>
                  </a:lnTo>
                  <a:lnTo>
                    <a:pt x="1518" y="3033"/>
                  </a:lnTo>
                  <a:lnTo>
                    <a:pt x="1892" y="2659"/>
                  </a:lnTo>
                  <a:lnTo>
                    <a:pt x="750" y="1517"/>
                  </a:lnTo>
                  <a:lnTo>
                    <a:pt x="1892" y="375"/>
                  </a:lnTo>
                  <a:lnTo>
                    <a:pt x="15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"/>
            <p:cNvSpPr/>
            <p:nvPr/>
          </p:nvSpPr>
          <p:spPr>
            <a:xfrm>
              <a:off x="4957050" y="1961125"/>
              <a:ext cx="47300" cy="75850"/>
            </a:xfrm>
            <a:custGeom>
              <a:avLst/>
              <a:gdLst/>
              <a:ahLst/>
              <a:cxnLst/>
              <a:rect l="l" t="t" r="r" b="b"/>
              <a:pathLst>
                <a:path w="1892" h="3034" extrusionOk="0">
                  <a:moveTo>
                    <a:pt x="375" y="0"/>
                  </a:moveTo>
                  <a:lnTo>
                    <a:pt x="0" y="375"/>
                  </a:lnTo>
                  <a:lnTo>
                    <a:pt x="1142" y="1517"/>
                  </a:lnTo>
                  <a:lnTo>
                    <a:pt x="0" y="2659"/>
                  </a:lnTo>
                  <a:lnTo>
                    <a:pt x="375" y="3033"/>
                  </a:lnTo>
                  <a:lnTo>
                    <a:pt x="1892" y="1517"/>
                  </a:lnTo>
                  <a:lnTo>
                    <a:pt x="37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"/>
            <p:cNvSpPr/>
            <p:nvPr/>
          </p:nvSpPr>
          <p:spPr>
            <a:xfrm>
              <a:off x="4899500" y="1959775"/>
              <a:ext cx="44200" cy="82100"/>
            </a:xfrm>
            <a:custGeom>
              <a:avLst/>
              <a:gdLst/>
              <a:ahLst/>
              <a:cxnLst/>
              <a:rect l="l" t="t" r="r" b="b"/>
              <a:pathLst>
                <a:path w="1768" h="3284" extrusionOk="0">
                  <a:moveTo>
                    <a:pt x="1268" y="1"/>
                  </a:moveTo>
                  <a:lnTo>
                    <a:pt x="1" y="3087"/>
                  </a:lnTo>
                  <a:lnTo>
                    <a:pt x="500" y="3284"/>
                  </a:lnTo>
                  <a:lnTo>
                    <a:pt x="1767" y="215"/>
                  </a:lnTo>
                  <a:lnTo>
                    <a:pt x="126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"/>
            <p:cNvSpPr/>
            <p:nvPr/>
          </p:nvSpPr>
          <p:spPr>
            <a:xfrm>
              <a:off x="4788875" y="1879050"/>
              <a:ext cx="265875" cy="206550"/>
            </a:xfrm>
            <a:custGeom>
              <a:avLst/>
              <a:gdLst/>
              <a:ahLst/>
              <a:cxnLst/>
              <a:rect l="l" t="t" r="r" b="b"/>
              <a:pathLst>
                <a:path w="10635" h="8262" extrusionOk="0">
                  <a:moveTo>
                    <a:pt x="7316" y="803"/>
                  </a:moveTo>
                  <a:cubicBezTo>
                    <a:pt x="7459" y="803"/>
                    <a:pt x="7584" y="928"/>
                    <a:pt x="7584" y="1071"/>
                  </a:cubicBezTo>
                  <a:cubicBezTo>
                    <a:pt x="7584" y="1231"/>
                    <a:pt x="7459" y="1338"/>
                    <a:pt x="7316" y="1338"/>
                  </a:cubicBezTo>
                  <a:cubicBezTo>
                    <a:pt x="7173" y="1338"/>
                    <a:pt x="7049" y="1231"/>
                    <a:pt x="7049" y="1071"/>
                  </a:cubicBezTo>
                  <a:cubicBezTo>
                    <a:pt x="7049" y="928"/>
                    <a:pt x="7173" y="803"/>
                    <a:pt x="7316" y="803"/>
                  </a:cubicBezTo>
                  <a:close/>
                  <a:moveTo>
                    <a:pt x="8244" y="803"/>
                  </a:moveTo>
                  <a:cubicBezTo>
                    <a:pt x="8387" y="803"/>
                    <a:pt x="8512" y="928"/>
                    <a:pt x="8512" y="1071"/>
                  </a:cubicBezTo>
                  <a:cubicBezTo>
                    <a:pt x="8512" y="1231"/>
                    <a:pt x="8387" y="1338"/>
                    <a:pt x="8244" y="1338"/>
                  </a:cubicBezTo>
                  <a:cubicBezTo>
                    <a:pt x="8101" y="1338"/>
                    <a:pt x="7976" y="1231"/>
                    <a:pt x="7976" y="1071"/>
                  </a:cubicBezTo>
                  <a:cubicBezTo>
                    <a:pt x="7976" y="928"/>
                    <a:pt x="8101" y="803"/>
                    <a:pt x="8244" y="803"/>
                  </a:cubicBezTo>
                  <a:close/>
                  <a:moveTo>
                    <a:pt x="9172" y="803"/>
                  </a:moveTo>
                  <a:cubicBezTo>
                    <a:pt x="9315" y="803"/>
                    <a:pt x="9439" y="928"/>
                    <a:pt x="9439" y="1071"/>
                  </a:cubicBezTo>
                  <a:cubicBezTo>
                    <a:pt x="9439" y="1231"/>
                    <a:pt x="9315" y="1338"/>
                    <a:pt x="9172" y="1338"/>
                  </a:cubicBezTo>
                  <a:cubicBezTo>
                    <a:pt x="9029" y="1338"/>
                    <a:pt x="8904" y="1231"/>
                    <a:pt x="8904" y="1071"/>
                  </a:cubicBezTo>
                  <a:cubicBezTo>
                    <a:pt x="8904" y="928"/>
                    <a:pt x="9029" y="803"/>
                    <a:pt x="9172" y="803"/>
                  </a:cubicBezTo>
                  <a:close/>
                  <a:moveTo>
                    <a:pt x="9832" y="2141"/>
                  </a:moveTo>
                  <a:lnTo>
                    <a:pt x="9832" y="7458"/>
                  </a:lnTo>
                  <a:lnTo>
                    <a:pt x="804" y="7458"/>
                  </a:lnTo>
                  <a:lnTo>
                    <a:pt x="804" y="2141"/>
                  </a:lnTo>
                  <a:close/>
                  <a:moveTo>
                    <a:pt x="1" y="0"/>
                  </a:moveTo>
                  <a:lnTo>
                    <a:pt x="1" y="8261"/>
                  </a:lnTo>
                  <a:lnTo>
                    <a:pt x="10635" y="8261"/>
                  </a:lnTo>
                  <a:lnTo>
                    <a:pt x="1063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5" name="Google Shape;205;p1"/>
          <p:cNvSpPr/>
          <p:nvPr/>
        </p:nvSpPr>
        <p:spPr>
          <a:xfrm rot="1259960">
            <a:off x="1853660" y="5645552"/>
            <a:ext cx="226537" cy="226537"/>
          </a:xfrm>
          <a:custGeom>
            <a:avLst/>
            <a:gdLst/>
            <a:ahLst/>
            <a:cxnLst/>
            <a:rect l="l" t="t" r="r" b="b"/>
            <a:pathLst>
              <a:path w="7441" h="7441" extrusionOk="0">
                <a:moveTo>
                  <a:pt x="232" y="1"/>
                </a:moveTo>
                <a:cubicBezTo>
                  <a:pt x="107" y="1"/>
                  <a:pt x="0" y="108"/>
                  <a:pt x="0" y="233"/>
                </a:cubicBezTo>
                <a:cubicBezTo>
                  <a:pt x="0" y="268"/>
                  <a:pt x="18" y="286"/>
                  <a:pt x="18" y="304"/>
                </a:cubicBezTo>
                <a:lnTo>
                  <a:pt x="2284" y="7138"/>
                </a:lnTo>
                <a:cubicBezTo>
                  <a:pt x="2327" y="7237"/>
                  <a:pt x="2415" y="7291"/>
                  <a:pt x="2512" y="7291"/>
                </a:cubicBezTo>
                <a:cubicBezTo>
                  <a:pt x="2537" y="7291"/>
                  <a:pt x="2562" y="7288"/>
                  <a:pt x="2588" y="7280"/>
                </a:cubicBezTo>
                <a:cubicBezTo>
                  <a:pt x="2641" y="7263"/>
                  <a:pt x="2695" y="7209"/>
                  <a:pt x="2730" y="7138"/>
                </a:cubicBezTo>
                <a:lnTo>
                  <a:pt x="3587" y="4765"/>
                </a:lnTo>
                <a:lnTo>
                  <a:pt x="6263" y="7441"/>
                </a:lnTo>
                <a:lnTo>
                  <a:pt x="7441" y="6263"/>
                </a:lnTo>
                <a:lnTo>
                  <a:pt x="4764" y="3587"/>
                </a:lnTo>
                <a:lnTo>
                  <a:pt x="7137" y="2731"/>
                </a:lnTo>
                <a:cubicBezTo>
                  <a:pt x="7262" y="2677"/>
                  <a:pt x="7316" y="2552"/>
                  <a:pt x="7280" y="2427"/>
                </a:cubicBezTo>
                <a:cubicBezTo>
                  <a:pt x="7262" y="2374"/>
                  <a:pt x="7191" y="2302"/>
                  <a:pt x="7137" y="2284"/>
                </a:cubicBezTo>
                <a:lnTo>
                  <a:pt x="304" y="18"/>
                </a:lnTo>
                <a:cubicBezTo>
                  <a:pt x="286" y="1"/>
                  <a:pt x="250" y="1"/>
                  <a:pt x="23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6" name="Google Shape;206;p1"/>
          <p:cNvGrpSpPr/>
          <p:nvPr/>
        </p:nvGrpSpPr>
        <p:grpSpPr>
          <a:xfrm rot="1259960">
            <a:off x="2664437" y="5985646"/>
            <a:ext cx="377572" cy="226081"/>
            <a:chOff x="1316700" y="1106850"/>
            <a:chExt cx="310050" cy="185650"/>
          </a:xfrm>
        </p:grpSpPr>
        <p:sp>
          <p:nvSpPr>
            <p:cNvPr id="207" name="Google Shape;207;p1"/>
            <p:cNvSpPr/>
            <p:nvPr/>
          </p:nvSpPr>
          <p:spPr>
            <a:xfrm>
              <a:off x="1434900" y="1172950"/>
              <a:ext cx="89700" cy="52625"/>
            </a:xfrm>
            <a:custGeom>
              <a:avLst/>
              <a:gdLst/>
              <a:ahLst/>
              <a:cxnLst/>
              <a:rect l="l" t="t" r="r" b="b"/>
              <a:pathLst>
                <a:path w="3588" h="2105" extrusionOk="0">
                  <a:moveTo>
                    <a:pt x="1503" y="1"/>
                  </a:moveTo>
                  <a:cubicBezTo>
                    <a:pt x="879" y="1"/>
                    <a:pt x="285" y="355"/>
                    <a:pt x="1" y="963"/>
                  </a:cubicBezTo>
                  <a:lnTo>
                    <a:pt x="875" y="963"/>
                  </a:lnTo>
                  <a:cubicBezTo>
                    <a:pt x="1054" y="802"/>
                    <a:pt x="1268" y="713"/>
                    <a:pt x="1500" y="713"/>
                  </a:cubicBezTo>
                  <a:cubicBezTo>
                    <a:pt x="1856" y="713"/>
                    <a:pt x="2195" y="909"/>
                    <a:pt x="2338" y="1248"/>
                  </a:cubicBezTo>
                  <a:lnTo>
                    <a:pt x="1856" y="1248"/>
                  </a:lnTo>
                  <a:lnTo>
                    <a:pt x="2731" y="2105"/>
                  </a:lnTo>
                  <a:lnTo>
                    <a:pt x="3587" y="1248"/>
                  </a:lnTo>
                  <a:lnTo>
                    <a:pt x="3105" y="1248"/>
                  </a:lnTo>
                  <a:cubicBezTo>
                    <a:pt x="2981" y="767"/>
                    <a:pt x="2659" y="374"/>
                    <a:pt x="2213" y="160"/>
                  </a:cubicBezTo>
                  <a:cubicBezTo>
                    <a:pt x="1982" y="52"/>
                    <a:pt x="1740" y="1"/>
                    <a:pt x="15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"/>
            <p:cNvSpPr/>
            <p:nvPr/>
          </p:nvSpPr>
          <p:spPr>
            <a:xfrm>
              <a:off x="1420625" y="1204150"/>
              <a:ext cx="89700" cy="52175"/>
            </a:xfrm>
            <a:custGeom>
              <a:avLst/>
              <a:gdLst/>
              <a:ahLst/>
              <a:cxnLst/>
              <a:rect l="l" t="t" r="r" b="b"/>
              <a:pathLst>
                <a:path w="3588" h="2087" extrusionOk="0">
                  <a:moveTo>
                    <a:pt x="857" y="0"/>
                  </a:moveTo>
                  <a:lnTo>
                    <a:pt x="1" y="857"/>
                  </a:lnTo>
                  <a:lnTo>
                    <a:pt x="483" y="857"/>
                  </a:lnTo>
                  <a:cubicBezTo>
                    <a:pt x="608" y="1321"/>
                    <a:pt x="929" y="1713"/>
                    <a:pt x="1357" y="1927"/>
                  </a:cubicBezTo>
                  <a:cubicBezTo>
                    <a:pt x="1588" y="2035"/>
                    <a:pt x="1831" y="2087"/>
                    <a:pt x="2070" y="2087"/>
                  </a:cubicBezTo>
                  <a:cubicBezTo>
                    <a:pt x="2700" y="2087"/>
                    <a:pt x="3303" y="1732"/>
                    <a:pt x="3587" y="1124"/>
                  </a:cubicBezTo>
                  <a:lnTo>
                    <a:pt x="2695" y="1124"/>
                  </a:lnTo>
                  <a:cubicBezTo>
                    <a:pt x="2535" y="1285"/>
                    <a:pt x="2303" y="1374"/>
                    <a:pt x="2071" y="1374"/>
                  </a:cubicBezTo>
                  <a:cubicBezTo>
                    <a:pt x="1714" y="1356"/>
                    <a:pt x="1393" y="1160"/>
                    <a:pt x="1232" y="857"/>
                  </a:cubicBezTo>
                  <a:lnTo>
                    <a:pt x="1714" y="857"/>
                  </a:lnTo>
                  <a:lnTo>
                    <a:pt x="85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1"/>
            <p:cNvSpPr/>
            <p:nvPr/>
          </p:nvSpPr>
          <p:spPr>
            <a:xfrm>
              <a:off x="1316700" y="1106850"/>
              <a:ext cx="310050" cy="185650"/>
            </a:xfrm>
            <a:custGeom>
              <a:avLst/>
              <a:gdLst/>
              <a:ahLst/>
              <a:cxnLst/>
              <a:rect l="l" t="t" r="r" b="b"/>
              <a:pathLst>
                <a:path w="12402" h="7426" extrusionOk="0">
                  <a:moveTo>
                    <a:pt x="5330" y="824"/>
                  </a:moveTo>
                  <a:cubicBezTo>
                    <a:pt x="6084" y="824"/>
                    <a:pt x="6799" y="1250"/>
                    <a:pt x="7155" y="1947"/>
                  </a:cubicBezTo>
                  <a:lnTo>
                    <a:pt x="7298" y="2269"/>
                  </a:lnTo>
                  <a:lnTo>
                    <a:pt x="7637" y="2144"/>
                  </a:lnTo>
                  <a:cubicBezTo>
                    <a:pt x="7812" y="2081"/>
                    <a:pt x="7993" y="2052"/>
                    <a:pt x="8173" y="2052"/>
                  </a:cubicBezTo>
                  <a:cubicBezTo>
                    <a:pt x="8508" y="2052"/>
                    <a:pt x="8840" y="2154"/>
                    <a:pt x="9118" y="2340"/>
                  </a:cubicBezTo>
                  <a:cubicBezTo>
                    <a:pt x="9564" y="2661"/>
                    <a:pt x="9814" y="3161"/>
                    <a:pt x="9814" y="3696"/>
                  </a:cubicBezTo>
                  <a:lnTo>
                    <a:pt x="9814" y="4106"/>
                  </a:lnTo>
                  <a:lnTo>
                    <a:pt x="10349" y="4106"/>
                  </a:lnTo>
                  <a:cubicBezTo>
                    <a:pt x="11045" y="4142"/>
                    <a:pt x="11580" y="4713"/>
                    <a:pt x="11545" y="5409"/>
                  </a:cubicBezTo>
                  <a:cubicBezTo>
                    <a:pt x="11527" y="6069"/>
                    <a:pt x="10992" y="6587"/>
                    <a:pt x="10331" y="6604"/>
                  </a:cubicBezTo>
                  <a:lnTo>
                    <a:pt x="2498" y="6587"/>
                  </a:lnTo>
                  <a:cubicBezTo>
                    <a:pt x="1892" y="6551"/>
                    <a:pt x="1374" y="6194"/>
                    <a:pt x="1107" y="5659"/>
                  </a:cubicBezTo>
                  <a:cubicBezTo>
                    <a:pt x="857" y="5106"/>
                    <a:pt x="910" y="4445"/>
                    <a:pt x="1267" y="3946"/>
                  </a:cubicBezTo>
                  <a:cubicBezTo>
                    <a:pt x="1592" y="3529"/>
                    <a:pt x="2076" y="3286"/>
                    <a:pt x="2594" y="3286"/>
                  </a:cubicBezTo>
                  <a:cubicBezTo>
                    <a:pt x="2675" y="3286"/>
                    <a:pt x="2756" y="3292"/>
                    <a:pt x="2838" y="3304"/>
                  </a:cubicBezTo>
                  <a:lnTo>
                    <a:pt x="3319" y="3393"/>
                  </a:lnTo>
                  <a:lnTo>
                    <a:pt x="3319" y="2875"/>
                  </a:lnTo>
                  <a:cubicBezTo>
                    <a:pt x="3319" y="1930"/>
                    <a:pt x="3944" y="1109"/>
                    <a:pt x="4872" y="877"/>
                  </a:cubicBezTo>
                  <a:cubicBezTo>
                    <a:pt x="5024" y="841"/>
                    <a:pt x="5178" y="824"/>
                    <a:pt x="5330" y="824"/>
                  </a:cubicBezTo>
                  <a:close/>
                  <a:moveTo>
                    <a:pt x="5323" y="1"/>
                  </a:moveTo>
                  <a:cubicBezTo>
                    <a:pt x="5109" y="1"/>
                    <a:pt x="4892" y="25"/>
                    <a:pt x="4675" y="74"/>
                  </a:cubicBezTo>
                  <a:cubicBezTo>
                    <a:pt x="3551" y="359"/>
                    <a:pt x="2713" y="1305"/>
                    <a:pt x="2534" y="2465"/>
                  </a:cubicBezTo>
                  <a:cubicBezTo>
                    <a:pt x="1785" y="2483"/>
                    <a:pt x="1071" y="2840"/>
                    <a:pt x="625" y="3446"/>
                  </a:cubicBezTo>
                  <a:cubicBezTo>
                    <a:pt x="90" y="4196"/>
                    <a:pt x="1" y="5159"/>
                    <a:pt x="375" y="5998"/>
                  </a:cubicBezTo>
                  <a:cubicBezTo>
                    <a:pt x="750" y="6819"/>
                    <a:pt x="1553" y="7372"/>
                    <a:pt x="2463" y="7425"/>
                  </a:cubicBezTo>
                  <a:lnTo>
                    <a:pt x="10331" y="7425"/>
                  </a:lnTo>
                  <a:cubicBezTo>
                    <a:pt x="11491" y="7407"/>
                    <a:pt x="12401" y="6462"/>
                    <a:pt x="12365" y="5302"/>
                  </a:cubicBezTo>
                  <a:cubicBezTo>
                    <a:pt x="12348" y="4285"/>
                    <a:pt x="11598" y="3446"/>
                    <a:pt x="10599" y="3304"/>
                  </a:cubicBezTo>
                  <a:cubicBezTo>
                    <a:pt x="10492" y="2643"/>
                    <a:pt x="10135" y="2072"/>
                    <a:pt x="9600" y="1680"/>
                  </a:cubicBezTo>
                  <a:cubicBezTo>
                    <a:pt x="9187" y="1387"/>
                    <a:pt x="8705" y="1233"/>
                    <a:pt x="8213" y="1233"/>
                  </a:cubicBezTo>
                  <a:cubicBezTo>
                    <a:pt x="8045" y="1233"/>
                    <a:pt x="7876" y="1251"/>
                    <a:pt x="7709" y="1287"/>
                  </a:cubicBezTo>
                  <a:cubicBezTo>
                    <a:pt x="7170" y="472"/>
                    <a:pt x="6274" y="1"/>
                    <a:pt x="53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0" name="Google Shape;210;p1"/>
          <p:cNvSpPr/>
          <p:nvPr/>
        </p:nvSpPr>
        <p:spPr>
          <a:xfrm rot="1259960">
            <a:off x="23274" y="4964367"/>
            <a:ext cx="324873" cy="299848"/>
          </a:xfrm>
          <a:custGeom>
            <a:avLst/>
            <a:gdLst/>
            <a:ahLst/>
            <a:cxnLst/>
            <a:rect l="l" t="t" r="r" b="b"/>
            <a:pathLst>
              <a:path w="10671" h="9849" extrusionOk="0">
                <a:moveTo>
                  <a:pt x="8726" y="1430"/>
                </a:moveTo>
                <a:lnTo>
                  <a:pt x="3391" y="6426"/>
                </a:lnTo>
                <a:lnTo>
                  <a:pt x="946" y="5588"/>
                </a:lnTo>
                <a:lnTo>
                  <a:pt x="8726" y="1430"/>
                </a:lnTo>
                <a:close/>
                <a:moveTo>
                  <a:pt x="9957" y="1216"/>
                </a:moveTo>
                <a:lnTo>
                  <a:pt x="8833" y="8282"/>
                </a:lnTo>
                <a:lnTo>
                  <a:pt x="6442" y="7461"/>
                </a:lnTo>
                <a:lnTo>
                  <a:pt x="6424" y="7461"/>
                </a:lnTo>
                <a:lnTo>
                  <a:pt x="5478" y="7122"/>
                </a:lnTo>
                <a:lnTo>
                  <a:pt x="9957" y="1216"/>
                </a:lnTo>
                <a:close/>
                <a:moveTo>
                  <a:pt x="8761" y="2001"/>
                </a:moveTo>
                <a:lnTo>
                  <a:pt x="4943" y="6944"/>
                </a:lnTo>
                <a:lnTo>
                  <a:pt x="4782" y="7158"/>
                </a:lnTo>
                <a:cubicBezTo>
                  <a:pt x="4765" y="7176"/>
                  <a:pt x="4747" y="7211"/>
                  <a:pt x="4729" y="7265"/>
                </a:cubicBezTo>
                <a:lnTo>
                  <a:pt x="4693" y="7425"/>
                </a:lnTo>
                <a:lnTo>
                  <a:pt x="4426" y="8639"/>
                </a:lnTo>
                <a:lnTo>
                  <a:pt x="3783" y="6783"/>
                </a:lnTo>
                <a:lnTo>
                  <a:pt x="8761" y="2001"/>
                </a:lnTo>
                <a:close/>
                <a:moveTo>
                  <a:pt x="5211" y="7622"/>
                </a:moveTo>
                <a:lnTo>
                  <a:pt x="5853" y="7836"/>
                </a:lnTo>
                <a:lnTo>
                  <a:pt x="4961" y="8710"/>
                </a:lnTo>
                <a:lnTo>
                  <a:pt x="4961" y="8710"/>
                </a:lnTo>
                <a:lnTo>
                  <a:pt x="5211" y="7622"/>
                </a:lnTo>
                <a:close/>
                <a:moveTo>
                  <a:pt x="10390" y="0"/>
                </a:moveTo>
                <a:cubicBezTo>
                  <a:pt x="10342" y="0"/>
                  <a:pt x="10292" y="14"/>
                  <a:pt x="10242" y="39"/>
                </a:cubicBezTo>
                <a:lnTo>
                  <a:pt x="161" y="5391"/>
                </a:lnTo>
                <a:cubicBezTo>
                  <a:pt x="72" y="5445"/>
                  <a:pt x="1" y="5552"/>
                  <a:pt x="1" y="5641"/>
                </a:cubicBezTo>
                <a:cubicBezTo>
                  <a:pt x="1" y="5748"/>
                  <a:pt x="90" y="5855"/>
                  <a:pt x="179" y="5873"/>
                </a:cubicBezTo>
                <a:lnTo>
                  <a:pt x="2945" y="6819"/>
                </a:lnTo>
                <a:lnTo>
                  <a:pt x="3301" y="6944"/>
                </a:lnTo>
                <a:lnTo>
                  <a:pt x="3373" y="7176"/>
                </a:lnTo>
                <a:lnTo>
                  <a:pt x="4194" y="9638"/>
                </a:lnTo>
                <a:lnTo>
                  <a:pt x="4194" y="9656"/>
                </a:lnTo>
                <a:lnTo>
                  <a:pt x="4194" y="9674"/>
                </a:lnTo>
                <a:cubicBezTo>
                  <a:pt x="4229" y="9745"/>
                  <a:pt x="4301" y="9816"/>
                  <a:pt x="4390" y="9834"/>
                </a:cubicBezTo>
                <a:cubicBezTo>
                  <a:pt x="4419" y="9844"/>
                  <a:pt x="4446" y="9848"/>
                  <a:pt x="4472" y="9848"/>
                </a:cubicBezTo>
                <a:cubicBezTo>
                  <a:pt x="4543" y="9848"/>
                  <a:pt x="4605" y="9815"/>
                  <a:pt x="4658" y="9763"/>
                </a:cubicBezTo>
                <a:lnTo>
                  <a:pt x="4747" y="9674"/>
                </a:lnTo>
                <a:lnTo>
                  <a:pt x="6424" y="8032"/>
                </a:lnTo>
                <a:lnTo>
                  <a:pt x="8975" y="8906"/>
                </a:lnTo>
                <a:cubicBezTo>
                  <a:pt x="9001" y="8919"/>
                  <a:pt x="9028" y="8925"/>
                  <a:pt x="9056" y="8925"/>
                </a:cubicBezTo>
                <a:cubicBezTo>
                  <a:pt x="9106" y="8925"/>
                  <a:pt x="9155" y="8905"/>
                  <a:pt x="9190" y="8871"/>
                </a:cubicBezTo>
                <a:cubicBezTo>
                  <a:pt x="9261" y="8835"/>
                  <a:pt x="9314" y="8764"/>
                  <a:pt x="9332" y="8692"/>
                </a:cubicBezTo>
                <a:lnTo>
                  <a:pt x="10653" y="324"/>
                </a:lnTo>
                <a:cubicBezTo>
                  <a:pt x="10670" y="199"/>
                  <a:pt x="10617" y="110"/>
                  <a:pt x="10546" y="56"/>
                </a:cubicBezTo>
                <a:cubicBezTo>
                  <a:pt x="10498" y="18"/>
                  <a:pt x="10445" y="0"/>
                  <a:pt x="1039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1" name="Google Shape;211;p1"/>
          <p:cNvGrpSpPr/>
          <p:nvPr/>
        </p:nvGrpSpPr>
        <p:grpSpPr>
          <a:xfrm rot="1259960">
            <a:off x="3603837" y="6315561"/>
            <a:ext cx="194510" cy="356353"/>
            <a:chOff x="4354850" y="2375525"/>
            <a:chExt cx="159725" cy="292625"/>
          </a:xfrm>
        </p:grpSpPr>
        <p:sp>
          <p:nvSpPr>
            <p:cNvPr id="212" name="Google Shape;212;p1"/>
            <p:cNvSpPr/>
            <p:nvPr/>
          </p:nvSpPr>
          <p:spPr>
            <a:xfrm>
              <a:off x="4354850" y="2498625"/>
              <a:ext cx="159725" cy="169525"/>
            </a:xfrm>
            <a:custGeom>
              <a:avLst/>
              <a:gdLst/>
              <a:ahLst/>
              <a:cxnLst/>
              <a:rect l="l" t="t" r="r" b="b"/>
              <a:pathLst>
                <a:path w="6389" h="6781" extrusionOk="0">
                  <a:moveTo>
                    <a:pt x="144" y="1"/>
                  </a:moveTo>
                  <a:lnTo>
                    <a:pt x="144" y="1321"/>
                  </a:lnTo>
                  <a:cubicBezTo>
                    <a:pt x="144" y="2891"/>
                    <a:pt x="1303" y="4158"/>
                    <a:pt x="2802" y="4354"/>
                  </a:cubicBezTo>
                  <a:lnTo>
                    <a:pt x="2802" y="5978"/>
                  </a:lnTo>
                  <a:lnTo>
                    <a:pt x="1" y="5978"/>
                  </a:lnTo>
                  <a:lnTo>
                    <a:pt x="1" y="6781"/>
                  </a:lnTo>
                  <a:lnTo>
                    <a:pt x="6388" y="6781"/>
                  </a:lnTo>
                  <a:lnTo>
                    <a:pt x="6388" y="5978"/>
                  </a:lnTo>
                  <a:lnTo>
                    <a:pt x="3605" y="5978"/>
                  </a:lnTo>
                  <a:lnTo>
                    <a:pt x="3605" y="4354"/>
                  </a:lnTo>
                  <a:cubicBezTo>
                    <a:pt x="5104" y="4158"/>
                    <a:pt x="6264" y="2891"/>
                    <a:pt x="6264" y="1321"/>
                  </a:cubicBezTo>
                  <a:lnTo>
                    <a:pt x="6264" y="1"/>
                  </a:lnTo>
                  <a:lnTo>
                    <a:pt x="5461" y="1"/>
                  </a:lnTo>
                  <a:lnTo>
                    <a:pt x="5461" y="1321"/>
                  </a:lnTo>
                  <a:cubicBezTo>
                    <a:pt x="5461" y="2588"/>
                    <a:pt x="4461" y="3587"/>
                    <a:pt x="3195" y="3587"/>
                  </a:cubicBezTo>
                  <a:cubicBezTo>
                    <a:pt x="1946" y="3587"/>
                    <a:pt x="929" y="2588"/>
                    <a:pt x="929" y="1321"/>
                  </a:cubicBezTo>
                  <a:lnTo>
                    <a:pt x="92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1"/>
            <p:cNvSpPr/>
            <p:nvPr/>
          </p:nvSpPr>
          <p:spPr>
            <a:xfrm>
              <a:off x="4391425" y="2375525"/>
              <a:ext cx="86575" cy="199400"/>
            </a:xfrm>
            <a:custGeom>
              <a:avLst/>
              <a:gdLst/>
              <a:ahLst/>
              <a:cxnLst/>
              <a:rect l="l" t="t" r="r" b="b"/>
              <a:pathLst>
                <a:path w="3463" h="7976" extrusionOk="0">
                  <a:moveTo>
                    <a:pt x="1732" y="0"/>
                  </a:moveTo>
                  <a:cubicBezTo>
                    <a:pt x="786" y="0"/>
                    <a:pt x="1" y="767"/>
                    <a:pt x="1" y="1731"/>
                  </a:cubicBezTo>
                  <a:lnTo>
                    <a:pt x="1" y="6245"/>
                  </a:lnTo>
                  <a:cubicBezTo>
                    <a:pt x="1" y="7208"/>
                    <a:pt x="786" y="7976"/>
                    <a:pt x="1732" y="7976"/>
                  </a:cubicBezTo>
                  <a:cubicBezTo>
                    <a:pt x="2695" y="7976"/>
                    <a:pt x="3462" y="7208"/>
                    <a:pt x="3462" y="6245"/>
                  </a:cubicBezTo>
                  <a:lnTo>
                    <a:pt x="2142" y="6245"/>
                  </a:lnTo>
                  <a:lnTo>
                    <a:pt x="2142" y="5710"/>
                  </a:lnTo>
                  <a:lnTo>
                    <a:pt x="3462" y="5710"/>
                  </a:lnTo>
                  <a:lnTo>
                    <a:pt x="3462" y="4925"/>
                  </a:lnTo>
                  <a:lnTo>
                    <a:pt x="2142" y="4925"/>
                  </a:lnTo>
                  <a:lnTo>
                    <a:pt x="2142" y="4389"/>
                  </a:lnTo>
                  <a:lnTo>
                    <a:pt x="3462" y="4389"/>
                  </a:lnTo>
                  <a:lnTo>
                    <a:pt x="3462" y="3586"/>
                  </a:lnTo>
                  <a:lnTo>
                    <a:pt x="2142" y="3586"/>
                  </a:lnTo>
                  <a:lnTo>
                    <a:pt x="2142" y="3051"/>
                  </a:lnTo>
                  <a:lnTo>
                    <a:pt x="3462" y="3051"/>
                  </a:lnTo>
                  <a:lnTo>
                    <a:pt x="3462" y="2266"/>
                  </a:lnTo>
                  <a:lnTo>
                    <a:pt x="2142" y="2266"/>
                  </a:lnTo>
                  <a:lnTo>
                    <a:pt x="2142" y="1731"/>
                  </a:lnTo>
                  <a:lnTo>
                    <a:pt x="3462" y="1731"/>
                  </a:lnTo>
                  <a:cubicBezTo>
                    <a:pt x="3462" y="767"/>
                    <a:pt x="2695" y="0"/>
                    <a:pt x="17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4" name="Google Shape;214;p1"/>
          <p:cNvGrpSpPr/>
          <p:nvPr/>
        </p:nvGrpSpPr>
        <p:grpSpPr>
          <a:xfrm rot="1259960">
            <a:off x="942054" y="6222525"/>
            <a:ext cx="279785" cy="283590"/>
            <a:chOff x="4909775" y="1674300"/>
            <a:chExt cx="229750" cy="232875"/>
          </a:xfrm>
        </p:grpSpPr>
        <p:sp>
          <p:nvSpPr>
            <p:cNvPr id="215" name="Google Shape;215;p1"/>
            <p:cNvSpPr/>
            <p:nvPr/>
          </p:nvSpPr>
          <p:spPr>
            <a:xfrm>
              <a:off x="4909775" y="1674300"/>
              <a:ext cx="229750" cy="232875"/>
            </a:xfrm>
            <a:custGeom>
              <a:avLst/>
              <a:gdLst/>
              <a:ahLst/>
              <a:cxnLst/>
              <a:rect l="l" t="t" r="r" b="b"/>
              <a:pathLst>
                <a:path w="9190" h="9315" extrusionOk="0">
                  <a:moveTo>
                    <a:pt x="0" y="0"/>
                  </a:moveTo>
                  <a:lnTo>
                    <a:pt x="0" y="9314"/>
                  </a:lnTo>
                  <a:lnTo>
                    <a:pt x="9189" y="9314"/>
                  </a:lnTo>
                  <a:lnTo>
                    <a:pt x="9189" y="8511"/>
                  </a:lnTo>
                  <a:lnTo>
                    <a:pt x="803" y="8511"/>
                  </a:lnTo>
                  <a:lnTo>
                    <a:pt x="8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1"/>
            <p:cNvSpPr/>
            <p:nvPr/>
          </p:nvSpPr>
          <p:spPr>
            <a:xfrm>
              <a:off x="5089525" y="1674300"/>
              <a:ext cx="50000" cy="192725"/>
            </a:xfrm>
            <a:custGeom>
              <a:avLst/>
              <a:gdLst/>
              <a:ahLst/>
              <a:cxnLst/>
              <a:rect l="l" t="t" r="r" b="b"/>
              <a:pathLst>
                <a:path w="2000" h="7709" extrusionOk="0">
                  <a:moveTo>
                    <a:pt x="1" y="0"/>
                  </a:moveTo>
                  <a:lnTo>
                    <a:pt x="1" y="7708"/>
                  </a:lnTo>
                  <a:lnTo>
                    <a:pt x="1999" y="7708"/>
                  </a:lnTo>
                  <a:lnTo>
                    <a:pt x="199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1"/>
            <p:cNvSpPr/>
            <p:nvPr/>
          </p:nvSpPr>
          <p:spPr>
            <a:xfrm>
              <a:off x="5019500" y="1740750"/>
              <a:ext cx="49975" cy="126275"/>
            </a:xfrm>
            <a:custGeom>
              <a:avLst/>
              <a:gdLst/>
              <a:ahLst/>
              <a:cxnLst/>
              <a:rect l="l" t="t" r="r" b="b"/>
              <a:pathLst>
                <a:path w="1999" h="5051" extrusionOk="0">
                  <a:moveTo>
                    <a:pt x="0" y="1"/>
                  </a:moveTo>
                  <a:lnTo>
                    <a:pt x="0" y="5050"/>
                  </a:lnTo>
                  <a:lnTo>
                    <a:pt x="1999" y="5050"/>
                  </a:lnTo>
                  <a:lnTo>
                    <a:pt x="199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1"/>
            <p:cNvSpPr/>
            <p:nvPr/>
          </p:nvSpPr>
          <p:spPr>
            <a:xfrm>
              <a:off x="4949475" y="1800525"/>
              <a:ext cx="49975" cy="66500"/>
            </a:xfrm>
            <a:custGeom>
              <a:avLst/>
              <a:gdLst/>
              <a:ahLst/>
              <a:cxnLst/>
              <a:rect l="l" t="t" r="r" b="b"/>
              <a:pathLst>
                <a:path w="1999" h="2660" extrusionOk="0">
                  <a:moveTo>
                    <a:pt x="0" y="1"/>
                  </a:moveTo>
                  <a:lnTo>
                    <a:pt x="0" y="2659"/>
                  </a:lnTo>
                  <a:lnTo>
                    <a:pt x="1998" y="2659"/>
                  </a:lnTo>
                  <a:lnTo>
                    <a:pt x="199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1"/>
            <p:cNvSpPr/>
            <p:nvPr/>
          </p:nvSpPr>
          <p:spPr>
            <a:xfrm>
              <a:off x="4948575" y="1674300"/>
              <a:ext cx="107525" cy="107525"/>
            </a:xfrm>
            <a:custGeom>
              <a:avLst/>
              <a:gdLst/>
              <a:ahLst/>
              <a:cxnLst/>
              <a:rect l="l" t="t" r="r" b="b"/>
              <a:pathLst>
                <a:path w="4301" h="4301" extrusionOk="0">
                  <a:moveTo>
                    <a:pt x="2480" y="0"/>
                  </a:moveTo>
                  <a:lnTo>
                    <a:pt x="3194" y="732"/>
                  </a:lnTo>
                  <a:lnTo>
                    <a:pt x="0" y="3926"/>
                  </a:lnTo>
                  <a:lnTo>
                    <a:pt x="357" y="4301"/>
                  </a:lnTo>
                  <a:lnTo>
                    <a:pt x="3569" y="1107"/>
                  </a:lnTo>
                  <a:lnTo>
                    <a:pt x="4300" y="1820"/>
                  </a:lnTo>
                  <a:lnTo>
                    <a:pt x="4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0" name="Google Shape;220;p1"/>
          <p:cNvGrpSpPr/>
          <p:nvPr/>
        </p:nvGrpSpPr>
        <p:grpSpPr>
          <a:xfrm rot="1259960">
            <a:off x="-3567" y="5871534"/>
            <a:ext cx="332484" cy="331936"/>
            <a:chOff x="1326950" y="1175150"/>
            <a:chExt cx="273025" cy="272575"/>
          </a:xfrm>
        </p:grpSpPr>
        <p:sp>
          <p:nvSpPr>
            <p:cNvPr id="221" name="Google Shape;221;p1"/>
            <p:cNvSpPr/>
            <p:nvPr/>
          </p:nvSpPr>
          <p:spPr>
            <a:xfrm>
              <a:off x="1436700" y="1284875"/>
              <a:ext cx="53550" cy="53125"/>
            </a:xfrm>
            <a:custGeom>
              <a:avLst/>
              <a:gdLst/>
              <a:ahLst/>
              <a:cxnLst/>
              <a:rect l="l" t="t" r="r" b="b"/>
              <a:pathLst>
                <a:path w="2142" h="2125" extrusionOk="0">
                  <a:moveTo>
                    <a:pt x="1071" y="536"/>
                  </a:moveTo>
                  <a:cubicBezTo>
                    <a:pt x="1374" y="536"/>
                    <a:pt x="1606" y="768"/>
                    <a:pt x="1606" y="1054"/>
                  </a:cubicBezTo>
                  <a:cubicBezTo>
                    <a:pt x="1606" y="1357"/>
                    <a:pt x="1374" y="1589"/>
                    <a:pt x="1071" y="1589"/>
                  </a:cubicBezTo>
                  <a:cubicBezTo>
                    <a:pt x="785" y="1589"/>
                    <a:pt x="535" y="1357"/>
                    <a:pt x="535" y="1054"/>
                  </a:cubicBezTo>
                  <a:cubicBezTo>
                    <a:pt x="535" y="768"/>
                    <a:pt x="785" y="536"/>
                    <a:pt x="1071" y="536"/>
                  </a:cubicBezTo>
                  <a:close/>
                  <a:moveTo>
                    <a:pt x="1071" y="1"/>
                  </a:moveTo>
                  <a:cubicBezTo>
                    <a:pt x="482" y="1"/>
                    <a:pt x="0" y="483"/>
                    <a:pt x="0" y="1054"/>
                  </a:cubicBezTo>
                  <a:cubicBezTo>
                    <a:pt x="0" y="1642"/>
                    <a:pt x="482" y="2124"/>
                    <a:pt x="1071" y="2124"/>
                  </a:cubicBezTo>
                  <a:cubicBezTo>
                    <a:pt x="1660" y="2124"/>
                    <a:pt x="2141" y="1642"/>
                    <a:pt x="2141" y="1054"/>
                  </a:cubicBezTo>
                  <a:cubicBezTo>
                    <a:pt x="2141" y="483"/>
                    <a:pt x="1660" y="1"/>
                    <a:pt x="10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1"/>
            <p:cNvSpPr/>
            <p:nvPr/>
          </p:nvSpPr>
          <p:spPr>
            <a:xfrm>
              <a:off x="1326950" y="1175150"/>
              <a:ext cx="273025" cy="272575"/>
            </a:xfrm>
            <a:custGeom>
              <a:avLst/>
              <a:gdLst/>
              <a:ahLst/>
              <a:cxnLst/>
              <a:rect l="l" t="t" r="r" b="b"/>
              <a:pathLst>
                <a:path w="10921" h="10903" extrusionOk="0">
                  <a:moveTo>
                    <a:pt x="5193" y="1589"/>
                  </a:moveTo>
                  <a:lnTo>
                    <a:pt x="5193" y="2231"/>
                  </a:lnTo>
                  <a:cubicBezTo>
                    <a:pt x="3623" y="2374"/>
                    <a:pt x="2374" y="3623"/>
                    <a:pt x="2249" y="5175"/>
                  </a:cubicBezTo>
                  <a:lnTo>
                    <a:pt x="1589" y="5175"/>
                  </a:lnTo>
                  <a:cubicBezTo>
                    <a:pt x="1732" y="3266"/>
                    <a:pt x="3266" y="1731"/>
                    <a:pt x="5193" y="1589"/>
                  </a:cubicBezTo>
                  <a:close/>
                  <a:moveTo>
                    <a:pt x="5728" y="1589"/>
                  </a:moveTo>
                  <a:cubicBezTo>
                    <a:pt x="7655" y="1731"/>
                    <a:pt x="9190" y="3266"/>
                    <a:pt x="9315" y="5175"/>
                  </a:cubicBezTo>
                  <a:lnTo>
                    <a:pt x="8672" y="5175"/>
                  </a:lnTo>
                  <a:cubicBezTo>
                    <a:pt x="8548" y="3605"/>
                    <a:pt x="7299" y="2356"/>
                    <a:pt x="5728" y="2231"/>
                  </a:cubicBezTo>
                  <a:lnTo>
                    <a:pt x="5728" y="1589"/>
                  </a:lnTo>
                  <a:close/>
                  <a:moveTo>
                    <a:pt x="5728" y="2766"/>
                  </a:moveTo>
                  <a:cubicBezTo>
                    <a:pt x="7013" y="2891"/>
                    <a:pt x="8012" y="3908"/>
                    <a:pt x="8137" y="5175"/>
                  </a:cubicBezTo>
                  <a:lnTo>
                    <a:pt x="7049" y="5175"/>
                  </a:lnTo>
                  <a:lnTo>
                    <a:pt x="7049" y="5710"/>
                  </a:lnTo>
                  <a:lnTo>
                    <a:pt x="8137" y="5710"/>
                  </a:lnTo>
                  <a:cubicBezTo>
                    <a:pt x="8012" y="6995"/>
                    <a:pt x="7013" y="8012"/>
                    <a:pt x="5728" y="8137"/>
                  </a:cubicBezTo>
                  <a:lnTo>
                    <a:pt x="5728" y="7048"/>
                  </a:lnTo>
                  <a:lnTo>
                    <a:pt x="5193" y="7048"/>
                  </a:lnTo>
                  <a:lnTo>
                    <a:pt x="5193" y="8137"/>
                  </a:lnTo>
                  <a:cubicBezTo>
                    <a:pt x="3926" y="8012"/>
                    <a:pt x="2909" y="6995"/>
                    <a:pt x="2784" y="5710"/>
                  </a:cubicBezTo>
                  <a:lnTo>
                    <a:pt x="3855" y="5710"/>
                  </a:lnTo>
                  <a:lnTo>
                    <a:pt x="3855" y="5175"/>
                  </a:lnTo>
                  <a:lnTo>
                    <a:pt x="2784" y="5175"/>
                  </a:lnTo>
                  <a:cubicBezTo>
                    <a:pt x="2909" y="3908"/>
                    <a:pt x="3926" y="2891"/>
                    <a:pt x="5193" y="2766"/>
                  </a:cubicBezTo>
                  <a:lnTo>
                    <a:pt x="5193" y="3855"/>
                  </a:lnTo>
                  <a:lnTo>
                    <a:pt x="5728" y="3855"/>
                  </a:lnTo>
                  <a:lnTo>
                    <a:pt x="5728" y="2766"/>
                  </a:lnTo>
                  <a:close/>
                  <a:moveTo>
                    <a:pt x="2249" y="5710"/>
                  </a:moveTo>
                  <a:cubicBezTo>
                    <a:pt x="2374" y="7280"/>
                    <a:pt x="3623" y="8529"/>
                    <a:pt x="5193" y="8672"/>
                  </a:cubicBezTo>
                  <a:lnTo>
                    <a:pt x="5193" y="9314"/>
                  </a:lnTo>
                  <a:cubicBezTo>
                    <a:pt x="3266" y="9172"/>
                    <a:pt x="1732" y="7637"/>
                    <a:pt x="1589" y="5710"/>
                  </a:cubicBezTo>
                  <a:close/>
                  <a:moveTo>
                    <a:pt x="9315" y="5710"/>
                  </a:moveTo>
                  <a:cubicBezTo>
                    <a:pt x="9190" y="7637"/>
                    <a:pt x="7655" y="9172"/>
                    <a:pt x="5728" y="9314"/>
                  </a:cubicBezTo>
                  <a:lnTo>
                    <a:pt x="5728" y="8672"/>
                  </a:lnTo>
                  <a:cubicBezTo>
                    <a:pt x="7299" y="8529"/>
                    <a:pt x="8548" y="7280"/>
                    <a:pt x="8672" y="5710"/>
                  </a:cubicBezTo>
                  <a:close/>
                  <a:moveTo>
                    <a:pt x="5193" y="1"/>
                  </a:moveTo>
                  <a:lnTo>
                    <a:pt x="5193" y="786"/>
                  </a:lnTo>
                  <a:cubicBezTo>
                    <a:pt x="2838" y="928"/>
                    <a:pt x="947" y="2820"/>
                    <a:pt x="804" y="5175"/>
                  </a:cubicBezTo>
                  <a:lnTo>
                    <a:pt x="1" y="5175"/>
                  </a:lnTo>
                  <a:lnTo>
                    <a:pt x="1" y="5710"/>
                  </a:lnTo>
                  <a:lnTo>
                    <a:pt x="804" y="5710"/>
                  </a:lnTo>
                  <a:cubicBezTo>
                    <a:pt x="947" y="8083"/>
                    <a:pt x="2838" y="9975"/>
                    <a:pt x="5193" y="10099"/>
                  </a:cubicBezTo>
                  <a:lnTo>
                    <a:pt x="5193" y="10902"/>
                  </a:lnTo>
                  <a:lnTo>
                    <a:pt x="5728" y="10902"/>
                  </a:lnTo>
                  <a:lnTo>
                    <a:pt x="5728" y="10099"/>
                  </a:lnTo>
                  <a:cubicBezTo>
                    <a:pt x="8101" y="9975"/>
                    <a:pt x="9975" y="8083"/>
                    <a:pt x="10118" y="5710"/>
                  </a:cubicBezTo>
                  <a:lnTo>
                    <a:pt x="10921" y="5710"/>
                  </a:lnTo>
                  <a:lnTo>
                    <a:pt x="10921" y="5175"/>
                  </a:lnTo>
                  <a:lnTo>
                    <a:pt x="10118" y="5175"/>
                  </a:lnTo>
                  <a:cubicBezTo>
                    <a:pt x="9975" y="2820"/>
                    <a:pt x="8101" y="928"/>
                    <a:pt x="5728" y="786"/>
                  </a:cubicBezTo>
                  <a:lnTo>
                    <a:pt x="572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3" name="Google Shape;223;p1"/>
          <p:cNvGrpSpPr/>
          <p:nvPr/>
        </p:nvGrpSpPr>
        <p:grpSpPr>
          <a:xfrm rot="1259960">
            <a:off x="1820271" y="6548430"/>
            <a:ext cx="210250" cy="340643"/>
            <a:chOff x="3741075" y="1171575"/>
            <a:chExt cx="172650" cy="279725"/>
          </a:xfrm>
        </p:grpSpPr>
        <p:sp>
          <p:nvSpPr>
            <p:cNvPr id="224" name="Google Shape;224;p1"/>
            <p:cNvSpPr/>
            <p:nvPr/>
          </p:nvSpPr>
          <p:spPr>
            <a:xfrm>
              <a:off x="3784350" y="1364725"/>
              <a:ext cx="86100" cy="19650"/>
            </a:xfrm>
            <a:custGeom>
              <a:avLst/>
              <a:gdLst/>
              <a:ahLst/>
              <a:cxnLst/>
              <a:rect l="l" t="t" r="r" b="b"/>
              <a:pathLst>
                <a:path w="3444" h="786" extrusionOk="0">
                  <a:moveTo>
                    <a:pt x="393" y="1"/>
                  </a:moveTo>
                  <a:cubicBezTo>
                    <a:pt x="161" y="1"/>
                    <a:pt x="0" y="161"/>
                    <a:pt x="0" y="393"/>
                  </a:cubicBezTo>
                  <a:cubicBezTo>
                    <a:pt x="0" y="625"/>
                    <a:pt x="161" y="786"/>
                    <a:pt x="393" y="786"/>
                  </a:cubicBezTo>
                  <a:lnTo>
                    <a:pt x="3051" y="786"/>
                  </a:lnTo>
                  <a:cubicBezTo>
                    <a:pt x="3283" y="786"/>
                    <a:pt x="3444" y="625"/>
                    <a:pt x="3444" y="393"/>
                  </a:cubicBezTo>
                  <a:cubicBezTo>
                    <a:pt x="3444" y="161"/>
                    <a:pt x="3283" y="1"/>
                    <a:pt x="30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1"/>
            <p:cNvSpPr/>
            <p:nvPr/>
          </p:nvSpPr>
          <p:spPr>
            <a:xfrm>
              <a:off x="3784350" y="1397750"/>
              <a:ext cx="86100" cy="20075"/>
            </a:xfrm>
            <a:custGeom>
              <a:avLst/>
              <a:gdLst/>
              <a:ahLst/>
              <a:cxnLst/>
              <a:rect l="l" t="t" r="r" b="b"/>
              <a:pathLst>
                <a:path w="3444" h="803" extrusionOk="0">
                  <a:moveTo>
                    <a:pt x="393" y="0"/>
                  </a:moveTo>
                  <a:cubicBezTo>
                    <a:pt x="161" y="0"/>
                    <a:pt x="0" y="178"/>
                    <a:pt x="0" y="410"/>
                  </a:cubicBezTo>
                  <a:cubicBezTo>
                    <a:pt x="0" y="642"/>
                    <a:pt x="161" y="803"/>
                    <a:pt x="393" y="803"/>
                  </a:cubicBezTo>
                  <a:lnTo>
                    <a:pt x="3051" y="803"/>
                  </a:lnTo>
                  <a:cubicBezTo>
                    <a:pt x="3283" y="803"/>
                    <a:pt x="3444" y="642"/>
                    <a:pt x="3444" y="410"/>
                  </a:cubicBezTo>
                  <a:cubicBezTo>
                    <a:pt x="3444" y="178"/>
                    <a:pt x="3283" y="0"/>
                    <a:pt x="30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1"/>
            <p:cNvSpPr/>
            <p:nvPr/>
          </p:nvSpPr>
          <p:spPr>
            <a:xfrm>
              <a:off x="3805750" y="1431200"/>
              <a:ext cx="43300" cy="20100"/>
            </a:xfrm>
            <a:custGeom>
              <a:avLst/>
              <a:gdLst/>
              <a:ahLst/>
              <a:cxnLst/>
              <a:rect l="l" t="t" r="r" b="b"/>
              <a:pathLst>
                <a:path w="1732" h="804" extrusionOk="0">
                  <a:moveTo>
                    <a:pt x="1" y="0"/>
                  </a:moveTo>
                  <a:cubicBezTo>
                    <a:pt x="36" y="446"/>
                    <a:pt x="411" y="803"/>
                    <a:pt x="857" y="803"/>
                  </a:cubicBezTo>
                  <a:cubicBezTo>
                    <a:pt x="1321" y="803"/>
                    <a:pt x="1696" y="446"/>
                    <a:pt x="17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1"/>
            <p:cNvSpPr/>
            <p:nvPr/>
          </p:nvSpPr>
          <p:spPr>
            <a:xfrm>
              <a:off x="3741075" y="1171575"/>
              <a:ext cx="172650" cy="179800"/>
            </a:xfrm>
            <a:custGeom>
              <a:avLst/>
              <a:gdLst/>
              <a:ahLst/>
              <a:cxnLst/>
              <a:rect l="l" t="t" r="r" b="b"/>
              <a:pathLst>
                <a:path w="6906" h="7192" extrusionOk="0">
                  <a:moveTo>
                    <a:pt x="3462" y="786"/>
                  </a:moveTo>
                  <a:cubicBezTo>
                    <a:pt x="4907" y="804"/>
                    <a:pt x="6103" y="1963"/>
                    <a:pt x="6120" y="3427"/>
                  </a:cubicBezTo>
                  <a:lnTo>
                    <a:pt x="6120" y="3534"/>
                  </a:lnTo>
                  <a:lnTo>
                    <a:pt x="6103" y="3534"/>
                  </a:lnTo>
                  <a:cubicBezTo>
                    <a:pt x="6103" y="3855"/>
                    <a:pt x="6031" y="4176"/>
                    <a:pt x="5924" y="4461"/>
                  </a:cubicBezTo>
                  <a:cubicBezTo>
                    <a:pt x="5817" y="4729"/>
                    <a:pt x="5674" y="4979"/>
                    <a:pt x="5478" y="5193"/>
                  </a:cubicBezTo>
                  <a:cubicBezTo>
                    <a:pt x="5175" y="5568"/>
                    <a:pt x="4907" y="5960"/>
                    <a:pt x="4711" y="6388"/>
                  </a:cubicBezTo>
                  <a:lnTo>
                    <a:pt x="2213" y="6388"/>
                  </a:lnTo>
                  <a:cubicBezTo>
                    <a:pt x="1999" y="5960"/>
                    <a:pt x="1731" y="5568"/>
                    <a:pt x="1446" y="5193"/>
                  </a:cubicBezTo>
                  <a:cubicBezTo>
                    <a:pt x="1249" y="4979"/>
                    <a:pt x="1107" y="4729"/>
                    <a:pt x="1000" y="4461"/>
                  </a:cubicBezTo>
                  <a:cubicBezTo>
                    <a:pt x="875" y="4176"/>
                    <a:pt x="821" y="3855"/>
                    <a:pt x="803" y="3534"/>
                  </a:cubicBezTo>
                  <a:lnTo>
                    <a:pt x="803" y="3427"/>
                  </a:lnTo>
                  <a:cubicBezTo>
                    <a:pt x="839" y="1981"/>
                    <a:pt x="2017" y="804"/>
                    <a:pt x="3462" y="786"/>
                  </a:cubicBezTo>
                  <a:close/>
                  <a:moveTo>
                    <a:pt x="3444" y="1"/>
                  </a:moveTo>
                  <a:cubicBezTo>
                    <a:pt x="1570" y="19"/>
                    <a:pt x="36" y="1535"/>
                    <a:pt x="0" y="3427"/>
                  </a:cubicBezTo>
                  <a:lnTo>
                    <a:pt x="0" y="3551"/>
                  </a:lnTo>
                  <a:cubicBezTo>
                    <a:pt x="18" y="3962"/>
                    <a:pt x="90" y="4354"/>
                    <a:pt x="232" y="4747"/>
                  </a:cubicBezTo>
                  <a:cubicBezTo>
                    <a:pt x="393" y="5104"/>
                    <a:pt x="589" y="5443"/>
                    <a:pt x="839" y="5728"/>
                  </a:cubicBezTo>
                  <a:cubicBezTo>
                    <a:pt x="1160" y="6067"/>
                    <a:pt x="1499" y="6763"/>
                    <a:pt x="1642" y="7049"/>
                  </a:cubicBezTo>
                  <a:cubicBezTo>
                    <a:pt x="1695" y="7138"/>
                    <a:pt x="1785" y="7191"/>
                    <a:pt x="1892" y="7191"/>
                  </a:cubicBezTo>
                  <a:lnTo>
                    <a:pt x="5014" y="7191"/>
                  </a:lnTo>
                  <a:cubicBezTo>
                    <a:pt x="5121" y="7191"/>
                    <a:pt x="5228" y="7138"/>
                    <a:pt x="5264" y="7049"/>
                  </a:cubicBezTo>
                  <a:cubicBezTo>
                    <a:pt x="5407" y="6763"/>
                    <a:pt x="5746" y="6067"/>
                    <a:pt x="6085" y="5728"/>
                  </a:cubicBezTo>
                  <a:cubicBezTo>
                    <a:pt x="6317" y="5443"/>
                    <a:pt x="6549" y="5104"/>
                    <a:pt x="6673" y="4747"/>
                  </a:cubicBezTo>
                  <a:cubicBezTo>
                    <a:pt x="6816" y="4354"/>
                    <a:pt x="6905" y="3962"/>
                    <a:pt x="6905" y="3551"/>
                  </a:cubicBezTo>
                  <a:lnTo>
                    <a:pt x="6905" y="3427"/>
                  </a:lnTo>
                  <a:cubicBezTo>
                    <a:pt x="6870" y="1535"/>
                    <a:pt x="5353" y="19"/>
                    <a:pt x="34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8" name="Google Shape;228;p1"/>
          <p:cNvSpPr/>
          <p:nvPr/>
        </p:nvSpPr>
        <p:spPr>
          <a:xfrm rot="1259960">
            <a:off x="49398" y="3330439"/>
            <a:ext cx="226537" cy="226537"/>
          </a:xfrm>
          <a:custGeom>
            <a:avLst/>
            <a:gdLst/>
            <a:ahLst/>
            <a:cxnLst/>
            <a:rect l="l" t="t" r="r" b="b"/>
            <a:pathLst>
              <a:path w="7441" h="7441" extrusionOk="0">
                <a:moveTo>
                  <a:pt x="232" y="1"/>
                </a:moveTo>
                <a:cubicBezTo>
                  <a:pt x="107" y="1"/>
                  <a:pt x="0" y="108"/>
                  <a:pt x="0" y="233"/>
                </a:cubicBezTo>
                <a:cubicBezTo>
                  <a:pt x="0" y="268"/>
                  <a:pt x="18" y="286"/>
                  <a:pt x="18" y="304"/>
                </a:cubicBezTo>
                <a:lnTo>
                  <a:pt x="2284" y="7138"/>
                </a:lnTo>
                <a:cubicBezTo>
                  <a:pt x="2327" y="7237"/>
                  <a:pt x="2415" y="7291"/>
                  <a:pt x="2512" y="7291"/>
                </a:cubicBezTo>
                <a:cubicBezTo>
                  <a:pt x="2537" y="7291"/>
                  <a:pt x="2562" y="7288"/>
                  <a:pt x="2588" y="7280"/>
                </a:cubicBezTo>
                <a:cubicBezTo>
                  <a:pt x="2641" y="7263"/>
                  <a:pt x="2695" y="7209"/>
                  <a:pt x="2730" y="7138"/>
                </a:cubicBezTo>
                <a:lnTo>
                  <a:pt x="3587" y="4765"/>
                </a:lnTo>
                <a:lnTo>
                  <a:pt x="6263" y="7441"/>
                </a:lnTo>
                <a:lnTo>
                  <a:pt x="7441" y="6263"/>
                </a:lnTo>
                <a:lnTo>
                  <a:pt x="4764" y="3587"/>
                </a:lnTo>
                <a:lnTo>
                  <a:pt x="7137" y="2731"/>
                </a:lnTo>
                <a:cubicBezTo>
                  <a:pt x="7262" y="2677"/>
                  <a:pt x="7316" y="2552"/>
                  <a:pt x="7280" y="2427"/>
                </a:cubicBezTo>
                <a:cubicBezTo>
                  <a:pt x="7262" y="2374"/>
                  <a:pt x="7191" y="2302"/>
                  <a:pt x="7137" y="2284"/>
                </a:cubicBezTo>
                <a:lnTo>
                  <a:pt x="304" y="18"/>
                </a:lnTo>
                <a:cubicBezTo>
                  <a:pt x="286" y="1"/>
                  <a:pt x="250" y="1"/>
                  <a:pt x="23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1"/>
          <p:cNvSpPr/>
          <p:nvPr/>
        </p:nvSpPr>
        <p:spPr>
          <a:xfrm rot="1259960">
            <a:off x="11401191" y="5303267"/>
            <a:ext cx="314004" cy="285904"/>
          </a:xfrm>
          <a:custGeom>
            <a:avLst/>
            <a:gdLst/>
            <a:ahLst/>
            <a:cxnLst/>
            <a:rect l="l" t="t" r="r" b="b"/>
            <a:pathLst>
              <a:path w="10314" h="9391" extrusionOk="0">
                <a:moveTo>
                  <a:pt x="5157" y="1"/>
                </a:moveTo>
                <a:cubicBezTo>
                  <a:pt x="4568" y="1"/>
                  <a:pt x="4086" y="482"/>
                  <a:pt x="4086" y="1071"/>
                </a:cubicBezTo>
                <a:cubicBezTo>
                  <a:pt x="4086" y="1553"/>
                  <a:pt x="4425" y="1963"/>
                  <a:pt x="4889" y="2088"/>
                </a:cubicBezTo>
                <a:lnTo>
                  <a:pt x="4889" y="3926"/>
                </a:lnTo>
                <a:cubicBezTo>
                  <a:pt x="4497" y="3997"/>
                  <a:pt x="4176" y="4229"/>
                  <a:pt x="3997" y="4550"/>
                </a:cubicBezTo>
                <a:lnTo>
                  <a:pt x="2284" y="3837"/>
                </a:lnTo>
                <a:cubicBezTo>
                  <a:pt x="2338" y="3373"/>
                  <a:pt x="2088" y="2891"/>
                  <a:pt x="1624" y="2695"/>
                </a:cubicBezTo>
                <a:cubicBezTo>
                  <a:pt x="1490" y="2643"/>
                  <a:pt x="1353" y="2618"/>
                  <a:pt x="1219" y="2618"/>
                </a:cubicBezTo>
                <a:cubicBezTo>
                  <a:pt x="798" y="2618"/>
                  <a:pt x="404" y="2860"/>
                  <a:pt x="214" y="3266"/>
                </a:cubicBezTo>
                <a:cubicBezTo>
                  <a:pt x="0" y="3819"/>
                  <a:pt x="250" y="4443"/>
                  <a:pt x="803" y="4675"/>
                </a:cubicBezTo>
                <a:cubicBezTo>
                  <a:pt x="932" y="4727"/>
                  <a:pt x="1067" y="4752"/>
                  <a:pt x="1201" y="4752"/>
                </a:cubicBezTo>
                <a:cubicBezTo>
                  <a:pt x="1529" y="4752"/>
                  <a:pt x="1849" y="4603"/>
                  <a:pt x="2052" y="4336"/>
                </a:cubicBezTo>
                <a:lnTo>
                  <a:pt x="3801" y="5050"/>
                </a:lnTo>
                <a:cubicBezTo>
                  <a:pt x="3801" y="5086"/>
                  <a:pt x="3801" y="5157"/>
                  <a:pt x="3801" y="5211"/>
                </a:cubicBezTo>
                <a:cubicBezTo>
                  <a:pt x="3801" y="5514"/>
                  <a:pt x="3890" y="5799"/>
                  <a:pt x="4051" y="6014"/>
                </a:cubicBezTo>
                <a:lnTo>
                  <a:pt x="2677" y="7423"/>
                </a:lnTo>
                <a:cubicBezTo>
                  <a:pt x="2506" y="7319"/>
                  <a:pt x="2313" y="7268"/>
                  <a:pt x="2122" y="7268"/>
                </a:cubicBezTo>
                <a:cubicBezTo>
                  <a:pt x="1854" y="7268"/>
                  <a:pt x="1590" y="7368"/>
                  <a:pt x="1392" y="7566"/>
                </a:cubicBezTo>
                <a:cubicBezTo>
                  <a:pt x="964" y="7994"/>
                  <a:pt x="964" y="8654"/>
                  <a:pt x="1392" y="9082"/>
                </a:cubicBezTo>
                <a:cubicBezTo>
                  <a:pt x="1597" y="9288"/>
                  <a:pt x="1869" y="9390"/>
                  <a:pt x="2141" y="9390"/>
                </a:cubicBezTo>
                <a:cubicBezTo>
                  <a:pt x="2414" y="9390"/>
                  <a:pt x="2686" y="9288"/>
                  <a:pt x="2891" y="9082"/>
                </a:cubicBezTo>
                <a:cubicBezTo>
                  <a:pt x="3230" y="8726"/>
                  <a:pt x="3283" y="8190"/>
                  <a:pt x="3051" y="7780"/>
                </a:cubicBezTo>
                <a:lnTo>
                  <a:pt x="4461" y="6370"/>
                </a:lnTo>
                <a:cubicBezTo>
                  <a:pt x="4657" y="6495"/>
                  <a:pt x="4889" y="6549"/>
                  <a:pt x="5121" y="6549"/>
                </a:cubicBezTo>
                <a:lnTo>
                  <a:pt x="5175" y="6549"/>
                </a:lnTo>
                <a:cubicBezTo>
                  <a:pt x="5407" y="6549"/>
                  <a:pt x="5639" y="6495"/>
                  <a:pt x="5853" y="6370"/>
                </a:cubicBezTo>
                <a:lnTo>
                  <a:pt x="7244" y="7780"/>
                </a:lnTo>
                <a:cubicBezTo>
                  <a:pt x="7013" y="8190"/>
                  <a:pt x="7066" y="8726"/>
                  <a:pt x="7405" y="9082"/>
                </a:cubicBezTo>
                <a:cubicBezTo>
                  <a:pt x="7619" y="9288"/>
                  <a:pt x="7896" y="9390"/>
                  <a:pt x="8170" y="9390"/>
                </a:cubicBezTo>
                <a:cubicBezTo>
                  <a:pt x="8444" y="9390"/>
                  <a:pt x="8716" y="9288"/>
                  <a:pt x="8922" y="9082"/>
                </a:cubicBezTo>
                <a:cubicBezTo>
                  <a:pt x="9332" y="8672"/>
                  <a:pt x="9332" y="7994"/>
                  <a:pt x="8922" y="7584"/>
                </a:cubicBezTo>
                <a:cubicBezTo>
                  <a:pt x="8720" y="7382"/>
                  <a:pt x="8450" y="7282"/>
                  <a:pt x="8174" y="7282"/>
                </a:cubicBezTo>
                <a:cubicBezTo>
                  <a:pt x="7985" y="7282"/>
                  <a:pt x="7793" y="7329"/>
                  <a:pt x="7619" y="7423"/>
                </a:cubicBezTo>
                <a:lnTo>
                  <a:pt x="6245" y="6031"/>
                </a:lnTo>
                <a:cubicBezTo>
                  <a:pt x="6406" y="5799"/>
                  <a:pt x="6513" y="5532"/>
                  <a:pt x="6513" y="5228"/>
                </a:cubicBezTo>
                <a:cubicBezTo>
                  <a:pt x="6513" y="5175"/>
                  <a:pt x="6513" y="5104"/>
                  <a:pt x="6495" y="5068"/>
                </a:cubicBezTo>
                <a:lnTo>
                  <a:pt x="8244" y="4336"/>
                </a:lnTo>
                <a:cubicBezTo>
                  <a:pt x="8450" y="4607"/>
                  <a:pt x="8777" y="4766"/>
                  <a:pt x="9118" y="4766"/>
                </a:cubicBezTo>
                <a:cubicBezTo>
                  <a:pt x="9249" y="4766"/>
                  <a:pt x="9382" y="4743"/>
                  <a:pt x="9510" y="4693"/>
                </a:cubicBezTo>
                <a:cubicBezTo>
                  <a:pt x="10046" y="4443"/>
                  <a:pt x="10313" y="3837"/>
                  <a:pt x="10081" y="3284"/>
                </a:cubicBezTo>
                <a:cubicBezTo>
                  <a:pt x="9906" y="2878"/>
                  <a:pt x="9504" y="2636"/>
                  <a:pt x="9079" y="2636"/>
                </a:cubicBezTo>
                <a:cubicBezTo>
                  <a:pt x="8944" y="2636"/>
                  <a:pt x="8806" y="2661"/>
                  <a:pt x="8672" y="2713"/>
                </a:cubicBezTo>
                <a:cubicBezTo>
                  <a:pt x="8226" y="2891"/>
                  <a:pt x="7958" y="3373"/>
                  <a:pt x="8030" y="3855"/>
                </a:cubicBezTo>
                <a:lnTo>
                  <a:pt x="6317" y="4568"/>
                </a:lnTo>
                <a:cubicBezTo>
                  <a:pt x="6120" y="4247"/>
                  <a:pt x="5781" y="3997"/>
                  <a:pt x="5407" y="3944"/>
                </a:cubicBezTo>
                <a:lnTo>
                  <a:pt x="5407" y="2088"/>
                </a:lnTo>
                <a:cubicBezTo>
                  <a:pt x="5871" y="1963"/>
                  <a:pt x="6210" y="1553"/>
                  <a:pt x="6210" y="1071"/>
                </a:cubicBezTo>
                <a:cubicBezTo>
                  <a:pt x="6210" y="482"/>
                  <a:pt x="5746" y="1"/>
                  <a:pt x="515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0" name="Google Shape;230;p1"/>
          <p:cNvGrpSpPr/>
          <p:nvPr/>
        </p:nvGrpSpPr>
        <p:grpSpPr>
          <a:xfrm rot="1259960">
            <a:off x="10606712" y="4977511"/>
            <a:ext cx="194510" cy="356353"/>
            <a:chOff x="4354850" y="2375525"/>
            <a:chExt cx="159725" cy="292625"/>
          </a:xfrm>
        </p:grpSpPr>
        <p:sp>
          <p:nvSpPr>
            <p:cNvPr id="231" name="Google Shape;231;p1"/>
            <p:cNvSpPr/>
            <p:nvPr/>
          </p:nvSpPr>
          <p:spPr>
            <a:xfrm>
              <a:off x="4354850" y="2498625"/>
              <a:ext cx="159725" cy="169525"/>
            </a:xfrm>
            <a:custGeom>
              <a:avLst/>
              <a:gdLst/>
              <a:ahLst/>
              <a:cxnLst/>
              <a:rect l="l" t="t" r="r" b="b"/>
              <a:pathLst>
                <a:path w="6389" h="6781" extrusionOk="0">
                  <a:moveTo>
                    <a:pt x="144" y="1"/>
                  </a:moveTo>
                  <a:lnTo>
                    <a:pt x="144" y="1321"/>
                  </a:lnTo>
                  <a:cubicBezTo>
                    <a:pt x="144" y="2891"/>
                    <a:pt x="1303" y="4158"/>
                    <a:pt x="2802" y="4354"/>
                  </a:cubicBezTo>
                  <a:lnTo>
                    <a:pt x="2802" y="5978"/>
                  </a:lnTo>
                  <a:lnTo>
                    <a:pt x="1" y="5978"/>
                  </a:lnTo>
                  <a:lnTo>
                    <a:pt x="1" y="6781"/>
                  </a:lnTo>
                  <a:lnTo>
                    <a:pt x="6388" y="6781"/>
                  </a:lnTo>
                  <a:lnTo>
                    <a:pt x="6388" y="5978"/>
                  </a:lnTo>
                  <a:lnTo>
                    <a:pt x="3605" y="5978"/>
                  </a:lnTo>
                  <a:lnTo>
                    <a:pt x="3605" y="4354"/>
                  </a:lnTo>
                  <a:cubicBezTo>
                    <a:pt x="5104" y="4158"/>
                    <a:pt x="6264" y="2891"/>
                    <a:pt x="6264" y="1321"/>
                  </a:cubicBezTo>
                  <a:lnTo>
                    <a:pt x="6264" y="1"/>
                  </a:lnTo>
                  <a:lnTo>
                    <a:pt x="5461" y="1"/>
                  </a:lnTo>
                  <a:lnTo>
                    <a:pt x="5461" y="1321"/>
                  </a:lnTo>
                  <a:cubicBezTo>
                    <a:pt x="5461" y="2588"/>
                    <a:pt x="4461" y="3587"/>
                    <a:pt x="3195" y="3587"/>
                  </a:cubicBezTo>
                  <a:cubicBezTo>
                    <a:pt x="1946" y="3587"/>
                    <a:pt x="929" y="2588"/>
                    <a:pt x="929" y="1321"/>
                  </a:cubicBezTo>
                  <a:lnTo>
                    <a:pt x="92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1"/>
            <p:cNvSpPr/>
            <p:nvPr/>
          </p:nvSpPr>
          <p:spPr>
            <a:xfrm>
              <a:off x="4391425" y="2375525"/>
              <a:ext cx="86575" cy="199400"/>
            </a:xfrm>
            <a:custGeom>
              <a:avLst/>
              <a:gdLst/>
              <a:ahLst/>
              <a:cxnLst/>
              <a:rect l="l" t="t" r="r" b="b"/>
              <a:pathLst>
                <a:path w="3463" h="7976" extrusionOk="0">
                  <a:moveTo>
                    <a:pt x="1732" y="0"/>
                  </a:moveTo>
                  <a:cubicBezTo>
                    <a:pt x="786" y="0"/>
                    <a:pt x="1" y="767"/>
                    <a:pt x="1" y="1731"/>
                  </a:cubicBezTo>
                  <a:lnTo>
                    <a:pt x="1" y="6245"/>
                  </a:lnTo>
                  <a:cubicBezTo>
                    <a:pt x="1" y="7208"/>
                    <a:pt x="786" y="7976"/>
                    <a:pt x="1732" y="7976"/>
                  </a:cubicBezTo>
                  <a:cubicBezTo>
                    <a:pt x="2695" y="7976"/>
                    <a:pt x="3462" y="7208"/>
                    <a:pt x="3462" y="6245"/>
                  </a:cubicBezTo>
                  <a:lnTo>
                    <a:pt x="2142" y="6245"/>
                  </a:lnTo>
                  <a:lnTo>
                    <a:pt x="2142" y="5710"/>
                  </a:lnTo>
                  <a:lnTo>
                    <a:pt x="3462" y="5710"/>
                  </a:lnTo>
                  <a:lnTo>
                    <a:pt x="3462" y="4925"/>
                  </a:lnTo>
                  <a:lnTo>
                    <a:pt x="2142" y="4925"/>
                  </a:lnTo>
                  <a:lnTo>
                    <a:pt x="2142" y="4389"/>
                  </a:lnTo>
                  <a:lnTo>
                    <a:pt x="3462" y="4389"/>
                  </a:lnTo>
                  <a:lnTo>
                    <a:pt x="3462" y="3586"/>
                  </a:lnTo>
                  <a:lnTo>
                    <a:pt x="2142" y="3586"/>
                  </a:lnTo>
                  <a:lnTo>
                    <a:pt x="2142" y="3051"/>
                  </a:lnTo>
                  <a:lnTo>
                    <a:pt x="3462" y="3051"/>
                  </a:lnTo>
                  <a:lnTo>
                    <a:pt x="3462" y="2266"/>
                  </a:lnTo>
                  <a:lnTo>
                    <a:pt x="2142" y="2266"/>
                  </a:lnTo>
                  <a:lnTo>
                    <a:pt x="2142" y="1731"/>
                  </a:lnTo>
                  <a:lnTo>
                    <a:pt x="3462" y="1731"/>
                  </a:lnTo>
                  <a:cubicBezTo>
                    <a:pt x="3462" y="767"/>
                    <a:pt x="2695" y="0"/>
                    <a:pt x="17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3" name="Google Shape;233;p1"/>
          <p:cNvGrpSpPr/>
          <p:nvPr/>
        </p:nvGrpSpPr>
        <p:grpSpPr>
          <a:xfrm rot="1259960">
            <a:off x="8652851" y="3465313"/>
            <a:ext cx="323777" cy="263375"/>
            <a:chOff x="853250" y="4006875"/>
            <a:chExt cx="265875" cy="216275"/>
          </a:xfrm>
        </p:grpSpPr>
        <p:sp>
          <p:nvSpPr>
            <p:cNvPr id="234" name="Google Shape;234;p1"/>
            <p:cNvSpPr/>
            <p:nvPr/>
          </p:nvSpPr>
          <p:spPr>
            <a:xfrm>
              <a:off x="1016500" y="4006875"/>
              <a:ext cx="70950" cy="106525"/>
            </a:xfrm>
            <a:custGeom>
              <a:avLst/>
              <a:gdLst/>
              <a:ahLst/>
              <a:cxnLst/>
              <a:rect l="l" t="t" r="r" b="b"/>
              <a:pathLst>
                <a:path w="2838" h="4261" extrusionOk="0">
                  <a:moveTo>
                    <a:pt x="1464" y="782"/>
                  </a:moveTo>
                  <a:cubicBezTo>
                    <a:pt x="1785" y="782"/>
                    <a:pt x="2052" y="1049"/>
                    <a:pt x="2052" y="1370"/>
                  </a:cubicBezTo>
                  <a:cubicBezTo>
                    <a:pt x="2052" y="1531"/>
                    <a:pt x="1981" y="1656"/>
                    <a:pt x="1874" y="1781"/>
                  </a:cubicBezTo>
                  <a:cubicBezTo>
                    <a:pt x="1749" y="1906"/>
                    <a:pt x="1606" y="1959"/>
                    <a:pt x="1446" y="1959"/>
                  </a:cubicBezTo>
                  <a:cubicBezTo>
                    <a:pt x="1125" y="1959"/>
                    <a:pt x="875" y="1692"/>
                    <a:pt x="875" y="1370"/>
                  </a:cubicBezTo>
                  <a:cubicBezTo>
                    <a:pt x="875" y="1049"/>
                    <a:pt x="1142" y="782"/>
                    <a:pt x="1464" y="782"/>
                  </a:cubicBezTo>
                  <a:close/>
                  <a:moveTo>
                    <a:pt x="1437" y="0"/>
                  </a:moveTo>
                  <a:cubicBezTo>
                    <a:pt x="1256" y="0"/>
                    <a:pt x="1067" y="33"/>
                    <a:pt x="875" y="104"/>
                  </a:cubicBezTo>
                  <a:cubicBezTo>
                    <a:pt x="589" y="211"/>
                    <a:pt x="357" y="443"/>
                    <a:pt x="215" y="710"/>
                  </a:cubicBezTo>
                  <a:cubicBezTo>
                    <a:pt x="36" y="1067"/>
                    <a:pt x="0" y="1477"/>
                    <a:pt x="143" y="1852"/>
                  </a:cubicBezTo>
                  <a:lnTo>
                    <a:pt x="785" y="3244"/>
                  </a:lnTo>
                  <a:lnTo>
                    <a:pt x="1214" y="4118"/>
                  </a:lnTo>
                  <a:cubicBezTo>
                    <a:pt x="1249" y="4207"/>
                    <a:pt x="1356" y="4261"/>
                    <a:pt x="1446" y="4261"/>
                  </a:cubicBezTo>
                  <a:cubicBezTo>
                    <a:pt x="1553" y="4261"/>
                    <a:pt x="1642" y="4207"/>
                    <a:pt x="1695" y="4118"/>
                  </a:cubicBezTo>
                  <a:lnTo>
                    <a:pt x="2106" y="3244"/>
                  </a:lnTo>
                  <a:lnTo>
                    <a:pt x="2748" y="1870"/>
                  </a:lnTo>
                  <a:cubicBezTo>
                    <a:pt x="2820" y="1709"/>
                    <a:pt x="2837" y="1531"/>
                    <a:pt x="2837" y="1370"/>
                  </a:cubicBezTo>
                  <a:cubicBezTo>
                    <a:pt x="2837" y="603"/>
                    <a:pt x="2215" y="0"/>
                    <a:pt x="14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1"/>
            <p:cNvSpPr/>
            <p:nvPr/>
          </p:nvSpPr>
          <p:spPr>
            <a:xfrm>
              <a:off x="853250" y="4036650"/>
              <a:ext cx="265875" cy="186500"/>
            </a:xfrm>
            <a:custGeom>
              <a:avLst/>
              <a:gdLst/>
              <a:ahLst/>
              <a:cxnLst/>
              <a:rect l="l" t="t" r="r" b="b"/>
              <a:pathLst>
                <a:path w="10635" h="7460" extrusionOk="0">
                  <a:moveTo>
                    <a:pt x="2391" y="1036"/>
                  </a:moveTo>
                  <a:lnTo>
                    <a:pt x="2391" y="5372"/>
                  </a:lnTo>
                  <a:lnTo>
                    <a:pt x="803" y="6175"/>
                  </a:lnTo>
                  <a:lnTo>
                    <a:pt x="803" y="1839"/>
                  </a:lnTo>
                  <a:lnTo>
                    <a:pt x="2391" y="1036"/>
                  </a:lnTo>
                  <a:close/>
                  <a:moveTo>
                    <a:pt x="2926" y="1036"/>
                  </a:moveTo>
                  <a:lnTo>
                    <a:pt x="5049" y="2106"/>
                  </a:lnTo>
                  <a:lnTo>
                    <a:pt x="5049" y="6442"/>
                  </a:lnTo>
                  <a:lnTo>
                    <a:pt x="2926" y="5372"/>
                  </a:lnTo>
                  <a:lnTo>
                    <a:pt x="2926" y="1036"/>
                  </a:lnTo>
                  <a:close/>
                  <a:moveTo>
                    <a:pt x="2659" y="1"/>
                  </a:moveTo>
                  <a:lnTo>
                    <a:pt x="0" y="1339"/>
                  </a:lnTo>
                  <a:lnTo>
                    <a:pt x="0" y="7459"/>
                  </a:lnTo>
                  <a:lnTo>
                    <a:pt x="2659" y="6121"/>
                  </a:lnTo>
                  <a:lnTo>
                    <a:pt x="5317" y="7459"/>
                  </a:lnTo>
                  <a:lnTo>
                    <a:pt x="7976" y="6121"/>
                  </a:lnTo>
                  <a:lnTo>
                    <a:pt x="10634" y="7459"/>
                  </a:lnTo>
                  <a:lnTo>
                    <a:pt x="10634" y="1339"/>
                  </a:lnTo>
                  <a:lnTo>
                    <a:pt x="9760" y="911"/>
                  </a:lnTo>
                  <a:lnTo>
                    <a:pt x="9439" y="1625"/>
                  </a:lnTo>
                  <a:lnTo>
                    <a:pt x="9831" y="1839"/>
                  </a:lnTo>
                  <a:lnTo>
                    <a:pt x="9831" y="6175"/>
                  </a:lnTo>
                  <a:lnTo>
                    <a:pt x="8243" y="5372"/>
                  </a:lnTo>
                  <a:lnTo>
                    <a:pt x="8243" y="3605"/>
                  </a:lnTo>
                  <a:lnTo>
                    <a:pt x="7708" y="3605"/>
                  </a:lnTo>
                  <a:lnTo>
                    <a:pt x="7708" y="5372"/>
                  </a:lnTo>
                  <a:lnTo>
                    <a:pt x="5585" y="6442"/>
                  </a:lnTo>
                  <a:lnTo>
                    <a:pt x="5585" y="2106"/>
                  </a:lnTo>
                  <a:lnTo>
                    <a:pt x="6530" y="1625"/>
                  </a:lnTo>
                  <a:lnTo>
                    <a:pt x="6191" y="911"/>
                  </a:lnTo>
                  <a:lnTo>
                    <a:pt x="5317" y="1339"/>
                  </a:lnTo>
                  <a:lnTo>
                    <a:pt x="265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Google Shape;236;p1"/>
          <p:cNvSpPr/>
          <p:nvPr/>
        </p:nvSpPr>
        <p:spPr>
          <a:xfrm rot="1259960">
            <a:off x="9582511" y="3794970"/>
            <a:ext cx="178192" cy="275431"/>
          </a:xfrm>
          <a:custGeom>
            <a:avLst/>
            <a:gdLst/>
            <a:ahLst/>
            <a:cxnLst/>
            <a:rect l="l" t="t" r="r" b="b"/>
            <a:pathLst>
              <a:path w="5853" h="9047" extrusionOk="0">
                <a:moveTo>
                  <a:pt x="2926" y="1606"/>
                </a:moveTo>
                <a:cubicBezTo>
                  <a:pt x="3586" y="1606"/>
                  <a:pt x="4122" y="2124"/>
                  <a:pt x="4122" y="2802"/>
                </a:cubicBezTo>
                <a:cubicBezTo>
                  <a:pt x="4122" y="3462"/>
                  <a:pt x="3586" y="3997"/>
                  <a:pt x="2926" y="3997"/>
                </a:cubicBezTo>
                <a:cubicBezTo>
                  <a:pt x="2248" y="3997"/>
                  <a:pt x="1731" y="3462"/>
                  <a:pt x="1731" y="2802"/>
                </a:cubicBezTo>
                <a:cubicBezTo>
                  <a:pt x="1731" y="2124"/>
                  <a:pt x="2248" y="1606"/>
                  <a:pt x="2926" y="1606"/>
                </a:cubicBezTo>
                <a:close/>
                <a:moveTo>
                  <a:pt x="2926" y="0"/>
                </a:moveTo>
                <a:cubicBezTo>
                  <a:pt x="2016" y="0"/>
                  <a:pt x="1142" y="464"/>
                  <a:pt x="625" y="1231"/>
                </a:cubicBezTo>
                <a:cubicBezTo>
                  <a:pt x="107" y="1981"/>
                  <a:pt x="0" y="2962"/>
                  <a:pt x="321" y="3819"/>
                </a:cubicBezTo>
                <a:lnTo>
                  <a:pt x="1588" y="6620"/>
                </a:lnTo>
                <a:lnTo>
                  <a:pt x="2694" y="8904"/>
                </a:lnTo>
                <a:cubicBezTo>
                  <a:pt x="2730" y="8993"/>
                  <a:pt x="2819" y="9046"/>
                  <a:pt x="2926" y="9046"/>
                </a:cubicBezTo>
                <a:cubicBezTo>
                  <a:pt x="3033" y="9046"/>
                  <a:pt x="3122" y="8993"/>
                  <a:pt x="3158" y="8904"/>
                </a:cubicBezTo>
                <a:lnTo>
                  <a:pt x="4247" y="6620"/>
                </a:lnTo>
                <a:lnTo>
                  <a:pt x="5513" y="3819"/>
                </a:lnTo>
                <a:cubicBezTo>
                  <a:pt x="5852" y="2962"/>
                  <a:pt x="5745" y="1981"/>
                  <a:pt x="5228" y="1231"/>
                </a:cubicBezTo>
                <a:cubicBezTo>
                  <a:pt x="4710" y="464"/>
                  <a:pt x="3854" y="0"/>
                  <a:pt x="292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7" name="Google Shape;237;p1"/>
          <p:cNvGrpSpPr/>
          <p:nvPr/>
        </p:nvGrpSpPr>
        <p:grpSpPr>
          <a:xfrm rot="1259960">
            <a:off x="10361115" y="4122550"/>
            <a:ext cx="319972" cy="320002"/>
            <a:chOff x="968775" y="1180050"/>
            <a:chExt cx="262750" cy="262775"/>
          </a:xfrm>
        </p:grpSpPr>
        <p:sp>
          <p:nvSpPr>
            <p:cNvPr id="238" name="Google Shape;238;p1"/>
            <p:cNvSpPr/>
            <p:nvPr/>
          </p:nvSpPr>
          <p:spPr>
            <a:xfrm>
              <a:off x="1061550" y="1180050"/>
              <a:ext cx="169975" cy="169550"/>
            </a:xfrm>
            <a:custGeom>
              <a:avLst/>
              <a:gdLst/>
              <a:ahLst/>
              <a:cxnLst/>
              <a:rect l="l" t="t" r="r" b="b"/>
              <a:pathLst>
                <a:path w="6799" h="6782" extrusionOk="0">
                  <a:moveTo>
                    <a:pt x="5478" y="1"/>
                  </a:moveTo>
                  <a:lnTo>
                    <a:pt x="4015" y="1464"/>
                  </a:lnTo>
                  <a:lnTo>
                    <a:pt x="4086" y="2160"/>
                  </a:lnTo>
                  <a:lnTo>
                    <a:pt x="1963" y="4283"/>
                  </a:lnTo>
                  <a:cubicBezTo>
                    <a:pt x="1785" y="4194"/>
                    <a:pt x="1571" y="4122"/>
                    <a:pt x="1339" y="4122"/>
                  </a:cubicBezTo>
                  <a:cubicBezTo>
                    <a:pt x="607" y="4122"/>
                    <a:pt x="1" y="4729"/>
                    <a:pt x="1" y="5461"/>
                  </a:cubicBezTo>
                  <a:cubicBezTo>
                    <a:pt x="1" y="6192"/>
                    <a:pt x="607" y="6781"/>
                    <a:pt x="1339" y="6781"/>
                  </a:cubicBezTo>
                  <a:cubicBezTo>
                    <a:pt x="2070" y="6781"/>
                    <a:pt x="2677" y="6192"/>
                    <a:pt x="2677" y="5461"/>
                  </a:cubicBezTo>
                  <a:cubicBezTo>
                    <a:pt x="2677" y="5229"/>
                    <a:pt x="2606" y="5032"/>
                    <a:pt x="2516" y="4854"/>
                  </a:cubicBezTo>
                  <a:lnTo>
                    <a:pt x="4657" y="2713"/>
                  </a:lnTo>
                  <a:lnTo>
                    <a:pt x="5335" y="2784"/>
                  </a:lnTo>
                  <a:lnTo>
                    <a:pt x="6799" y="1321"/>
                  </a:lnTo>
                  <a:lnTo>
                    <a:pt x="5603" y="1196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1"/>
            <p:cNvSpPr/>
            <p:nvPr/>
          </p:nvSpPr>
          <p:spPr>
            <a:xfrm>
              <a:off x="968775" y="1189875"/>
              <a:ext cx="252950" cy="252950"/>
            </a:xfrm>
            <a:custGeom>
              <a:avLst/>
              <a:gdLst/>
              <a:ahLst/>
              <a:cxnLst/>
              <a:rect l="l" t="t" r="r" b="b"/>
              <a:pathLst>
                <a:path w="10118" h="10118" extrusionOk="0">
                  <a:moveTo>
                    <a:pt x="5050" y="0"/>
                  </a:moveTo>
                  <a:cubicBezTo>
                    <a:pt x="2266" y="0"/>
                    <a:pt x="0" y="2266"/>
                    <a:pt x="0" y="5068"/>
                  </a:cubicBezTo>
                  <a:cubicBezTo>
                    <a:pt x="0" y="7851"/>
                    <a:pt x="2266" y="10117"/>
                    <a:pt x="5050" y="10117"/>
                  </a:cubicBezTo>
                  <a:cubicBezTo>
                    <a:pt x="7851" y="10117"/>
                    <a:pt x="10117" y="7851"/>
                    <a:pt x="10117" y="5068"/>
                  </a:cubicBezTo>
                  <a:cubicBezTo>
                    <a:pt x="10117" y="4193"/>
                    <a:pt x="9903" y="3390"/>
                    <a:pt x="9510" y="2695"/>
                  </a:cubicBezTo>
                  <a:lnTo>
                    <a:pt x="9421" y="2766"/>
                  </a:lnTo>
                  <a:lnTo>
                    <a:pt x="9243" y="2962"/>
                  </a:lnTo>
                  <a:lnTo>
                    <a:pt x="9011" y="2927"/>
                  </a:lnTo>
                  <a:lnTo>
                    <a:pt x="8725" y="2891"/>
                  </a:lnTo>
                  <a:lnTo>
                    <a:pt x="8725" y="2891"/>
                  </a:lnTo>
                  <a:cubicBezTo>
                    <a:pt x="9100" y="3533"/>
                    <a:pt x="9314" y="4265"/>
                    <a:pt x="9314" y="5068"/>
                  </a:cubicBezTo>
                  <a:cubicBezTo>
                    <a:pt x="9314" y="7405"/>
                    <a:pt x="7405" y="9314"/>
                    <a:pt x="5050" y="9314"/>
                  </a:cubicBezTo>
                  <a:cubicBezTo>
                    <a:pt x="2712" y="9314"/>
                    <a:pt x="803" y="7405"/>
                    <a:pt x="803" y="5068"/>
                  </a:cubicBezTo>
                  <a:cubicBezTo>
                    <a:pt x="803" y="2730"/>
                    <a:pt x="2712" y="803"/>
                    <a:pt x="5050" y="803"/>
                  </a:cubicBezTo>
                  <a:cubicBezTo>
                    <a:pt x="5853" y="803"/>
                    <a:pt x="6584" y="1017"/>
                    <a:pt x="7227" y="1392"/>
                  </a:cubicBezTo>
                  <a:lnTo>
                    <a:pt x="7209" y="1142"/>
                  </a:lnTo>
                  <a:lnTo>
                    <a:pt x="7155" y="875"/>
                  </a:lnTo>
                  <a:lnTo>
                    <a:pt x="7351" y="678"/>
                  </a:lnTo>
                  <a:lnTo>
                    <a:pt x="7441" y="589"/>
                  </a:lnTo>
                  <a:cubicBezTo>
                    <a:pt x="6727" y="214"/>
                    <a:pt x="5924" y="0"/>
                    <a:pt x="50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1"/>
            <p:cNvSpPr/>
            <p:nvPr/>
          </p:nvSpPr>
          <p:spPr>
            <a:xfrm>
              <a:off x="1015150" y="1236700"/>
              <a:ext cx="160175" cy="159725"/>
            </a:xfrm>
            <a:custGeom>
              <a:avLst/>
              <a:gdLst/>
              <a:ahLst/>
              <a:cxnLst/>
              <a:rect l="l" t="t" r="r" b="b"/>
              <a:pathLst>
                <a:path w="6407" h="6389" extrusionOk="0">
                  <a:moveTo>
                    <a:pt x="3195" y="1"/>
                  </a:moveTo>
                  <a:cubicBezTo>
                    <a:pt x="1446" y="1"/>
                    <a:pt x="1" y="1428"/>
                    <a:pt x="1" y="3195"/>
                  </a:cubicBezTo>
                  <a:cubicBezTo>
                    <a:pt x="1" y="4943"/>
                    <a:pt x="1446" y="6388"/>
                    <a:pt x="3195" y="6388"/>
                  </a:cubicBezTo>
                  <a:cubicBezTo>
                    <a:pt x="4961" y="6388"/>
                    <a:pt x="6406" y="4943"/>
                    <a:pt x="6406" y="3195"/>
                  </a:cubicBezTo>
                  <a:cubicBezTo>
                    <a:pt x="6406" y="2642"/>
                    <a:pt x="6264" y="2142"/>
                    <a:pt x="6032" y="1696"/>
                  </a:cubicBezTo>
                  <a:lnTo>
                    <a:pt x="5425" y="2285"/>
                  </a:lnTo>
                  <a:cubicBezTo>
                    <a:pt x="5550" y="2570"/>
                    <a:pt x="5603" y="2873"/>
                    <a:pt x="5603" y="3195"/>
                  </a:cubicBezTo>
                  <a:cubicBezTo>
                    <a:pt x="5603" y="4515"/>
                    <a:pt x="4533" y="5586"/>
                    <a:pt x="3195" y="5586"/>
                  </a:cubicBezTo>
                  <a:cubicBezTo>
                    <a:pt x="1892" y="5586"/>
                    <a:pt x="804" y="4515"/>
                    <a:pt x="804" y="3195"/>
                  </a:cubicBezTo>
                  <a:cubicBezTo>
                    <a:pt x="804" y="1874"/>
                    <a:pt x="1892" y="786"/>
                    <a:pt x="3195" y="786"/>
                  </a:cubicBezTo>
                  <a:cubicBezTo>
                    <a:pt x="3534" y="786"/>
                    <a:pt x="3837" y="857"/>
                    <a:pt x="4105" y="964"/>
                  </a:cubicBezTo>
                  <a:lnTo>
                    <a:pt x="4711" y="376"/>
                  </a:lnTo>
                  <a:cubicBezTo>
                    <a:pt x="4265" y="126"/>
                    <a:pt x="3748" y="1"/>
                    <a:pt x="31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1" name="Google Shape;241;p1"/>
          <p:cNvSpPr/>
          <p:nvPr/>
        </p:nvSpPr>
        <p:spPr>
          <a:xfrm rot="1259960">
            <a:off x="11294183" y="4470726"/>
            <a:ext cx="275431" cy="275431"/>
          </a:xfrm>
          <a:custGeom>
            <a:avLst/>
            <a:gdLst/>
            <a:ahLst/>
            <a:cxnLst/>
            <a:rect l="l" t="t" r="r" b="b"/>
            <a:pathLst>
              <a:path w="9047" h="9047" extrusionOk="0">
                <a:moveTo>
                  <a:pt x="4514" y="2927"/>
                </a:moveTo>
                <a:cubicBezTo>
                  <a:pt x="5389" y="2927"/>
                  <a:pt x="6102" y="3640"/>
                  <a:pt x="6102" y="4515"/>
                </a:cubicBezTo>
                <a:cubicBezTo>
                  <a:pt x="6102" y="5407"/>
                  <a:pt x="5389" y="6120"/>
                  <a:pt x="4514" y="6120"/>
                </a:cubicBezTo>
                <a:cubicBezTo>
                  <a:pt x="3640" y="6120"/>
                  <a:pt x="2926" y="5407"/>
                  <a:pt x="2926" y="4515"/>
                </a:cubicBezTo>
                <a:cubicBezTo>
                  <a:pt x="2926" y="3640"/>
                  <a:pt x="3640" y="2927"/>
                  <a:pt x="4514" y="2927"/>
                </a:cubicBezTo>
                <a:close/>
                <a:moveTo>
                  <a:pt x="3979" y="0"/>
                </a:moveTo>
                <a:lnTo>
                  <a:pt x="3515" y="928"/>
                </a:lnTo>
                <a:cubicBezTo>
                  <a:pt x="3230" y="1017"/>
                  <a:pt x="2944" y="1124"/>
                  <a:pt x="2695" y="1285"/>
                </a:cubicBezTo>
                <a:lnTo>
                  <a:pt x="1695" y="946"/>
                </a:lnTo>
                <a:lnTo>
                  <a:pt x="946" y="1695"/>
                </a:lnTo>
                <a:lnTo>
                  <a:pt x="1267" y="2695"/>
                </a:lnTo>
                <a:cubicBezTo>
                  <a:pt x="1124" y="2962"/>
                  <a:pt x="999" y="3248"/>
                  <a:pt x="928" y="3533"/>
                </a:cubicBezTo>
                <a:lnTo>
                  <a:pt x="0" y="3997"/>
                </a:lnTo>
                <a:lnTo>
                  <a:pt x="0" y="5050"/>
                </a:lnTo>
                <a:lnTo>
                  <a:pt x="928" y="5514"/>
                </a:lnTo>
                <a:cubicBezTo>
                  <a:pt x="999" y="5817"/>
                  <a:pt x="1124" y="6085"/>
                  <a:pt x="1267" y="6352"/>
                </a:cubicBezTo>
                <a:lnTo>
                  <a:pt x="946" y="7352"/>
                </a:lnTo>
                <a:lnTo>
                  <a:pt x="1695" y="8101"/>
                </a:lnTo>
                <a:lnTo>
                  <a:pt x="2695" y="7780"/>
                </a:lnTo>
                <a:cubicBezTo>
                  <a:pt x="2962" y="7922"/>
                  <a:pt x="3248" y="8047"/>
                  <a:pt x="3533" y="8119"/>
                </a:cubicBezTo>
                <a:lnTo>
                  <a:pt x="3997" y="9047"/>
                </a:lnTo>
                <a:lnTo>
                  <a:pt x="5068" y="9047"/>
                </a:lnTo>
                <a:lnTo>
                  <a:pt x="5532" y="8119"/>
                </a:lnTo>
                <a:cubicBezTo>
                  <a:pt x="5817" y="8047"/>
                  <a:pt x="6102" y="7922"/>
                  <a:pt x="6352" y="7780"/>
                </a:cubicBezTo>
                <a:lnTo>
                  <a:pt x="7351" y="8101"/>
                </a:lnTo>
                <a:lnTo>
                  <a:pt x="8101" y="7352"/>
                </a:lnTo>
                <a:lnTo>
                  <a:pt x="7762" y="6352"/>
                </a:lnTo>
                <a:cubicBezTo>
                  <a:pt x="7922" y="6085"/>
                  <a:pt x="8029" y="5799"/>
                  <a:pt x="8119" y="5514"/>
                </a:cubicBezTo>
                <a:lnTo>
                  <a:pt x="9047" y="5050"/>
                </a:lnTo>
                <a:lnTo>
                  <a:pt x="9047" y="3979"/>
                </a:lnTo>
                <a:lnTo>
                  <a:pt x="8101" y="3515"/>
                </a:lnTo>
                <a:cubicBezTo>
                  <a:pt x="8029" y="3230"/>
                  <a:pt x="7905" y="2962"/>
                  <a:pt x="7762" y="2695"/>
                </a:cubicBezTo>
                <a:lnTo>
                  <a:pt x="8101" y="1695"/>
                </a:lnTo>
                <a:lnTo>
                  <a:pt x="7334" y="946"/>
                </a:lnTo>
                <a:lnTo>
                  <a:pt x="6334" y="1285"/>
                </a:lnTo>
                <a:cubicBezTo>
                  <a:pt x="6085" y="1124"/>
                  <a:pt x="5799" y="1017"/>
                  <a:pt x="5496" y="928"/>
                </a:cubicBezTo>
                <a:lnTo>
                  <a:pt x="505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2" name="Google Shape;242;p1"/>
          <p:cNvGrpSpPr/>
          <p:nvPr/>
        </p:nvGrpSpPr>
        <p:grpSpPr>
          <a:xfrm rot="1259960">
            <a:off x="11834985" y="4794778"/>
            <a:ext cx="323777" cy="251532"/>
            <a:chOff x="4788875" y="1879050"/>
            <a:chExt cx="265875" cy="206550"/>
          </a:xfrm>
        </p:grpSpPr>
        <p:sp>
          <p:nvSpPr>
            <p:cNvPr id="243" name="Google Shape;243;p1"/>
            <p:cNvSpPr/>
            <p:nvPr/>
          </p:nvSpPr>
          <p:spPr>
            <a:xfrm>
              <a:off x="4839275" y="1961125"/>
              <a:ext cx="47325" cy="75850"/>
            </a:xfrm>
            <a:custGeom>
              <a:avLst/>
              <a:gdLst/>
              <a:ahLst/>
              <a:cxnLst/>
              <a:rect l="l" t="t" r="r" b="b"/>
              <a:pathLst>
                <a:path w="1893" h="3034" extrusionOk="0">
                  <a:moveTo>
                    <a:pt x="1518" y="0"/>
                  </a:moveTo>
                  <a:lnTo>
                    <a:pt x="1" y="1517"/>
                  </a:lnTo>
                  <a:lnTo>
                    <a:pt x="1518" y="3033"/>
                  </a:lnTo>
                  <a:lnTo>
                    <a:pt x="1892" y="2659"/>
                  </a:lnTo>
                  <a:lnTo>
                    <a:pt x="750" y="1517"/>
                  </a:lnTo>
                  <a:lnTo>
                    <a:pt x="1892" y="375"/>
                  </a:lnTo>
                  <a:lnTo>
                    <a:pt x="15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1"/>
            <p:cNvSpPr/>
            <p:nvPr/>
          </p:nvSpPr>
          <p:spPr>
            <a:xfrm>
              <a:off x="4957050" y="1961125"/>
              <a:ext cx="47300" cy="75850"/>
            </a:xfrm>
            <a:custGeom>
              <a:avLst/>
              <a:gdLst/>
              <a:ahLst/>
              <a:cxnLst/>
              <a:rect l="l" t="t" r="r" b="b"/>
              <a:pathLst>
                <a:path w="1892" h="3034" extrusionOk="0">
                  <a:moveTo>
                    <a:pt x="375" y="0"/>
                  </a:moveTo>
                  <a:lnTo>
                    <a:pt x="0" y="375"/>
                  </a:lnTo>
                  <a:lnTo>
                    <a:pt x="1142" y="1517"/>
                  </a:lnTo>
                  <a:lnTo>
                    <a:pt x="0" y="2659"/>
                  </a:lnTo>
                  <a:lnTo>
                    <a:pt x="375" y="3033"/>
                  </a:lnTo>
                  <a:lnTo>
                    <a:pt x="1892" y="1517"/>
                  </a:lnTo>
                  <a:lnTo>
                    <a:pt x="37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1"/>
            <p:cNvSpPr/>
            <p:nvPr/>
          </p:nvSpPr>
          <p:spPr>
            <a:xfrm>
              <a:off x="4899500" y="1959775"/>
              <a:ext cx="44200" cy="82100"/>
            </a:xfrm>
            <a:custGeom>
              <a:avLst/>
              <a:gdLst/>
              <a:ahLst/>
              <a:cxnLst/>
              <a:rect l="l" t="t" r="r" b="b"/>
              <a:pathLst>
                <a:path w="1768" h="3284" extrusionOk="0">
                  <a:moveTo>
                    <a:pt x="1268" y="1"/>
                  </a:moveTo>
                  <a:lnTo>
                    <a:pt x="1" y="3087"/>
                  </a:lnTo>
                  <a:lnTo>
                    <a:pt x="500" y="3284"/>
                  </a:lnTo>
                  <a:lnTo>
                    <a:pt x="1767" y="215"/>
                  </a:lnTo>
                  <a:lnTo>
                    <a:pt x="126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1"/>
            <p:cNvSpPr/>
            <p:nvPr/>
          </p:nvSpPr>
          <p:spPr>
            <a:xfrm>
              <a:off x="4788875" y="1879050"/>
              <a:ext cx="265875" cy="206550"/>
            </a:xfrm>
            <a:custGeom>
              <a:avLst/>
              <a:gdLst/>
              <a:ahLst/>
              <a:cxnLst/>
              <a:rect l="l" t="t" r="r" b="b"/>
              <a:pathLst>
                <a:path w="10635" h="8262" extrusionOk="0">
                  <a:moveTo>
                    <a:pt x="7316" y="803"/>
                  </a:moveTo>
                  <a:cubicBezTo>
                    <a:pt x="7459" y="803"/>
                    <a:pt x="7584" y="928"/>
                    <a:pt x="7584" y="1071"/>
                  </a:cubicBezTo>
                  <a:cubicBezTo>
                    <a:pt x="7584" y="1231"/>
                    <a:pt x="7459" y="1338"/>
                    <a:pt x="7316" y="1338"/>
                  </a:cubicBezTo>
                  <a:cubicBezTo>
                    <a:pt x="7173" y="1338"/>
                    <a:pt x="7049" y="1231"/>
                    <a:pt x="7049" y="1071"/>
                  </a:cubicBezTo>
                  <a:cubicBezTo>
                    <a:pt x="7049" y="928"/>
                    <a:pt x="7173" y="803"/>
                    <a:pt x="7316" y="803"/>
                  </a:cubicBezTo>
                  <a:close/>
                  <a:moveTo>
                    <a:pt x="8244" y="803"/>
                  </a:moveTo>
                  <a:cubicBezTo>
                    <a:pt x="8387" y="803"/>
                    <a:pt x="8512" y="928"/>
                    <a:pt x="8512" y="1071"/>
                  </a:cubicBezTo>
                  <a:cubicBezTo>
                    <a:pt x="8512" y="1231"/>
                    <a:pt x="8387" y="1338"/>
                    <a:pt x="8244" y="1338"/>
                  </a:cubicBezTo>
                  <a:cubicBezTo>
                    <a:pt x="8101" y="1338"/>
                    <a:pt x="7976" y="1231"/>
                    <a:pt x="7976" y="1071"/>
                  </a:cubicBezTo>
                  <a:cubicBezTo>
                    <a:pt x="7976" y="928"/>
                    <a:pt x="8101" y="803"/>
                    <a:pt x="8244" y="803"/>
                  </a:cubicBezTo>
                  <a:close/>
                  <a:moveTo>
                    <a:pt x="9172" y="803"/>
                  </a:moveTo>
                  <a:cubicBezTo>
                    <a:pt x="9315" y="803"/>
                    <a:pt x="9439" y="928"/>
                    <a:pt x="9439" y="1071"/>
                  </a:cubicBezTo>
                  <a:cubicBezTo>
                    <a:pt x="9439" y="1231"/>
                    <a:pt x="9315" y="1338"/>
                    <a:pt x="9172" y="1338"/>
                  </a:cubicBezTo>
                  <a:cubicBezTo>
                    <a:pt x="9029" y="1338"/>
                    <a:pt x="8904" y="1231"/>
                    <a:pt x="8904" y="1071"/>
                  </a:cubicBezTo>
                  <a:cubicBezTo>
                    <a:pt x="8904" y="928"/>
                    <a:pt x="9029" y="803"/>
                    <a:pt x="9172" y="803"/>
                  </a:cubicBezTo>
                  <a:close/>
                  <a:moveTo>
                    <a:pt x="9832" y="2141"/>
                  </a:moveTo>
                  <a:lnTo>
                    <a:pt x="9832" y="7458"/>
                  </a:lnTo>
                  <a:lnTo>
                    <a:pt x="804" y="7458"/>
                  </a:lnTo>
                  <a:lnTo>
                    <a:pt x="804" y="2141"/>
                  </a:lnTo>
                  <a:close/>
                  <a:moveTo>
                    <a:pt x="1" y="0"/>
                  </a:moveTo>
                  <a:lnTo>
                    <a:pt x="1" y="8261"/>
                  </a:lnTo>
                  <a:lnTo>
                    <a:pt x="10635" y="8261"/>
                  </a:lnTo>
                  <a:lnTo>
                    <a:pt x="1063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7" name="Google Shape;247;p1"/>
          <p:cNvGrpSpPr/>
          <p:nvPr/>
        </p:nvGrpSpPr>
        <p:grpSpPr>
          <a:xfrm rot="1259960">
            <a:off x="4409672" y="1047078"/>
            <a:ext cx="323777" cy="251532"/>
            <a:chOff x="4788875" y="1879050"/>
            <a:chExt cx="265875" cy="206550"/>
          </a:xfrm>
        </p:grpSpPr>
        <p:sp>
          <p:nvSpPr>
            <p:cNvPr id="248" name="Google Shape;248;p1"/>
            <p:cNvSpPr/>
            <p:nvPr/>
          </p:nvSpPr>
          <p:spPr>
            <a:xfrm>
              <a:off x="4839275" y="1961125"/>
              <a:ext cx="47325" cy="75850"/>
            </a:xfrm>
            <a:custGeom>
              <a:avLst/>
              <a:gdLst/>
              <a:ahLst/>
              <a:cxnLst/>
              <a:rect l="l" t="t" r="r" b="b"/>
              <a:pathLst>
                <a:path w="1893" h="3034" extrusionOk="0">
                  <a:moveTo>
                    <a:pt x="1518" y="0"/>
                  </a:moveTo>
                  <a:lnTo>
                    <a:pt x="1" y="1517"/>
                  </a:lnTo>
                  <a:lnTo>
                    <a:pt x="1518" y="3033"/>
                  </a:lnTo>
                  <a:lnTo>
                    <a:pt x="1892" y="2659"/>
                  </a:lnTo>
                  <a:lnTo>
                    <a:pt x="750" y="1517"/>
                  </a:lnTo>
                  <a:lnTo>
                    <a:pt x="1892" y="375"/>
                  </a:lnTo>
                  <a:lnTo>
                    <a:pt x="15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1"/>
            <p:cNvSpPr/>
            <p:nvPr/>
          </p:nvSpPr>
          <p:spPr>
            <a:xfrm>
              <a:off x="4957050" y="1961125"/>
              <a:ext cx="47300" cy="75850"/>
            </a:xfrm>
            <a:custGeom>
              <a:avLst/>
              <a:gdLst/>
              <a:ahLst/>
              <a:cxnLst/>
              <a:rect l="l" t="t" r="r" b="b"/>
              <a:pathLst>
                <a:path w="1892" h="3034" extrusionOk="0">
                  <a:moveTo>
                    <a:pt x="375" y="0"/>
                  </a:moveTo>
                  <a:lnTo>
                    <a:pt x="0" y="375"/>
                  </a:lnTo>
                  <a:lnTo>
                    <a:pt x="1142" y="1517"/>
                  </a:lnTo>
                  <a:lnTo>
                    <a:pt x="0" y="2659"/>
                  </a:lnTo>
                  <a:lnTo>
                    <a:pt x="375" y="3033"/>
                  </a:lnTo>
                  <a:lnTo>
                    <a:pt x="1892" y="1517"/>
                  </a:lnTo>
                  <a:lnTo>
                    <a:pt x="37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1"/>
            <p:cNvSpPr/>
            <p:nvPr/>
          </p:nvSpPr>
          <p:spPr>
            <a:xfrm>
              <a:off x="4899500" y="1959775"/>
              <a:ext cx="44200" cy="82100"/>
            </a:xfrm>
            <a:custGeom>
              <a:avLst/>
              <a:gdLst/>
              <a:ahLst/>
              <a:cxnLst/>
              <a:rect l="l" t="t" r="r" b="b"/>
              <a:pathLst>
                <a:path w="1768" h="3284" extrusionOk="0">
                  <a:moveTo>
                    <a:pt x="1268" y="1"/>
                  </a:moveTo>
                  <a:lnTo>
                    <a:pt x="1" y="3087"/>
                  </a:lnTo>
                  <a:lnTo>
                    <a:pt x="500" y="3284"/>
                  </a:lnTo>
                  <a:lnTo>
                    <a:pt x="1767" y="215"/>
                  </a:lnTo>
                  <a:lnTo>
                    <a:pt x="126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1"/>
            <p:cNvSpPr/>
            <p:nvPr/>
          </p:nvSpPr>
          <p:spPr>
            <a:xfrm>
              <a:off x="4788875" y="1879050"/>
              <a:ext cx="265875" cy="206550"/>
            </a:xfrm>
            <a:custGeom>
              <a:avLst/>
              <a:gdLst/>
              <a:ahLst/>
              <a:cxnLst/>
              <a:rect l="l" t="t" r="r" b="b"/>
              <a:pathLst>
                <a:path w="10635" h="8262" extrusionOk="0">
                  <a:moveTo>
                    <a:pt x="7316" y="803"/>
                  </a:moveTo>
                  <a:cubicBezTo>
                    <a:pt x="7459" y="803"/>
                    <a:pt x="7584" y="928"/>
                    <a:pt x="7584" y="1071"/>
                  </a:cubicBezTo>
                  <a:cubicBezTo>
                    <a:pt x="7584" y="1231"/>
                    <a:pt x="7459" y="1338"/>
                    <a:pt x="7316" y="1338"/>
                  </a:cubicBezTo>
                  <a:cubicBezTo>
                    <a:pt x="7173" y="1338"/>
                    <a:pt x="7049" y="1231"/>
                    <a:pt x="7049" y="1071"/>
                  </a:cubicBezTo>
                  <a:cubicBezTo>
                    <a:pt x="7049" y="928"/>
                    <a:pt x="7173" y="803"/>
                    <a:pt x="7316" y="803"/>
                  </a:cubicBezTo>
                  <a:close/>
                  <a:moveTo>
                    <a:pt x="8244" y="803"/>
                  </a:moveTo>
                  <a:cubicBezTo>
                    <a:pt x="8387" y="803"/>
                    <a:pt x="8512" y="928"/>
                    <a:pt x="8512" y="1071"/>
                  </a:cubicBezTo>
                  <a:cubicBezTo>
                    <a:pt x="8512" y="1231"/>
                    <a:pt x="8387" y="1338"/>
                    <a:pt x="8244" y="1338"/>
                  </a:cubicBezTo>
                  <a:cubicBezTo>
                    <a:pt x="8101" y="1338"/>
                    <a:pt x="7976" y="1231"/>
                    <a:pt x="7976" y="1071"/>
                  </a:cubicBezTo>
                  <a:cubicBezTo>
                    <a:pt x="7976" y="928"/>
                    <a:pt x="8101" y="803"/>
                    <a:pt x="8244" y="803"/>
                  </a:cubicBezTo>
                  <a:close/>
                  <a:moveTo>
                    <a:pt x="9172" y="803"/>
                  </a:moveTo>
                  <a:cubicBezTo>
                    <a:pt x="9315" y="803"/>
                    <a:pt x="9439" y="928"/>
                    <a:pt x="9439" y="1071"/>
                  </a:cubicBezTo>
                  <a:cubicBezTo>
                    <a:pt x="9439" y="1231"/>
                    <a:pt x="9315" y="1338"/>
                    <a:pt x="9172" y="1338"/>
                  </a:cubicBezTo>
                  <a:cubicBezTo>
                    <a:pt x="9029" y="1338"/>
                    <a:pt x="8904" y="1231"/>
                    <a:pt x="8904" y="1071"/>
                  </a:cubicBezTo>
                  <a:cubicBezTo>
                    <a:pt x="8904" y="928"/>
                    <a:pt x="9029" y="803"/>
                    <a:pt x="9172" y="803"/>
                  </a:cubicBezTo>
                  <a:close/>
                  <a:moveTo>
                    <a:pt x="9832" y="2141"/>
                  </a:moveTo>
                  <a:lnTo>
                    <a:pt x="9832" y="7458"/>
                  </a:lnTo>
                  <a:lnTo>
                    <a:pt x="804" y="7458"/>
                  </a:lnTo>
                  <a:lnTo>
                    <a:pt x="804" y="2141"/>
                  </a:lnTo>
                  <a:close/>
                  <a:moveTo>
                    <a:pt x="1" y="0"/>
                  </a:moveTo>
                  <a:lnTo>
                    <a:pt x="1" y="8261"/>
                  </a:lnTo>
                  <a:lnTo>
                    <a:pt x="10635" y="8261"/>
                  </a:lnTo>
                  <a:lnTo>
                    <a:pt x="1063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2" name="Google Shape;252;p1"/>
          <p:cNvSpPr/>
          <p:nvPr/>
        </p:nvSpPr>
        <p:spPr>
          <a:xfrm rot="1259960">
            <a:off x="5323935" y="1378827"/>
            <a:ext cx="226537" cy="226537"/>
          </a:xfrm>
          <a:custGeom>
            <a:avLst/>
            <a:gdLst/>
            <a:ahLst/>
            <a:cxnLst/>
            <a:rect l="l" t="t" r="r" b="b"/>
            <a:pathLst>
              <a:path w="7441" h="7441" extrusionOk="0">
                <a:moveTo>
                  <a:pt x="232" y="1"/>
                </a:moveTo>
                <a:cubicBezTo>
                  <a:pt x="107" y="1"/>
                  <a:pt x="0" y="108"/>
                  <a:pt x="0" y="233"/>
                </a:cubicBezTo>
                <a:cubicBezTo>
                  <a:pt x="0" y="268"/>
                  <a:pt x="18" y="286"/>
                  <a:pt x="18" y="304"/>
                </a:cubicBezTo>
                <a:lnTo>
                  <a:pt x="2284" y="7138"/>
                </a:lnTo>
                <a:cubicBezTo>
                  <a:pt x="2327" y="7237"/>
                  <a:pt x="2415" y="7291"/>
                  <a:pt x="2512" y="7291"/>
                </a:cubicBezTo>
                <a:cubicBezTo>
                  <a:pt x="2537" y="7291"/>
                  <a:pt x="2562" y="7288"/>
                  <a:pt x="2588" y="7280"/>
                </a:cubicBezTo>
                <a:cubicBezTo>
                  <a:pt x="2641" y="7263"/>
                  <a:pt x="2695" y="7209"/>
                  <a:pt x="2730" y="7138"/>
                </a:cubicBezTo>
                <a:lnTo>
                  <a:pt x="3587" y="4765"/>
                </a:lnTo>
                <a:lnTo>
                  <a:pt x="6263" y="7441"/>
                </a:lnTo>
                <a:lnTo>
                  <a:pt x="7441" y="6263"/>
                </a:lnTo>
                <a:lnTo>
                  <a:pt x="4764" y="3587"/>
                </a:lnTo>
                <a:lnTo>
                  <a:pt x="7137" y="2731"/>
                </a:lnTo>
                <a:cubicBezTo>
                  <a:pt x="7262" y="2677"/>
                  <a:pt x="7316" y="2552"/>
                  <a:pt x="7280" y="2427"/>
                </a:cubicBezTo>
                <a:cubicBezTo>
                  <a:pt x="7262" y="2374"/>
                  <a:pt x="7191" y="2302"/>
                  <a:pt x="7137" y="2284"/>
                </a:cubicBezTo>
                <a:lnTo>
                  <a:pt x="304" y="18"/>
                </a:lnTo>
                <a:cubicBezTo>
                  <a:pt x="286" y="1"/>
                  <a:pt x="250" y="1"/>
                  <a:pt x="23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1"/>
          <p:cNvSpPr/>
          <p:nvPr/>
        </p:nvSpPr>
        <p:spPr>
          <a:xfrm rot="1259960">
            <a:off x="3493549" y="697642"/>
            <a:ext cx="324873" cy="299848"/>
          </a:xfrm>
          <a:custGeom>
            <a:avLst/>
            <a:gdLst/>
            <a:ahLst/>
            <a:cxnLst/>
            <a:rect l="l" t="t" r="r" b="b"/>
            <a:pathLst>
              <a:path w="10671" h="9849" extrusionOk="0">
                <a:moveTo>
                  <a:pt x="8726" y="1430"/>
                </a:moveTo>
                <a:lnTo>
                  <a:pt x="3391" y="6426"/>
                </a:lnTo>
                <a:lnTo>
                  <a:pt x="946" y="5588"/>
                </a:lnTo>
                <a:lnTo>
                  <a:pt x="8726" y="1430"/>
                </a:lnTo>
                <a:close/>
                <a:moveTo>
                  <a:pt x="9957" y="1216"/>
                </a:moveTo>
                <a:lnTo>
                  <a:pt x="8833" y="8282"/>
                </a:lnTo>
                <a:lnTo>
                  <a:pt x="6442" y="7461"/>
                </a:lnTo>
                <a:lnTo>
                  <a:pt x="6424" y="7461"/>
                </a:lnTo>
                <a:lnTo>
                  <a:pt x="5478" y="7122"/>
                </a:lnTo>
                <a:lnTo>
                  <a:pt x="9957" y="1216"/>
                </a:lnTo>
                <a:close/>
                <a:moveTo>
                  <a:pt x="8761" y="2001"/>
                </a:moveTo>
                <a:lnTo>
                  <a:pt x="4943" y="6944"/>
                </a:lnTo>
                <a:lnTo>
                  <a:pt x="4782" y="7158"/>
                </a:lnTo>
                <a:cubicBezTo>
                  <a:pt x="4765" y="7176"/>
                  <a:pt x="4747" y="7211"/>
                  <a:pt x="4729" y="7265"/>
                </a:cubicBezTo>
                <a:lnTo>
                  <a:pt x="4693" y="7425"/>
                </a:lnTo>
                <a:lnTo>
                  <a:pt x="4426" y="8639"/>
                </a:lnTo>
                <a:lnTo>
                  <a:pt x="3783" y="6783"/>
                </a:lnTo>
                <a:lnTo>
                  <a:pt x="8761" y="2001"/>
                </a:lnTo>
                <a:close/>
                <a:moveTo>
                  <a:pt x="5211" y="7622"/>
                </a:moveTo>
                <a:lnTo>
                  <a:pt x="5853" y="7836"/>
                </a:lnTo>
                <a:lnTo>
                  <a:pt x="4961" y="8710"/>
                </a:lnTo>
                <a:lnTo>
                  <a:pt x="4961" y="8710"/>
                </a:lnTo>
                <a:lnTo>
                  <a:pt x="5211" y="7622"/>
                </a:lnTo>
                <a:close/>
                <a:moveTo>
                  <a:pt x="10390" y="0"/>
                </a:moveTo>
                <a:cubicBezTo>
                  <a:pt x="10342" y="0"/>
                  <a:pt x="10292" y="14"/>
                  <a:pt x="10242" y="39"/>
                </a:cubicBezTo>
                <a:lnTo>
                  <a:pt x="161" y="5391"/>
                </a:lnTo>
                <a:cubicBezTo>
                  <a:pt x="72" y="5445"/>
                  <a:pt x="1" y="5552"/>
                  <a:pt x="1" y="5641"/>
                </a:cubicBezTo>
                <a:cubicBezTo>
                  <a:pt x="1" y="5748"/>
                  <a:pt x="90" y="5855"/>
                  <a:pt x="179" y="5873"/>
                </a:cubicBezTo>
                <a:lnTo>
                  <a:pt x="2945" y="6819"/>
                </a:lnTo>
                <a:lnTo>
                  <a:pt x="3301" y="6944"/>
                </a:lnTo>
                <a:lnTo>
                  <a:pt x="3373" y="7176"/>
                </a:lnTo>
                <a:lnTo>
                  <a:pt x="4194" y="9638"/>
                </a:lnTo>
                <a:lnTo>
                  <a:pt x="4194" y="9656"/>
                </a:lnTo>
                <a:lnTo>
                  <a:pt x="4194" y="9674"/>
                </a:lnTo>
                <a:cubicBezTo>
                  <a:pt x="4229" y="9745"/>
                  <a:pt x="4301" y="9816"/>
                  <a:pt x="4390" y="9834"/>
                </a:cubicBezTo>
                <a:cubicBezTo>
                  <a:pt x="4419" y="9844"/>
                  <a:pt x="4446" y="9848"/>
                  <a:pt x="4472" y="9848"/>
                </a:cubicBezTo>
                <a:cubicBezTo>
                  <a:pt x="4543" y="9848"/>
                  <a:pt x="4605" y="9815"/>
                  <a:pt x="4658" y="9763"/>
                </a:cubicBezTo>
                <a:lnTo>
                  <a:pt x="4747" y="9674"/>
                </a:lnTo>
                <a:lnTo>
                  <a:pt x="6424" y="8032"/>
                </a:lnTo>
                <a:lnTo>
                  <a:pt x="8975" y="8906"/>
                </a:lnTo>
                <a:cubicBezTo>
                  <a:pt x="9001" y="8919"/>
                  <a:pt x="9028" y="8925"/>
                  <a:pt x="9056" y="8925"/>
                </a:cubicBezTo>
                <a:cubicBezTo>
                  <a:pt x="9106" y="8925"/>
                  <a:pt x="9155" y="8905"/>
                  <a:pt x="9190" y="8871"/>
                </a:cubicBezTo>
                <a:cubicBezTo>
                  <a:pt x="9261" y="8835"/>
                  <a:pt x="9314" y="8764"/>
                  <a:pt x="9332" y="8692"/>
                </a:cubicBezTo>
                <a:lnTo>
                  <a:pt x="10653" y="324"/>
                </a:lnTo>
                <a:cubicBezTo>
                  <a:pt x="10670" y="199"/>
                  <a:pt x="10617" y="110"/>
                  <a:pt x="10546" y="56"/>
                </a:cubicBezTo>
                <a:cubicBezTo>
                  <a:pt x="10498" y="18"/>
                  <a:pt x="10445" y="0"/>
                  <a:pt x="1039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4" name="Google Shape;254;p1"/>
          <p:cNvGrpSpPr/>
          <p:nvPr/>
        </p:nvGrpSpPr>
        <p:grpSpPr>
          <a:xfrm rot="1259960">
            <a:off x="7010658" y="1951182"/>
            <a:ext cx="279237" cy="283590"/>
            <a:chOff x="5582425" y="1674300"/>
            <a:chExt cx="229300" cy="232875"/>
          </a:xfrm>
        </p:grpSpPr>
        <p:sp>
          <p:nvSpPr>
            <p:cNvPr id="255" name="Google Shape;255;p1"/>
            <p:cNvSpPr/>
            <p:nvPr/>
          </p:nvSpPr>
          <p:spPr>
            <a:xfrm>
              <a:off x="5619000" y="1674300"/>
              <a:ext cx="182925" cy="199425"/>
            </a:xfrm>
            <a:custGeom>
              <a:avLst/>
              <a:gdLst/>
              <a:ahLst/>
              <a:cxnLst/>
              <a:rect l="l" t="t" r="r" b="b"/>
              <a:pathLst>
                <a:path w="7317" h="7977" extrusionOk="0">
                  <a:moveTo>
                    <a:pt x="6389" y="0"/>
                  </a:moveTo>
                  <a:cubicBezTo>
                    <a:pt x="5871" y="0"/>
                    <a:pt x="5461" y="411"/>
                    <a:pt x="5443" y="928"/>
                  </a:cubicBezTo>
                  <a:cubicBezTo>
                    <a:pt x="5443" y="1232"/>
                    <a:pt x="5621" y="1535"/>
                    <a:pt x="5871" y="1713"/>
                  </a:cubicBezTo>
                  <a:lnTo>
                    <a:pt x="5175" y="3712"/>
                  </a:lnTo>
                  <a:cubicBezTo>
                    <a:pt x="4997" y="3712"/>
                    <a:pt x="4801" y="3783"/>
                    <a:pt x="4658" y="3890"/>
                  </a:cubicBezTo>
                  <a:lnTo>
                    <a:pt x="3266" y="2837"/>
                  </a:lnTo>
                  <a:cubicBezTo>
                    <a:pt x="3444" y="2356"/>
                    <a:pt x="3195" y="1838"/>
                    <a:pt x="2713" y="1642"/>
                  </a:cubicBezTo>
                  <a:cubicBezTo>
                    <a:pt x="2614" y="1609"/>
                    <a:pt x="2513" y="1593"/>
                    <a:pt x="2414" y="1593"/>
                  </a:cubicBezTo>
                  <a:cubicBezTo>
                    <a:pt x="2027" y="1593"/>
                    <a:pt x="1659" y="1830"/>
                    <a:pt x="1517" y="2213"/>
                  </a:cubicBezTo>
                  <a:cubicBezTo>
                    <a:pt x="1375" y="2605"/>
                    <a:pt x="1517" y="3052"/>
                    <a:pt x="1874" y="3301"/>
                  </a:cubicBezTo>
                  <a:lnTo>
                    <a:pt x="982" y="6120"/>
                  </a:lnTo>
                  <a:lnTo>
                    <a:pt x="929" y="6120"/>
                  </a:lnTo>
                  <a:cubicBezTo>
                    <a:pt x="429" y="6120"/>
                    <a:pt x="1" y="6531"/>
                    <a:pt x="1" y="7048"/>
                  </a:cubicBezTo>
                  <a:cubicBezTo>
                    <a:pt x="1" y="7566"/>
                    <a:pt x="411" y="7976"/>
                    <a:pt x="929" y="7976"/>
                  </a:cubicBezTo>
                  <a:cubicBezTo>
                    <a:pt x="1446" y="7976"/>
                    <a:pt x="1857" y="7566"/>
                    <a:pt x="1857" y="7048"/>
                  </a:cubicBezTo>
                  <a:cubicBezTo>
                    <a:pt x="1857" y="6763"/>
                    <a:pt x="1732" y="6477"/>
                    <a:pt x="1482" y="6299"/>
                  </a:cubicBezTo>
                  <a:lnTo>
                    <a:pt x="2392" y="3444"/>
                  </a:lnTo>
                  <a:cubicBezTo>
                    <a:pt x="2588" y="3444"/>
                    <a:pt x="2784" y="3391"/>
                    <a:pt x="2945" y="3266"/>
                  </a:cubicBezTo>
                  <a:lnTo>
                    <a:pt x="4319" y="4301"/>
                  </a:lnTo>
                  <a:cubicBezTo>
                    <a:pt x="4283" y="4425"/>
                    <a:pt x="4265" y="4532"/>
                    <a:pt x="4247" y="4657"/>
                  </a:cubicBezTo>
                  <a:cubicBezTo>
                    <a:pt x="4247" y="5157"/>
                    <a:pt x="4676" y="5585"/>
                    <a:pt x="5175" y="5585"/>
                  </a:cubicBezTo>
                  <a:cubicBezTo>
                    <a:pt x="5693" y="5585"/>
                    <a:pt x="6121" y="5157"/>
                    <a:pt x="6121" y="4657"/>
                  </a:cubicBezTo>
                  <a:cubicBezTo>
                    <a:pt x="6121" y="4336"/>
                    <a:pt x="5960" y="4051"/>
                    <a:pt x="5693" y="3872"/>
                  </a:cubicBezTo>
                  <a:lnTo>
                    <a:pt x="6371" y="1856"/>
                  </a:lnTo>
                  <a:cubicBezTo>
                    <a:pt x="6888" y="1856"/>
                    <a:pt x="7316" y="1446"/>
                    <a:pt x="7316" y="928"/>
                  </a:cubicBezTo>
                  <a:cubicBezTo>
                    <a:pt x="7316" y="411"/>
                    <a:pt x="6888" y="0"/>
                    <a:pt x="63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1"/>
            <p:cNvSpPr/>
            <p:nvPr/>
          </p:nvSpPr>
          <p:spPr>
            <a:xfrm>
              <a:off x="5582425" y="1674300"/>
              <a:ext cx="229300" cy="232875"/>
            </a:xfrm>
            <a:custGeom>
              <a:avLst/>
              <a:gdLst/>
              <a:ahLst/>
              <a:cxnLst/>
              <a:rect l="l" t="t" r="r" b="b"/>
              <a:pathLst>
                <a:path w="9172" h="9315" extrusionOk="0">
                  <a:moveTo>
                    <a:pt x="1" y="0"/>
                  </a:moveTo>
                  <a:lnTo>
                    <a:pt x="1" y="9314"/>
                  </a:lnTo>
                  <a:lnTo>
                    <a:pt x="9172" y="9314"/>
                  </a:lnTo>
                  <a:lnTo>
                    <a:pt x="9172" y="8511"/>
                  </a:lnTo>
                  <a:lnTo>
                    <a:pt x="804" y="8511"/>
                  </a:lnTo>
                  <a:lnTo>
                    <a:pt x="8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7" name="Google Shape;257;p1"/>
          <p:cNvGrpSpPr/>
          <p:nvPr/>
        </p:nvGrpSpPr>
        <p:grpSpPr>
          <a:xfrm rot="1259960">
            <a:off x="6181571" y="1621805"/>
            <a:ext cx="210250" cy="340643"/>
            <a:chOff x="3741075" y="1171575"/>
            <a:chExt cx="172650" cy="279725"/>
          </a:xfrm>
        </p:grpSpPr>
        <p:sp>
          <p:nvSpPr>
            <p:cNvPr id="258" name="Google Shape;258;p1"/>
            <p:cNvSpPr/>
            <p:nvPr/>
          </p:nvSpPr>
          <p:spPr>
            <a:xfrm>
              <a:off x="3784350" y="1364725"/>
              <a:ext cx="86100" cy="19650"/>
            </a:xfrm>
            <a:custGeom>
              <a:avLst/>
              <a:gdLst/>
              <a:ahLst/>
              <a:cxnLst/>
              <a:rect l="l" t="t" r="r" b="b"/>
              <a:pathLst>
                <a:path w="3444" h="786" extrusionOk="0">
                  <a:moveTo>
                    <a:pt x="393" y="1"/>
                  </a:moveTo>
                  <a:cubicBezTo>
                    <a:pt x="161" y="1"/>
                    <a:pt x="0" y="161"/>
                    <a:pt x="0" y="393"/>
                  </a:cubicBezTo>
                  <a:cubicBezTo>
                    <a:pt x="0" y="625"/>
                    <a:pt x="161" y="786"/>
                    <a:pt x="393" y="786"/>
                  </a:cubicBezTo>
                  <a:lnTo>
                    <a:pt x="3051" y="786"/>
                  </a:lnTo>
                  <a:cubicBezTo>
                    <a:pt x="3283" y="786"/>
                    <a:pt x="3444" y="625"/>
                    <a:pt x="3444" y="393"/>
                  </a:cubicBezTo>
                  <a:cubicBezTo>
                    <a:pt x="3444" y="161"/>
                    <a:pt x="3283" y="1"/>
                    <a:pt x="30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1"/>
            <p:cNvSpPr/>
            <p:nvPr/>
          </p:nvSpPr>
          <p:spPr>
            <a:xfrm>
              <a:off x="3784350" y="1397750"/>
              <a:ext cx="86100" cy="20075"/>
            </a:xfrm>
            <a:custGeom>
              <a:avLst/>
              <a:gdLst/>
              <a:ahLst/>
              <a:cxnLst/>
              <a:rect l="l" t="t" r="r" b="b"/>
              <a:pathLst>
                <a:path w="3444" h="803" extrusionOk="0">
                  <a:moveTo>
                    <a:pt x="393" y="0"/>
                  </a:moveTo>
                  <a:cubicBezTo>
                    <a:pt x="161" y="0"/>
                    <a:pt x="0" y="178"/>
                    <a:pt x="0" y="410"/>
                  </a:cubicBezTo>
                  <a:cubicBezTo>
                    <a:pt x="0" y="642"/>
                    <a:pt x="161" y="803"/>
                    <a:pt x="393" y="803"/>
                  </a:cubicBezTo>
                  <a:lnTo>
                    <a:pt x="3051" y="803"/>
                  </a:lnTo>
                  <a:cubicBezTo>
                    <a:pt x="3283" y="803"/>
                    <a:pt x="3444" y="642"/>
                    <a:pt x="3444" y="410"/>
                  </a:cubicBezTo>
                  <a:cubicBezTo>
                    <a:pt x="3444" y="178"/>
                    <a:pt x="3283" y="0"/>
                    <a:pt x="30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1"/>
            <p:cNvSpPr/>
            <p:nvPr/>
          </p:nvSpPr>
          <p:spPr>
            <a:xfrm>
              <a:off x="3805750" y="1431200"/>
              <a:ext cx="43300" cy="20100"/>
            </a:xfrm>
            <a:custGeom>
              <a:avLst/>
              <a:gdLst/>
              <a:ahLst/>
              <a:cxnLst/>
              <a:rect l="l" t="t" r="r" b="b"/>
              <a:pathLst>
                <a:path w="1732" h="804" extrusionOk="0">
                  <a:moveTo>
                    <a:pt x="1" y="0"/>
                  </a:moveTo>
                  <a:cubicBezTo>
                    <a:pt x="36" y="446"/>
                    <a:pt x="411" y="803"/>
                    <a:pt x="857" y="803"/>
                  </a:cubicBezTo>
                  <a:cubicBezTo>
                    <a:pt x="1321" y="803"/>
                    <a:pt x="1696" y="446"/>
                    <a:pt x="17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1"/>
            <p:cNvSpPr/>
            <p:nvPr/>
          </p:nvSpPr>
          <p:spPr>
            <a:xfrm>
              <a:off x="3741075" y="1171575"/>
              <a:ext cx="172650" cy="179800"/>
            </a:xfrm>
            <a:custGeom>
              <a:avLst/>
              <a:gdLst/>
              <a:ahLst/>
              <a:cxnLst/>
              <a:rect l="l" t="t" r="r" b="b"/>
              <a:pathLst>
                <a:path w="6906" h="7192" extrusionOk="0">
                  <a:moveTo>
                    <a:pt x="3462" y="786"/>
                  </a:moveTo>
                  <a:cubicBezTo>
                    <a:pt x="4907" y="804"/>
                    <a:pt x="6103" y="1963"/>
                    <a:pt x="6120" y="3427"/>
                  </a:cubicBezTo>
                  <a:lnTo>
                    <a:pt x="6120" y="3534"/>
                  </a:lnTo>
                  <a:lnTo>
                    <a:pt x="6103" y="3534"/>
                  </a:lnTo>
                  <a:cubicBezTo>
                    <a:pt x="6103" y="3855"/>
                    <a:pt x="6031" y="4176"/>
                    <a:pt x="5924" y="4461"/>
                  </a:cubicBezTo>
                  <a:cubicBezTo>
                    <a:pt x="5817" y="4729"/>
                    <a:pt x="5674" y="4979"/>
                    <a:pt x="5478" y="5193"/>
                  </a:cubicBezTo>
                  <a:cubicBezTo>
                    <a:pt x="5175" y="5568"/>
                    <a:pt x="4907" y="5960"/>
                    <a:pt x="4711" y="6388"/>
                  </a:cubicBezTo>
                  <a:lnTo>
                    <a:pt x="2213" y="6388"/>
                  </a:lnTo>
                  <a:cubicBezTo>
                    <a:pt x="1999" y="5960"/>
                    <a:pt x="1731" y="5568"/>
                    <a:pt x="1446" y="5193"/>
                  </a:cubicBezTo>
                  <a:cubicBezTo>
                    <a:pt x="1249" y="4979"/>
                    <a:pt x="1107" y="4729"/>
                    <a:pt x="1000" y="4461"/>
                  </a:cubicBezTo>
                  <a:cubicBezTo>
                    <a:pt x="875" y="4176"/>
                    <a:pt x="821" y="3855"/>
                    <a:pt x="803" y="3534"/>
                  </a:cubicBezTo>
                  <a:lnTo>
                    <a:pt x="803" y="3427"/>
                  </a:lnTo>
                  <a:cubicBezTo>
                    <a:pt x="839" y="1981"/>
                    <a:pt x="2017" y="804"/>
                    <a:pt x="3462" y="786"/>
                  </a:cubicBezTo>
                  <a:close/>
                  <a:moveTo>
                    <a:pt x="3444" y="1"/>
                  </a:moveTo>
                  <a:cubicBezTo>
                    <a:pt x="1570" y="19"/>
                    <a:pt x="36" y="1535"/>
                    <a:pt x="0" y="3427"/>
                  </a:cubicBezTo>
                  <a:lnTo>
                    <a:pt x="0" y="3551"/>
                  </a:lnTo>
                  <a:cubicBezTo>
                    <a:pt x="18" y="3962"/>
                    <a:pt x="90" y="4354"/>
                    <a:pt x="232" y="4747"/>
                  </a:cubicBezTo>
                  <a:cubicBezTo>
                    <a:pt x="393" y="5104"/>
                    <a:pt x="589" y="5443"/>
                    <a:pt x="839" y="5728"/>
                  </a:cubicBezTo>
                  <a:cubicBezTo>
                    <a:pt x="1160" y="6067"/>
                    <a:pt x="1499" y="6763"/>
                    <a:pt x="1642" y="7049"/>
                  </a:cubicBezTo>
                  <a:cubicBezTo>
                    <a:pt x="1695" y="7138"/>
                    <a:pt x="1785" y="7191"/>
                    <a:pt x="1892" y="7191"/>
                  </a:cubicBezTo>
                  <a:lnTo>
                    <a:pt x="5014" y="7191"/>
                  </a:lnTo>
                  <a:cubicBezTo>
                    <a:pt x="5121" y="7191"/>
                    <a:pt x="5228" y="7138"/>
                    <a:pt x="5264" y="7049"/>
                  </a:cubicBezTo>
                  <a:cubicBezTo>
                    <a:pt x="5407" y="6763"/>
                    <a:pt x="5746" y="6067"/>
                    <a:pt x="6085" y="5728"/>
                  </a:cubicBezTo>
                  <a:cubicBezTo>
                    <a:pt x="6317" y="5443"/>
                    <a:pt x="6549" y="5104"/>
                    <a:pt x="6673" y="4747"/>
                  </a:cubicBezTo>
                  <a:cubicBezTo>
                    <a:pt x="6816" y="4354"/>
                    <a:pt x="6905" y="3962"/>
                    <a:pt x="6905" y="3551"/>
                  </a:cubicBezTo>
                  <a:lnTo>
                    <a:pt x="6905" y="3427"/>
                  </a:lnTo>
                  <a:cubicBezTo>
                    <a:pt x="6870" y="1535"/>
                    <a:pt x="5353" y="19"/>
                    <a:pt x="34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2" name="Google Shape;262;p1"/>
          <p:cNvGrpSpPr/>
          <p:nvPr/>
        </p:nvGrpSpPr>
        <p:grpSpPr>
          <a:xfrm rot="1259960">
            <a:off x="8772871" y="2634955"/>
            <a:ext cx="210250" cy="340643"/>
            <a:chOff x="3741075" y="1171575"/>
            <a:chExt cx="172650" cy="279725"/>
          </a:xfrm>
        </p:grpSpPr>
        <p:sp>
          <p:nvSpPr>
            <p:cNvPr id="263" name="Google Shape;263;p1"/>
            <p:cNvSpPr/>
            <p:nvPr/>
          </p:nvSpPr>
          <p:spPr>
            <a:xfrm>
              <a:off x="3784350" y="1364725"/>
              <a:ext cx="86100" cy="19650"/>
            </a:xfrm>
            <a:custGeom>
              <a:avLst/>
              <a:gdLst/>
              <a:ahLst/>
              <a:cxnLst/>
              <a:rect l="l" t="t" r="r" b="b"/>
              <a:pathLst>
                <a:path w="3444" h="786" extrusionOk="0">
                  <a:moveTo>
                    <a:pt x="393" y="1"/>
                  </a:moveTo>
                  <a:cubicBezTo>
                    <a:pt x="161" y="1"/>
                    <a:pt x="0" y="161"/>
                    <a:pt x="0" y="393"/>
                  </a:cubicBezTo>
                  <a:cubicBezTo>
                    <a:pt x="0" y="625"/>
                    <a:pt x="161" y="786"/>
                    <a:pt x="393" y="786"/>
                  </a:cubicBezTo>
                  <a:lnTo>
                    <a:pt x="3051" y="786"/>
                  </a:lnTo>
                  <a:cubicBezTo>
                    <a:pt x="3283" y="786"/>
                    <a:pt x="3444" y="625"/>
                    <a:pt x="3444" y="393"/>
                  </a:cubicBezTo>
                  <a:cubicBezTo>
                    <a:pt x="3444" y="161"/>
                    <a:pt x="3283" y="1"/>
                    <a:pt x="30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1"/>
            <p:cNvSpPr/>
            <p:nvPr/>
          </p:nvSpPr>
          <p:spPr>
            <a:xfrm>
              <a:off x="3784350" y="1397750"/>
              <a:ext cx="86100" cy="20075"/>
            </a:xfrm>
            <a:custGeom>
              <a:avLst/>
              <a:gdLst/>
              <a:ahLst/>
              <a:cxnLst/>
              <a:rect l="l" t="t" r="r" b="b"/>
              <a:pathLst>
                <a:path w="3444" h="803" extrusionOk="0">
                  <a:moveTo>
                    <a:pt x="393" y="0"/>
                  </a:moveTo>
                  <a:cubicBezTo>
                    <a:pt x="161" y="0"/>
                    <a:pt x="0" y="178"/>
                    <a:pt x="0" y="410"/>
                  </a:cubicBezTo>
                  <a:cubicBezTo>
                    <a:pt x="0" y="642"/>
                    <a:pt x="161" y="803"/>
                    <a:pt x="393" y="803"/>
                  </a:cubicBezTo>
                  <a:lnTo>
                    <a:pt x="3051" y="803"/>
                  </a:lnTo>
                  <a:cubicBezTo>
                    <a:pt x="3283" y="803"/>
                    <a:pt x="3444" y="642"/>
                    <a:pt x="3444" y="410"/>
                  </a:cubicBezTo>
                  <a:cubicBezTo>
                    <a:pt x="3444" y="178"/>
                    <a:pt x="3283" y="0"/>
                    <a:pt x="30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"/>
            <p:cNvSpPr/>
            <p:nvPr/>
          </p:nvSpPr>
          <p:spPr>
            <a:xfrm>
              <a:off x="3805750" y="1431200"/>
              <a:ext cx="43300" cy="20100"/>
            </a:xfrm>
            <a:custGeom>
              <a:avLst/>
              <a:gdLst/>
              <a:ahLst/>
              <a:cxnLst/>
              <a:rect l="l" t="t" r="r" b="b"/>
              <a:pathLst>
                <a:path w="1732" h="804" extrusionOk="0">
                  <a:moveTo>
                    <a:pt x="1" y="0"/>
                  </a:moveTo>
                  <a:cubicBezTo>
                    <a:pt x="36" y="446"/>
                    <a:pt x="411" y="803"/>
                    <a:pt x="857" y="803"/>
                  </a:cubicBezTo>
                  <a:cubicBezTo>
                    <a:pt x="1321" y="803"/>
                    <a:pt x="1696" y="446"/>
                    <a:pt x="17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1"/>
            <p:cNvSpPr/>
            <p:nvPr/>
          </p:nvSpPr>
          <p:spPr>
            <a:xfrm>
              <a:off x="3741075" y="1171575"/>
              <a:ext cx="172650" cy="179800"/>
            </a:xfrm>
            <a:custGeom>
              <a:avLst/>
              <a:gdLst/>
              <a:ahLst/>
              <a:cxnLst/>
              <a:rect l="l" t="t" r="r" b="b"/>
              <a:pathLst>
                <a:path w="6906" h="7192" extrusionOk="0">
                  <a:moveTo>
                    <a:pt x="3462" y="786"/>
                  </a:moveTo>
                  <a:cubicBezTo>
                    <a:pt x="4907" y="804"/>
                    <a:pt x="6103" y="1963"/>
                    <a:pt x="6120" y="3427"/>
                  </a:cubicBezTo>
                  <a:lnTo>
                    <a:pt x="6120" y="3534"/>
                  </a:lnTo>
                  <a:lnTo>
                    <a:pt x="6103" y="3534"/>
                  </a:lnTo>
                  <a:cubicBezTo>
                    <a:pt x="6103" y="3855"/>
                    <a:pt x="6031" y="4176"/>
                    <a:pt x="5924" y="4461"/>
                  </a:cubicBezTo>
                  <a:cubicBezTo>
                    <a:pt x="5817" y="4729"/>
                    <a:pt x="5674" y="4979"/>
                    <a:pt x="5478" y="5193"/>
                  </a:cubicBezTo>
                  <a:cubicBezTo>
                    <a:pt x="5175" y="5568"/>
                    <a:pt x="4907" y="5960"/>
                    <a:pt x="4711" y="6388"/>
                  </a:cubicBezTo>
                  <a:lnTo>
                    <a:pt x="2213" y="6388"/>
                  </a:lnTo>
                  <a:cubicBezTo>
                    <a:pt x="1999" y="5960"/>
                    <a:pt x="1731" y="5568"/>
                    <a:pt x="1446" y="5193"/>
                  </a:cubicBezTo>
                  <a:cubicBezTo>
                    <a:pt x="1249" y="4979"/>
                    <a:pt x="1107" y="4729"/>
                    <a:pt x="1000" y="4461"/>
                  </a:cubicBezTo>
                  <a:cubicBezTo>
                    <a:pt x="875" y="4176"/>
                    <a:pt x="821" y="3855"/>
                    <a:pt x="803" y="3534"/>
                  </a:cubicBezTo>
                  <a:lnTo>
                    <a:pt x="803" y="3427"/>
                  </a:lnTo>
                  <a:cubicBezTo>
                    <a:pt x="839" y="1981"/>
                    <a:pt x="2017" y="804"/>
                    <a:pt x="3462" y="786"/>
                  </a:cubicBezTo>
                  <a:close/>
                  <a:moveTo>
                    <a:pt x="3444" y="1"/>
                  </a:moveTo>
                  <a:cubicBezTo>
                    <a:pt x="1570" y="19"/>
                    <a:pt x="36" y="1535"/>
                    <a:pt x="0" y="3427"/>
                  </a:cubicBezTo>
                  <a:lnTo>
                    <a:pt x="0" y="3551"/>
                  </a:lnTo>
                  <a:cubicBezTo>
                    <a:pt x="18" y="3962"/>
                    <a:pt x="90" y="4354"/>
                    <a:pt x="232" y="4747"/>
                  </a:cubicBezTo>
                  <a:cubicBezTo>
                    <a:pt x="393" y="5104"/>
                    <a:pt x="589" y="5443"/>
                    <a:pt x="839" y="5728"/>
                  </a:cubicBezTo>
                  <a:cubicBezTo>
                    <a:pt x="1160" y="6067"/>
                    <a:pt x="1499" y="6763"/>
                    <a:pt x="1642" y="7049"/>
                  </a:cubicBezTo>
                  <a:cubicBezTo>
                    <a:pt x="1695" y="7138"/>
                    <a:pt x="1785" y="7191"/>
                    <a:pt x="1892" y="7191"/>
                  </a:cubicBezTo>
                  <a:lnTo>
                    <a:pt x="5014" y="7191"/>
                  </a:lnTo>
                  <a:cubicBezTo>
                    <a:pt x="5121" y="7191"/>
                    <a:pt x="5228" y="7138"/>
                    <a:pt x="5264" y="7049"/>
                  </a:cubicBezTo>
                  <a:cubicBezTo>
                    <a:pt x="5407" y="6763"/>
                    <a:pt x="5746" y="6067"/>
                    <a:pt x="6085" y="5728"/>
                  </a:cubicBezTo>
                  <a:cubicBezTo>
                    <a:pt x="6317" y="5443"/>
                    <a:pt x="6549" y="5104"/>
                    <a:pt x="6673" y="4747"/>
                  </a:cubicBezTo>
                  <a:cubicBezTo>
                    <a:pt x="6816" y="4354"/>
                    <a:pt x="6905" y="3962"/>
                    <a:pt x="6905" y="3551"/>
                  </a:cubicBezTo>
                  <a:lnTo>
                    <a:pt x="6905" y="3427"/>
                  </a:lnTo>
                  <a:cubicBezTo>
                    <a:pt x="6870" y="1535"/>
                    <a:pt x="5353" y="19"/>
                    <a:pt x="34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7" name="Google Shape;267;p1"/>
          <p:cNvGrpSpPr/>
          <p:nvPr/>
        </p:nvGrpSpPr>
        <p:grpSpPr>
          <a:xfrm rot="1259960">
            <a:off x="7786390" y="2333638"/>
            <a:ext cx="319972" cy="320002"/>
            <a:chOff x="968775" y="1180050"/>
            <a:chExt cx="262750" cy="262775"/>
          </a:xfrm>
        </p:grpSpPr>
        <p:sp>
          <p:nvSpPr>
            <p:cNvPr id="268" name="Google Shape;268;p1"/>
            <p:cNvSpPr/>
            <p:nvPr/>
          </p:nvSpPr>
          <p:spPr>
            <a:xfrm>
              <a:off x="1061550" y="1180050"/>
              <a:ext cx="169975" cy="169550"/>
            </a:xfrm>
            <a:custGeom>
              <a:avLst/>
              <a:gdLst/>
              <a:ahLst/>
              <a:cxnLst/>
              <a:rect l="l" t="t" r="r" b="b"/>
              <a:pathLst>
                <a:path w="6799" h="6782" extrusionOk="0">
                  <a:moveTo>
                    <a:pt x="5478" y="1"/>
                  </a:moveTo>
                  <a:lnTo>
                    <a:pt x="4015" y="1464"/>
                  </a:lnTo>
                  <a:lnTo>
                    <a:pt x="4086" y="2160"/>
                  </a:lnTo>
                  <a:lnTo>
                    <a:pt x="1963" y="4283"/>
                  </a:lnTo>
                  <a:cubicBezTo>
                    <a:pt x="1785" y="4194"/>
                    <a:pt x="1571" y="4122"/>
                    <a:pt x="1339" y="4122"/>
                  </a:cubicBezTo>
                  <a:cubicBezTo>
                    <a:pt x="607" y="4122"/>
                    <a:pt x="1" y="4729"/>
                    <a:pt x="1" y="5461"/>
                  </a:cubicBezTo>
                  <a:cubicBezTo>
                    <a:pt x="1" y="6192"/>
                    <a:pt x="607" y="6781"/>
                    <a:pt x="1339" y="6781"/>
                  </a:cubicBezTo>
                  <a:cubicBezTo>
                    <a:pt x="2070" y="6781"/>
                    <a:pt x="2677" y="6192"/>
                    <a:pt x="2677" y="5461"/>
                  </a:cubicBezTo>
                  <a:cubicBezTo>
                    <a:pt x="2677" y="5229"/>
                    <a:pt x="2606" y="5032"/>
                    <a:pt x="2516" y="4854"/>
                  </a:cubicBezTo>
                  <a:lnTo>
                    <a:pt x="4657" y="2713"/>
                  </a:lnTo>
                  <a:lnTo>
                    <a:pt x="5335" y="2784"/>
                  </a:lnTo>
                  <a:lnTo>
                    <a:pt x="6799" y="1321"/>
                  </a:lnTo>
                  <a:lnTo>
                    <a:pt x="5603" y="1196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1"/>
            <p:cNvSpPr/>
            <p:nvPr/>
          </p:nvSpPr>
          <p:spPr>
            <a:xfrm>
              <a:off x="968775" y="1189875"/>
              <a:ext cx="252950" cy="252950"/>
            </a:xfrm>
            <a:custGeom>
              <a:avLst/>
              <a:gdLst/>
              <a:ahLst/>
              <a:cxnLst/>
              <a:rect l="l" t="t" r="r" b="b"/>
              <a:pathLst>
                <a:path w="10118" h="10118" extrusionOk="0">
                  <a:moveTo>
                    <a:pt x="5050" y="0"/>
                  </a:moveTo>
                  <a:cubicBezTo>
                    <a:pt x="2266" y="0"/>
                    <a:pt x="0" y="2266"/>
                    <a:pt x="0" y="5068"/>
                  </a:cubicBezTo>
                  <a:cubicBezTo>
                    <a:pt x="0" y="7851"/>
                    <a:pt x="2266" y="10117"/>
                    <a:pt x="5050" y="10117"/>
                  </a:cubicBezTo>
                  <a:cubicBezTo>
                    <a:pt x="7851" y="10117"/>
                    <a:pt x="10117" y="7851"/>
                    <a:pt x="10117" y="5068"/>
                  </a:cubicBezTo>
                  <a:cubicBezTo>
                    <a:pt x="10117" y="4193"/>
                    <a:pt x="9903" y="3390"/>
                    <a:pt x="9510" y="2695"/>
                  </a:cubicBezTo>
                  <a:lnTo>
                    <a:pt x="9421" y="2766"/>
                  </a:lnTo>
                  <a:lnTo>
                    <a:pt x="9243" y="2962"/>
                  </a:lnTo>
                  <a:lnTo>
                    <a:pt x="9011" y="2927"/>
                  </a:lnTo>
                  <a:lnTo>
                    <a:pt x="8725" y="2891"/>
                  </a:lnTo>
                  <a:lnTo>
                    <a:pt x="8725" y="2891"/>
                  </a:lnTo>
                  <a:cubicBezTo>
                    <a:pt x="9100" y="3533"/>
                    <a:pt x="9314" y="4265"/>
                    <a:pt x="9314" y="5068"/>
                  </a:cubicBezTo>
                  <a:cubicBezTo>
                    <a:pt x="9314" y="7405"/>
                    <a:pt x="7405" y="9314"/>
                    <a:pt x="5050" y="9314"/>
                  </a:cubicBezTo>
                  <a:cubicBezTo>
                    <a:pt x="2712" y="9314"/>
                    <a:pt x="803" y="7405"/>
                    <a:pt x="803" y="5068"/>
                  </a:cubicBezTo>
                  <a:cubicBezTo>
                    <a:pt x="803" y="2730"/>
                    <a:pt x="2712" y="803"/>
                    <a:pt x="5050" y="803"/>
                  </a:cubicBezTo>
                  <a:cubicBezTo>
                    <a:pt x="5853" y="803"/>
                    <a:pt x="6584" y="1017"/>
                    <a:pt x="7227" y="1392"/>
                  </a:cubicBezTo>
                  <a:lnTo>
                    <a:pt x="7209" y="1142"/>
                  </a:lnTo>
                  <a:lnTo>
                    <a:pt x="7155" y="875"/>
                  </a:lnTo>
                  <a:lnTo>
                    <a:pt x="7351" y="678"/>
                  </a:lnTo>
                  <a:lnTo>
                    <a:pt x="7441" y="589"/>
                  </a:lnTo>
                  <a:cubicBezTo>
                    <a:pt x="6727" y="214"/>
                    <a:pt x="5924" y="0"/>
                    <a:pt x="50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1"/>
            <p:cNvSpPr/>
            <p:nvPr/>
          </p:nvSpPr>
          <p:spPr>
            <a:xfrm>
              <a:off x="1015150" y="1236700"/>
              <a:ext cx="160175" cy="159725"/>
            </a:xfrm>
            <a:custGeom>
              <a:avLst/>
              <a:gdLst/>
              <a:ahLst/>
              <a:cxnLst/>
              <a:rect l="l" t="t" r="r" b="b"/>
              <a:pathLst>
                <a:path w="6407" h="6389" extrusionOk="0">
                  <a:moveTo>
                    <a:pt x="3195" y="1"/>
                  </a:moveTo>
                  <a:cubicBezTo>
                    <a:pt x="1446" y="1"/>
                    <a:pt x="1" y="1428"/>
                    <a:pt x="1" y="3195"/>
                  </a:cubicBezTo>
                  <a:cubicBezTo>
                    <a:pt x="1" y="4943"/>
                    <a:pt x="1446" y="6388"/>
                    <a:pt x="3195" y="6388"/>
                  </a:cubicBezTo>
                  <a:cubicBezTo>
                    <a:pt x="4961" y="6388"/>
                    <a:pt x="6406" y="4943"/>
                    <a:pt x="6406" y="3195"/>
                  </a:cubicBezTo>
                  <a:cubicBezTo>
                    <a:pt x="6406" y="2642"/>
                    <a:pt x="6264" y="2142"/>
                    <a:pt x="6032" y="1696"/>
                  </a:cubicBezTo>
                  <a:lnTo>
                    <a:pt x="5425" y="2285"/>
                  </a:lnTo>
                  <a:cubicBezTo>
                    <a:pt x="5550" y="2570"/>
                    <a:pt x="5603" y="2873"/>
                    <a:pt x="5603" y="3195"/>
                  </a:cubicBezTo>
                  <a:cubicBezTo>
                    <a:pt x="5603" y="4515"/>
                    <a:pt x="4533" y="5586"/>
                    <a:pt x="3195" y="5586"/>
                  </a:cubicBezTo>
                  <a:cubicBezTo>
                    <a:pt x="1892" y="5586"/>
                    <a:pt x="804" y="4515"/>
                    <a:pt x="804" y="3195"/>
                  </a:cubicBezTo>
                  <a:cubicBezTo>
                    <a:pt x="804" y="1874"/>
                    <a:pt x="1892" y="786"/>
                    <a:pt x="3195" y="786"/>
                  </a:cubicBezTo>
                  <a:cubicBezTo>
                    <a:pt x="3534" y="786"/>
                    <a:pt x="3837" y="857"/>
                    <a:pt x="4105" y="964"/>
                  </a:cubicBezTo>
                  <a:lnTo>
                    <a:pt x="4711" y="376"/>
                  </a:lnTo>
                  <a:cubicBezTo>
                    <a:pt x="4265" y="126"/>
                    <a:pt x="3748" y="1"/>
                    <a:pt x="31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1" name="Google Shape;271;p1"/>
          <p:cNvGrpSpPr/>
          <p:nvPr/>
        </p:nvGrpSpPr>
        <p:grpSpPr>
          <a:xfrm rot="1259960">
            <a:off x="11405422" y="3759928"/>
            <a:ext cx="323777" cy="251532"/>
            <a:chOff x="4788875" y="1879050"/>
            <a:chExt cx="265875" cy="206550"/>
          </a:xfrm>
        </p:grpSpPr>
        <p:sp>
          <p:nvSpPr>
            <p:cNvPr id="272" name="Google Shape;272;p1"/>
            <p:cNvSpPr/>
            <p:nvPr/>
          </p:nvSpPr>
          <p:spPr>
            <a:xfrm>
              <a:off x="4839275" y="1961125"/>
              <a:ext cx="47325" cy="75850"/>
            </a:xfrm>
            <a:custGeom>
              <a:avLst/>
              <a:gdLst/>
              <a:ahLst/>
              <a:cxnLst/>
              <a:rect l="l" t="t" r="r" b="b"/>
              <a:pathLst>
                <a:path w="1893" h="3034" extrusionOk="0">
                  <a:moveTo>
                    <a:pt x="1518" y="0"/>
                  </a:moveTo>
                  <a:lnTo>
                    <a:pt x="1" y="1517"/>
                  </a:lnTo>
                  <a:lnTo>
                    <a:pt x="1518" y="3033"/>
                  </a:lnTo>
                  <a:lnTo>
                    <a:pt x="1892" y="2659"/>
                  </a:lnTo>
                  <a:lnTo>
                    <a:pt x="750" y="1517"/>
                  </a:lnTo>
                  <a:lnTo>
                    <a:pt x="1892" y="375"/>
                  </a:lnTo>
                  <a:lnTo>
                    <a:pt x="15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"/>
            <p:cNvSpPr/>
            <p:nvPr/>
          </p:nvSpPr>
          <p:spPr>
            <a:xfrm>
              <a:off x="4957050" y="1961125"/>
              <a:ext cx="47300" cy="75850"/>
            </a:xfrm>
            <a:custGeom>
              <a:avLst/>
              <a:gdLst/>
              <a:ahLst/>
              <a:cxnLst/>
              <a:rect l="l" t="t" r="r" b="b"/>
              <a:pathLst>
                <a:path w="1892" h="3034" extrusionOk="0">
                  <a:moveTo>
                    <a:pt x="375" y="0"/>
                  </a:moveTo>
                  <a:lnTo>
                    <a:pt x="0" y="375"/>
                  </a:lnTo>
                  <a:lnTo>
                    <a:pt x="1142" y="1517"/>
                  </a:lnTo>
                  <a:lnTo>
                    <a:pt x="0" y="2659"/>
                  </a:lnTo>
                  <a:lnTo>
                    <a:pt x="375" y="3033"/>
                  </a:lnTo>
                  <a:lnTo>
                    <a:pt x="1892" y="1517"/>
                  </a:lnTo>
                  <a:lnTo>
                    <a:pt x="37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"/>
            <p:cNvSpPr/>
            <p:nvPr/>
          </p:nvSpPr>
          <p:spPr>
            <a:xfrm>
              <a:off x="4899500" y="1959775"/>
              <a:ext cx="44200" cy="82100"/>
            </a:xfrm>
            <a:custGeom>
              <a:avLst/>
              <a:gdLst/>
              <a:ahLst/>
              <a:cxnLst/>
              <a:rect l="l" t="t" r="r" b="b"/>
              <a:pathLst>
                <a:path w="1768" h="3284" extrusionOk="0">
                  <a:moveTo>
                    <a:pt x="1268" y="1"/>
                  </a:moveTo>
                  <a:lnTo>
                    <a:pt x="1" y="3087"/>
                  </a:lnTo>
                  <a:lnTo>
                    <a:pt x="500" y="3284"/>
                  </a:lnTo>
                  <a:lnTo>
                    <a:pt x="1767" y="215"/>
                  </a:lnTo>
                  <a:lnTo>
                    <a:pt x="126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"/>
            <p:cNvSpPr/>
            <p:nvPr/>
          </p:nvSpPr>
          <p:spPr>
            <a:xfrm>
              <a:off x="4788875" y="1879050"/>
              <a:ext cx="265875" cy="206550"/>
            </a:xfrm>
            <a:custGeom>
              <a:avLst/>
              <a:gdLst/>
              <a:ahLst/>
              <a:cxnLst/>
              <a:rect l="l" t="t" r="r" b="b"/>
              <a:pathLst>
                <a:path w="10635" h="8262" extrusionOk="0">
                  <a:moveTo>
                    <a:pt x="7316" y="803"/>
                  </a:moveTo>
                  <a:cubicBezTo>
                    <a:pt x="7459" y="803"/>
                    <a:pt x="7584" y="928"/>
                    <a:pt x="7584" y="1071"/>
                  </a:cubicBezTo>
                  <a:cubicBezTo>
                    <a:pt x="7584" y="1231"/>
                    <a:pt x="7459" y="1338"/>
                    <a:pt x="7316" y="1338"/>
                  </a:cubicBezTo>
                  <a:cubicBezTo>
                    <a:pt x="7173" y="1338"/>
                    <a:pt x="7049" y="1231"/>
                    <a:pt x="7049" y="1071"/>
                  </a:cubicBezTo>
                  <a:cubicBezTo>
                    <a:pt x="7049" y="928"/>
                    <a:pt x="7173" y="803"/>
                    <a:pt x="7316" y="803"/>
                  </a:cubicBezTo>
                  <a:close/>
                  <a:moveTo>
                    <a:pt x="8244" y="803"/>
                  </a:moveTo>
                  <a:cubicBezTo>
                    <a:pt x="8387" y="803"/>
                    <a:pt x="8512" y="928"/>
                    <a:pt x="8512" y="1071"/>
                  </a:cubicBezTo>
                  <a:cubicBezTo>
                    <a:pt x="8512" y="1231"/>
                    <a:pt x="8387" y="1338"/>
                    <a:pt x="8244" y="1338"/>
                  </a:cubicBezTo>
                  <a:cubicBezTo>
                    <a:pt x="8101" y="1338"/>
                    <a:pt x="7976" y="1231"/>
                    <a:pt x="7976" y="1071"/>
                  </a:cubicBezTo>
                  <a:cubicBezTo>
                    <a:pt x="7976" y="928"/>
                    <a:pt x="8101" y="803"/>
                    <a:pt x="8244" y="803"/>
                  </a:cubicBezTo>
                  <a:close/>
                  <a:moveTo>
                    <a:pt x="9172" y="803"/>
                  </a:moveTo>
                  <a:cubicBezTo>
                    <a:pt x="9315" y="803"/>
                    <a:pt x="9439" y="928"/>
                    <a:pt x="9439" y="1071"/>
                  </a:cubicBezTo>
                  <a:cubicBezTo>
                    <a:pt x="9439" y="1231"/>
                    <a:pt x="9315" y="1338"/>
                    <a:pt x="9172" y="1338"/>
                  </a:cubicBezTo>
                  <a:cubicBezTo>
                    <a:pt x="9029" y="1338"/>
                    <a:pt x="8904" y="1231"/>
                    <a:pt x="8904" y="1071"/>
                  </a:cubicBezTo>
                  <a:cubicBezTo>
                    <a:pt x="8904" y="928"/>
                    <a:pt x="9029" y="803"/>
                    <a:pt x="9172" y="803"/>
                  </a:cubicBezTo>
                  <a:close/>
                  <a:moveTo>
                    <a:pt x="9832" y="2141"/>
                  </a:moveTo>
                  <a:lnTo>
                    <a:pt x="9832" y="7458"/>
                  </a:lnTo>
                  <a:lnTo>
                    <a:pt x="804" y="7458"/>
                  </a:lnTo>
                  <a:lnTo>
                    <a:pt x="804" y="2141"/>
                  </a:lnTo>
                  <a:close/>
                  <a:moveTo>
                    <a:pt x="1" y="0"/>
                  </a:moveTo>
                  <a:lnTo>
                    <a:pt x="1" y="8261"/>
                  </a:lnTo>
                  <a:lnTo>
                    <a:pt x="10635" y="8261"/>
                  </a:lnTo>
                  <a:lnTo>
                    <a:pt x="1063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6" name="Google Shape;276;p1"/>
          <p:cNvGrpSpPr/>
          <p:nvPr/>
        </p:nvGrpSpPr>
        <p:grpSpPr>
          <a:xfrm rot="1259960">
            <a:off x="9532357" y="3052780"/>
            <a:ext cx="379186" cy="283286"/>
            <a:chOff x="900525" y="2405650"/>
            <a:chExt cx="311375" cy="232625"/>
          </a:xfrm>
        </p:grpSpPr>
        <p:sp>
          <p:nvSpPr>
            <p:cNvPr id="277" name="Google Shape;277;p1"/>
            <p:cNvSpPr/>
            <p:nvPr/>
          </p:nvSpPr>
          <p:spPr>
            <a:xfrm>
              <a:off x="987050" y="2478550"/>
              <a:ext cx="136525" cy="159725"/>
            </a:xfrm>
            <a:custGeom>
              <a:avLst/>
              <a:gdLst/>
              <a:ahLst/>
              <a:cxnLst/>
              <a:rect l="l" t="t" r="r" b="b"/>
              <a:pathLst>
                <a:path w="5461" h="6389" extrusionOk="0">
                  <a:moveTo>
                    <a:pt x="1660" y="1"/>
                  </a:moveTo>
                  <a:lnTo>
                    <a:pt x="1660" y="3195"/>
                  </a:lnTo>
                  <a:lnTo>
                    <a:pt x="1" y="3195"/>
                  </a:lnTo>
                  <a:lnTo>
                    <a:pt x="2731" y="6388"/>
                  </a:lnTo>
                  <a:lnTo>
                    <a:pt x="5461" y="3195"/>
                  </a:lnTo>
                  <a:lnTo>
                    <a:pt x="3801" y="3195"/>
                  </a:lnTo>
                  <a:lnTo>
                    <a:pt x="38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1"/>
            <p:cNvSpPr/>
            <p:nvPr/>
          </p:nvSpPr>
          <p:spPr>
            <a:xfrm>
              <a:off x="900525" y="2405650"/>
              <a:ext cx="311375" cy="186225"/>
            </a:xfrm>
            <a:custGeom>
              <a:avLst/>
              <a:gdLst/>
              <a:ahLst/>
              <a:cxnLst/>
              <a:rect l="l" t="t" r="r" b="b"/>
              <a:pathLst>
                <a:path w="12455" h="7449" extrusionOk="0">
                  <a:moveTo>
                    <a:pt x="5332" y="0"/>
                  </a:moveTo>
                  <a:cubicBezTo>
                    <a:pt x="5114" y="0"/>
                    <a:pt x="4893" y="26"/>
                    <a:pt x="4675" y="80"/>
                  </a:cubicBezTo>
                  <a:cubicBezTo>
                    <a:pt x="3551" y="365"/>
                    <a:pt x="2695" y="1311"/>
                    <a:pt x="2516" y="2471"/>
                  </a:cubicBezTo>
                  <a:cubicBezTo>
                    <a:pt x="1767" y="2488"/>
                    <a:pt x="1071" y="2845"/>
                    <a:pt x="625" y="3452"/>
                  </a:cubicBezTo>
                  <a:cubicBezTo>
                    <a:pt x="90" y="4201"/>
                    <a:pt x="0" y="5165"/>
                    <a:pt x="375" y="6003"/>
                  </a:cubicBezTo>
                  <a:cubicBezTo>
                    <a:pt x="750" y="6824"/>
                    <a:pt x="1553" y="7377"/>
                    <a:pt x="2463" y="7431"/>
                  </a:cubicBezTo>
                  <a:lnTo>
                    <a:pt x="3426" y="7431"/>
                  </a:lnTo>
                  <a:lnTo>
                    <a:pt x="3069" y="6985"/>
                  </a:lnTo>
                  <a:lnTo>
                    <a:pt x="2730" y="6610"/>
                  </a:lnTo>
                  <a:lnTo>
                    <a:pt x="2498" y="6610"/>
                  </a:lnTo>
                  <a:cubicBezTo>
                    <a:pt x="1892" y="6574"/>
                    <a:pt x="1356" y="6218"/>
                    <a:pt x="1107" y="5664"/>
                  </a:cubicBezTo>
                  <a:cubicBezTo>
                    <a:pt x="839" y="5111"/>
                    <a:pt x="910" y="4469"/>
                    <a:pt x="1267" y="3952"/>
                  </a:cubicBezTo>
                  <a:cubicBezTo>
                    <a:pt x="1576" y="3535"/>
                    <a:pt x="2072" y="3291"/>
                    <a:pt x="2593" y="3291"/>
                  </a:cubicBezTo>
                  <a:cubicBezTo>
                    <a:pt x="2674" y="3291"/>
                    <a:pt x="2756" y="3297"/>
                    <a:pt x="2837" y="3309"/>
                  </a:cubicBezTo>
                  <a:lnTo>
                    <a:pt x="3301" y="3398"/>
                  </a:lnTo>
                  <a:lnTo>
                    <a:pt x="3301" y="2881"/>
                  </a:lnTo>
                  <a:cubicBezTo>
                    <a:pt x="3301" y="1935"/>
                    <a:pt x="3944" y="1115"/>
                    <a:pt x="4854" y="883"/>
                  </a:cubicBezTo>
                  <a:cubicBezTo>
                    <a:pt x="5015" y="842"/>
                    <a:pt x="5176" y="823"/>
                    <a:pt x="5336" y="823"/>
                  </a:cubicBezTo>
                  <a:cubicBezTo>
                    <a:pt x="6094" y="823"/>
                    <a:pt x="6801" y="1260"/>
                    <a:pt x="7155" y="1953"/>
                  </a:cubicBezTo>
                  <a:lnTo>
                    <a:pt x="7316" y="2274"/>
                  </a:lnTo>
                  <a:lnTo>
                    <a:pt x="7655" y="2149"/>
                  </a:lnTo>
                  <a:cubicBezTo>
                    <a:pt x="7833" y="2086"/>
                    <a:pt x="8016" y="2054"/>
                    <a:pt x="8198" y="2054"/>
                  </a:cubicBezTo>
                  <a:cubicBezTo>
                    <a:pt x="8525" y="2054"/>
                    <a:pt x="8849" y="2157"/>
                    <a:pt x="9136" y="2364"/>
                  </a:cubicBezTo>
                  <a:cubicBezTo>
                    <a:pt x="9564" y="2685"/>
                    <a:pt x="9814" y="3166"/>
                    <a:pt x="9832" y="3702"/>
                  </a:cubicBezTo>
                  <a:lnTo>
                    <a:pt x="9832" y="4112"/>
                  </a:lnTo>
                  <a:lnTo>
                    <a:pt x="10367" y="4112"/>
                  </a:lnTo>
                  <a:cubicBezTo>
                    <a:pt x="11045" y="4148"/>
                    <a:pt x="11580" y="4701"/>
                    <a:pt x="11580" y="5361"/>
                  </a:cubicBezTo>
                  <a:cubicBezTo>
                    <a:pt x="11580" y="6039"/>
                    <a:pt x="11027" y="6592"/>
                    <a:pt x="10367" y="6610"/>
                  </a:cubicBezTo>
                  <a:lnTo>
                    <a:pt x="9671" y="6610"/>
                  </a:lnTo>
                  <a:lnTo>
                    <a:pt x="9314" y="6985"/>
                  </a:lnTo>
                  <a:lnTo>
                    <a:pt x="8957" y="7449"/>
                  </a:lnTo>
                  <a:lnTo>
                    <a:pt x="10367" y="7449"/>
                  </a:lnTo>
                  <a:cubicBezTo>
                    <a:pt x="11437" y="7413"/>
                    <a:pt x="12312" y="6574"/>
                    <a:pt x="12383" y="5486"/>
                  </a:cubicBezTo>
                  <a:cubicBezTo>
                    <a:pt x="12455" y="4415"/>
                    <a:pt x="11669" y="3470"/>
                    <a:pt x="10599" y="3309"/>
                  </a:cubicBezTo>
                  <a:cubicBezTo>
                    <a:pt x="10492" y="2649"/>
                    <a:pt x="10135" y="2060"/>
                    <a:pt x="9600" y="1686"/>
                  </a:cubicBezTo>
                  <a:cubicBezTo>
                    <a:pt x="9187" y="1393"/>
                    <a:pt x="8705" y="1239"/>
                    <a:pt x="8205" y="1239"/>
                  </a:cubicBezTo>
                  <a:cubicBezTo>
                    <a:pt x="8035" y="1239"/>
                    <a:pt x="7863" y="1257"/>
                    <a:pt x="7691" y="1293"/>
                  </a:cubicBezTo>
                  <a:cubicBezTo>
                    <a:pt x="7169" y="482"/>
                    <a:pt x="6271" y="0"/>
                    <a:pt x="53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9" name="Google Shape;279;p1"/>
          <p:cNvSpPr/>
          <p:nvPr/>
        </p:nvSpPr>
        <p:spPr>
          <a:xfrm rot="1259960">
            <a:off x="10489299" y="3410492"/>
            <a:ext cx="324873" cy="299848"/>
          </a:xfrm>
          <a:custGeom>
            <a:avLst/>
            <a:gdLst/>
            <a:ahLst/>
            <a:cxnLst/>
            <a:rect l="l" t="t" r="r" b="b"/>
            <a:pathLst>
              <a:path w="10671" h="9849" extrusionOk="0">
                <a:moveTo>
                  <a:pt x="8726" y="1430"/>
                </a:moveTo>
                <a:lnTo>
                  <a:pt x="3391" y="6426"/>
                </a:lnTo>
                <a:lnTo>
                  <a:pt x="946" y="5588"/>
                </a:lnTo>
                <a:lnTo>
                  <a:pt x="8726" y="1430"/>
                </a:lnTo>
                <a:close/>
                <a:moveTo>
                  <a:pt x="9957" y="1216"/>
                </a:moveTo>
                <a:lnTo>
                  <a:pt x="8833" y="8282"/>
                </a:lnTo>
                <a:lnTo>
                  <a:pt x="6442" y="7461"/>
                </a:lnTo>
                <a:lnTo>
                  <a:pt x="6424" y="7461"/>
                </a:lnTo>
                <a:lnTo>
                  <a:pt x="5478" y="7122"/>
                </a:lnTo>
                <a:lnTo>
                  <a:pt x="9957" y="1216"/>
                </a:lnTo>
                <a:close/>
                <a:moveTo>
                  <a:pt x="8761" y="2001"/>
                </a:moveTo>
                <a:lnTo>
                  <a:pt x="4943" y="6944"/>
                </a:lnTo>
                <a:lnTo>
                  <a:pt x="4782" y="7158"/>
                </a:lnTo>
                <a:cubicBezTo>
                  <a:pt x="4765" y="7176"/>
                  <a:pt x="4747" y="7211"/>
                  <a:pt x="4729" y="7265"/>
                </a:cubicBezTo>
                <a:lnTo>
                  <a:pt x="4693" y="7425"/>
                </a:lnTo>
                <a:lnTo>
                  <a:pt x="4426" y="8639"/>
                </a:lnTo>
                <a:lnTo>
                  <a:pt x="3783" y="6783"/>
                </a:lnTo>
                <a:lnTo>
                  <a:pt x="8761" y="2001"/>
                </a:lnTo>
                <a:close/>
                <a:moveTo>
                  <a:pt x="5211" y="7622"/>
                </a:moveTo>
                <a:lnTo>
                  <a:pt x="5853" y="7836"/>
                </a:lnTo>
                <a:lnTo>
                  <a:pt x="4961" y="8710"/>
                </a:lnTo>
                <a:lnTo>
                  <a:pt x="4961" y="8710"/>
                </a:lnTo>
                <a:lnTo>
                  <a:pt x="5211" y="7622"/>
                </a:lnTo>
                <a:close/>
                <a:moveTo>
                  <a:pt x="10390" y="0"/>
                </a:moveTo>
                <a:cubicBezTo>
                  <a:pt x="10342" y="0"/>
                  <a:pt x="10292" y="14"/>
                  <a:pt x="10242" y="39"/>
                </a:cubicBezTo>
                <a:lnTo>
                  <a:pt x="161" y="5391"/>
                </a:lnTo>
                <a:cubicBezTo>
                  <a:pt x="72" y="5445"/>
                  <a:pt x="1" y="5552"/>
                  <a:pt x="1" y="5641"/>
                </a:cubicBezTo>
                <a:cubicBezTo>
                  <a:pt x="1" y="5748"/>
                  <a:pt x="90" y="5855"/>
                  <a:pt x="179" y="5873"/>
                </a:cubicBezTo>
                <a:lnTo>
                  <a:pt x="2945" y="6819"/>
                </a:lnTo>
                <a:lnTo>
                  <a:pt x="3301" y="6944"/>
                </a:lnTo>
                <a:lnTo>
                  <a:pt x="3373" y="7176"/>
                </a:lnTo>
                <a:lnTo>
                  <a:pt x="4194" y="9638"/>
                </a:lnTo>
                <a:lnTo>
                  <a:pt x="4194" y="9656"/>
                </a:lnTo>
                <a:lnTo>
                  <a:pt x="4194" y="9674"/>
                </a:lnTo>
                <a:cubicBezTo>
                  <a:pt x="4229" y="9745"/>
                  <a:pt x="4301" y="9816"/>
                  <a:pt x="4390" y="9834"/>
                </a:cubicBezTo>
                <a:cubicBezTo>
                  <a:pt x="4419" y="9844"/>
                  <a:pt x="4446" y="9848"/>
                  <a:pt x="4472" y="9848"/>
                </a:cubicBezTo>
                <a:cubicBezTo>
                  <a:pt x="4543" y="9848"/>
                  <a:pt x="4605" y="9815"/>
                  <a:pt x="4658" y="9763"/>
                </a:cubicBezTo>
                <a:lnTo>
                  <a:pt x="4747" y="9674"/>
                </a:lnTo>
                <a:lnTo>
                  <a:pt x="6424" y="8032"/>
                </a:lnTo>
                <a:lnTo>
                  <a:pt x="8975" y="8906"/>
                </a:lnTo>
                <a:cubicBezTo>
                  <a:pt x="9001" y="8919"/>
                  <a:pt x="9028" y="8925"/>
                  <a:pt x="9056" y="8925"/>
                </a:cubicBezTo>
                <a:cubicBezTo>
                  <a:pt x="9106" y="8925"/>
                  <a:pt x="9155" y="8905"/>
                  <a:pt x="9190" y="8871"/>
                </a:cubicBezTo>
                <a:cubicBezTo>
                  <a:pt x="9261" y="8835"/>
                  <a:pt x="9314" y="8764"/>
                  <a:pt x="9332" y="8692"/>
                </a:cubicBezTo>
                <a:lnTo>
                  <a:pt x="10653" y="324"/>
                </a:lnTo>
                <a:cubicBezTo>
                  <a:pt x="10670" y="199"/>
                  <a:pt x="10617" y="110"/>
                  <a:pt x="10546" y="56"/>
                </a:cubicBezTo>
                <a:cubicBezTo>
                  <a:pt x="10498" y="18"/>
                  <a:pt x="10445" y="0"/>
                  <a:pt x="1039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0" name="Google Shape;280;p1"/>
          <p:cNvGrpSpPr/>
          <p:nvPr/>
        </p:nvGrpSpPr>
        <p:grpSpPr>
          <a:xfrm rot="1259960">
            <a:off x="5977747" y="823278"/>
            <a:ext cx="323777" cy="251532"/>
            <a:chOff x="4788875" y="1879050"/>
            <a:chExt cx="265875" cy="206550"/>
          </a:xfrm>
        </p:grpSpPr>
        <p:sp>
          <p:nvSpPr>
            <p:cNvPr id="281" name="Google Shape;281;p1"/>
            <p:cNvSpPr/>
            <p:nvPr/>
          </p:nvSpPr>
          <p:spPr>
            <a:xfrm>
              <a:off x="4839275" y="1961125"/>
              <a:ext cx="47325" cy="75850"/>
            </a:xfrm>
            <a:custGeom>
              <a:avLst/>
              <a:gdLst/>
              <a:ahLst/>
              <a:cxnLst/>
              <a:rect l="l" t="t" r="r" b="b"/>
              <a:pathLst>
                <a:path w="1893" h="3034" extrusionOk="0">
                  <a:moveTo>
                    <a:pt x="1518" y="0"/>
                  </a:moveTo>
                  <a:lnTo>
                    <a:pt x="1" y="1517"/>
                  </a:lnTo>
                  <a:lnTo>
                    <a:pt x="1518" y="3033"/>
                  </a:lnTo>
                  <a:lnTo>
                    <a:pt x="1892" y="2659"/>
                  </a:lnTo>
                  <a:lnTo>
                    <a:pt x="750" y="1517"/>
                  </a:lnTo>
                  <a:lnTo>
                    <a:pt x="1892" y="375"/>
                  </a:lnTo>
                  <a:lnTo>
                    <a:pt x="15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1"/>
            <p:cNvSpPr/>
            <p:nvPr/>
          </p:nvSpPr>
          <p:spPr>
            <a:xfrm>
              <a:off x="4957050" y="1961125"/>
              <a:ext cx="47300" cy="75850"/>
            </a:xfrm>
            <a:custGeom>
              <a:avLst/>
              <a:gdLst/>
              <a:ahLst/>
              <a:cxnLst/>
              <a:rect l="l" t="t" r="r" b="b"/>
              <a:pathLst>
                <a:path w="1892" h="3034" extrusionOk="0">
                  <a:moveTo>
                    <a:pt x="375" y="0"/>
                  </a:moveTo>
                  <a:lnTo>
                    <a:pt x="0" y="375"/>
                  </a:lnTo>
                  <a:lnTo>
                    <a:pt x="1142" y="1517"/>
                  </a:lnTo>
                  <a:lnTo>
                    <a:pt x="0" y="2659"/>
                  </a:lnTo>
                  <a:lnTo>
                    <a:pt x="375" y="3033"/>
                  </a:lnTo>
                  <a:lnTo>
                    <a:pt x="1892" y="1517"/>
                  </a:lnTo>
                  <a:lnTo>
                    <a:pt x="37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1"/>
            <p:cNvSpPr/>
            <p:nvPr/>
          </p:nvSpPr>
          <p:spPr>
            <a:xfrm>
              <a:off x="4899500" y="1959775"/>
              <a:ext cx="44200" cy="82100"/>
            </a:xfrm>
            <a:custGeom>
              <a:avLst/>
              <a:gdLst/>
              <a:ahLst/>
              <a:cxnLst/>
              <a:rect l="l" t="t" r="r" b="b"/>
              <a:pathLst>
                <a:path w="1768" h="3284" extrusionOk="0">
                  <a:moveTo>
                    <a:pt x="1268" y="1"/>
                  </a:moveTo>
                  <a:lnTo>
                    <a:pt x="1" y="3087"/>
                  </a:lnTo>
                  <a:lnTo>
                    <a:pt x="500" y="3284"/>
                  </a:lnTo>
                  <a:lnTo>
                    <a:pt x="1767" y="215"/>
                  </a:lnTo>
                  <a:lnTo>
                    <a:pt x="126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1"/>
            <p:cNvSpPr/>
            <p:nvPr/>
          </p:nvSpPr>
          <p:spPr>
            <a:xfrm>
              <a:off x="4788875" y="1879050"/>
              <a:ext cx="265875" cy="206550"/>
            </a:xfrm>
            <a:custGeom>
              <a:avLst/>
              <a:gdLst/>
              <a:ahLst/>
              <a:cxnLst/>
              <a:rect l="l" t="t" r="r" b="b"/>
              <a:pathLst>
                <a:path w="10635" h="8262" extrusionOk="0">
                  <a:moveTo>
                    <a:pt x="7316" y="803"/>
                  </a:moveTo>
                  <a:cubicBezTo>
                    <a:pt x="7459" y="803"/>
                    <a:pt x="7584" y="928"/>
                    <a:pt x="7584" y="1071"/>
                  </a:cubicBezTo>
                  <a:cubicBezTo>
                    <a:pt x="7584" y="1231"/>
                    <a:pt x="7459" y="1338"/>
                    <a:pt x="7316" y="1338"/>
                  </a:cubicBezTo>
                  <a:cubicBezTo>
                    <a:pt x="7173" y="1338"/>
                    <a:pt x="7049" y="1231"/>
                    <a:pt x="7049" y="1071"/>
                  </a:cubicBezTo>
                  <a:cubicBezTo>
                    <a:pt x="7049" y="928"/>
                    <a:pt x="7173" y="803"/>
                    <a:pt x="7316" y="803"/>
                  </a:cubicBezTo>
                  <a:close/>
                  <a:moveTo>
                    <a:pt x="8244" y="803"/>
                  </a:moveTo>
                  <a:cubicBezTo>
                    <a:pt x="8387" y="803"/>
                    <a:pt x="8512" y="928"/>
                    <a:pt x="8512" y="1071"/>
                  </a:cubicBezTo>
                  <a:cubicBezTo>
                    <a:pt x="8512" y="1231"/>
                    <a:pt x="8387" y="1338"/>
                    <a:pt x="8244" y="1338"/>
                  </a:cubicBezTo>
                  <a:cubicBezTo>
                    <a:pt x="8101" y="1338"/>
                    <a:pt x="7976" y="1231"/>
                    <a:pt x="7976" y="1071"/>
                  </a:cubicBezTo>
                  <a:cubicBezTo>
                    <a:pt x="7976" y="928"/>
                    <a:pt x="8101" y="803"/>
                    <a:pt x="8244" y="803"/>
                  </a:cubicBezTo>
                  <a:close/>
                  <a:moveTo>
                    <a:pt x="9172" y="803"/>
                  </a:moveTo>
                  <a:cubicBezTo>
                    <a:pt x="9315" y="803"/>
                    <a:pt x="9439" y="928"/>
                    <a:pt x="9439" y="1071"/>
                  </a:cubicBezTo>
                  <a:cubicBezTo>
                    <a:pt x="9439" y="1231"/>
                    <a:pt x="9315" y="1338"/>
                    <a:pt x="9172" y="1338"/>
                  </a:cubicBezTo>
                  <a:cubicBezTo>
                    <a:pt x="9029" y="1338"/>
                    <a:pt x="8904" y="1231"/>
                    <a:pt x="8904" y="1071"/>
                  </a:cubicBezTo>
                  <a:cubicBezTo>
                    <a:pt x="8904" y="928"/>
                    <a:pt x="9029" y="803"/>
                    <a:pt x="9172" y="803"/>
                  </a:cubicBezTo>
                  <a:close/>
                  <a:moveTo>
                    <a:pt x="9832" y="2141"/>
                  </a:moveTo>
                  <a:lnTo>
                    <a:pt x="9832" y="7458"/>
                  </a:lnTo>
                  <a:lnTo>
                    <a:pt x="804" y="7458"/>
                  </a:lnTo>
                  <a:lnTo>
                    <a:pt x="804" y="2141"/>
                  </a:lnTo>
                  <a:close/>
                  <a:moveTo>
                    <a:pt x="1" y="0"/>
                  </a:moveTo>
                  <a:lnTo>
                    <a:pt x="1" y="8261"/>
                  </a:lnTo>
                  <a:lnTo>
                    <a:pt x="10635" y="8261"/>
                  </a:lnTo>
                  <a:lnTo>
                    <a:pt x="1063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5" name="Google Shape;285;p1"/>
          <p:cNvSpPr/>
          <p:nvPr/>
        </p:nvSpPr>
        <p:spPr>
          <a:xfrm rot="1259960">
            <a:off x="6892010" y="1155027"/>
            <a:ext cx="226537" cy="226537"/>
          </a:xfrm>
          <a:custGeom>
            <a:avLst/>
            <a:gdLst/>
            <a:ahLst/>
            <a:cxnLst/>
            <a:rect l="l" t="t" r="r" b="b"/>
            <a:pathLst>
              <a:path w="7441" h="7441" extrusionOk="0">
                <a:moveTo>
                  <a:pt x="232" y="1"/>
                </a:moveTo>
                <a:cubicBezTo>
                  <a:pt x="107" y="1"/>
                  <a:pt x="0" y="108"/>
                  <a:pt x="0" y="233"/>
                </a:cubicBezTo>
                <a:cubicBezTo>
                  <a:pt x="0" y="268"/>
                  <a:pt x="18" y="286"/>
                  <a:pt x="18" y="304"/>
                </a:cubicBezTo>
                <a:lnTo>
                  <a:pt x="2284" y="7138"/>
                </a:lnTo>
                <a:cubicBezTo>
                  <a:pt x="2327" y="7237"/>
                  <a:pt x="2415" y="7291"/>
                  <a:pt x="2512" y="7291"/>
                </a:cubicBezTo>
                <a:cubicBezTo>
                  <a:pt x="2537" y="7291"/>
                  <a:pt x="2562" y="7288"/>
                  <a:pt x="2588" y="7280"/>
                </a:cubicBezTo>
                <a:cubicBezTo>
                  <a:pt x="2641" y="7263"/>
                  <a:pt x="2695" y="7209"/>
                  <a:pt x="2730" y="7138"/>
                </a:cubicBezTo>
                <a:lnTo>
                  <a:pt x="3587" y="4765"/>
                </a:lnTo>
                <a:lnTo>
                  <a:pt x="6263" y="7441"/>
                </a:lnTo>
                <a:lnTo>
                  <a:pt x="7441" y="6263"/>
                </a:lnTo>
                <a:lnTo>
                  <a:pt x="4764" y="3587"/>
                </a:lnTo>
                <a:lnTo>
                  <a:pt x="7137" y="2731"/>
                </a:lnTo>
                <a:cubicBezTo>
                  <a:pt x="7262" y="2677"/>
                  <a:pt x="7316" y="2552"/>
                  <a:pt x="7280" y="2427"/>
                </a:cubicBezTo>
                <a:cubicBezTo>
                  <a:pt x="7262" y="2374"/>
                  <a:pt x="7191" y="2302"/>
                  <a:pt x="7137" y="2284"/>
                </a:cubicBezTo>
                <a:lnTo>
                  <a:pt x="304" y="18"/>
                </a:lnTo>
                <a:cubicBezTo>
                  <a:pt x="286" y="1"/>
                  <a:pt x="250" y="1"/>
                  <a:pt x="23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6" name="Google Shape;286;p1"/>
          <p:cNvGrpSpPr/>
          <p:nvPr/>
        </p:nvGrpSpPr>
        <p:grpSpPr>
          <a:xfrm rot="1259960">
            <a:off x="7702787" y="1495121"/>
            <a:ext cx="377572" cy="226081"/>
            <a:chOff x="1316700" y="1106850"/>
            <a:chExt cx="310050" cy="185650"/>
          </a:xfrm>
        </p:grpSpPr>
        <p:sp>
          <p:nvSpPr>
            <p:cNvPr id="287" name="Google Shape;287;p1"/>
            <p:cNvSpPr/>
            <p:nvPr/>
          </p:nvSpPr>
          <p:spPr>
            <a:xfrm>
              <a:off x="1434900" y="1172950"/>
              <a:ext cx="89700" cy="52625"/>
            </a:xfrm>
            <a:custGeom>
              <a:avLst/>
              <a:gdLst/>
              <a:ahLst/>
              <a:cxnLst/>
              <a:rect l="l" t="t" r="r" b="b"/>
              <a:pathLst>
                <a:path w="3588" h="2105" extrusionOk="0">
                  <a:moveTo>
                    <a:pt x="1503" y="1"/>
                  </a:moveTo>
                  <a:cubicBezTo>
                    <a:pt x="879" y="1"/>
                    <a:pt x="285" y="355"/>
                    <a:pt x="1" y="963"/>
                  </a:cubicBezTo>
                  <a:lnTo>
                    <a:pt x="875" y="963"/>
                  </a:lnTo>
                  <a:cubicBezTo>
                    <a:pt x="1054" y="802"/>
                    <a:pt x="1268" y="713"/>
                    <a:pt x="1500" y="713"/>
                  </a:cubicBezTo>
                  <a:cubicBezTo>
                    <a:pt x="1856" y="713"/>
                    <a:pt x="2195" y="909"/>
                    <a:pt x="2338" y="1248"/>
                  </a:cubicBezTo>
                  <a:lnTo>
                    <a:pt x="1856" y="1248"/>
                  </a:lnTo>
                  <a:lnTo>
                    <a:pt x="2731" y="2105"/>
                  </a:lnTo>
                  <a:lnTo>
                    <a:pt x="3587" y="1248"/>
                  </a:lnTo>
                  <a:lnTo>
                    <a:pt x="3105" y="1248"/>
                  </a:lnTo>
                  <a:cubicBezTo>
                    <a:pt x="2981" y="767"/>
                    <a:pt x="2659" y="374"/>
                    <a:pt x="2213" y="160"/>
                  </a:cubicBezTo>
                  <a:cubicBezTo>
                    <a:pt x="1982" y="52"/>
                    <a:pt x="1740" y="1"/>
                    <a:pt x="15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1"/>
            <p:cNvSpPr/>
            <p:nvPr/>
          </p:nvSpPr>
          <p:spPr>
            <a:xfrm>
              <a:off x="1420625" y="1204150"/>
              <a:ext cx="89700" cy="52175"/>
            </a:xfrm>
            <a:custGeom>
              <a:avLst/>
              <a:gdLst/>
              <a:ahLst/>
              <a:cxnLst/>
              <a:rect l="l" t="t" r="r" b="b"/>
              <a:pathLst>
                <a:path w="3588" h="2087" extrusionOk="0">
                  <a:moveTo>
                    <a:pt x="857" y="0"/>
                  </a:moveTo>
                  <a:lnTo>
                    <a:pt x="1" y="857"/>
                  </a:lnTo>
                  <a:lnTo>
                    <a:pt x="483" y="857"/>
                  </a:lnTo>
                  <a:cubicBezTo>
                    <a:pt x="608" y="1321"/>
                    <a:pt x="929" y="1713"/>
                    <a:pt x="1357" y="1927"/>
                  </a:cubicBezTo>
                  <a:cubicBezTo>
                    <a:pt x="1588" y="2035"/>
                    <a:pt x="1831" y="2087"/>
                    <a:pt x="2070" y="2087"/>
                  </a:cubicBezTo>
                  <a:cubicBezTo>
                    <a:pt x="2700" y="2087"/>
                    <a:pt x="3303" y="1732"/>
                    <a:pt x="3587" y="1124"/>
                  </a:cubicBezTo>
                  <a:lnTo>
                    <a:pt x="2695" y="1124"/>
                  </a:lnTo>
                  <a:cubicBezTo>
                    <a:pt x="2535" y="1285"/>
                    <a:pt x="2303" y="1374"/>
                    <a:pt x="2071" y="1374"/>
                  </a:cubicBezTo>
                  <a:cubicBezTo>
                    <a:pt x="1714" y="1356"/>
                    <a:pt x="1393" y="1160"/>
                    <a:pt x="1232" y="857"/>
                  </a:cubicBezTo>
                  <a:lnTo>
                    <a:pt x="1714" y="857"/>
                  </a:lnTo>
                  <a:lnTo>
                    <a:pt x="85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1"/>
            <p:cNvSpPr/>
            <p:nvPr/>
          </p:nvSpPr>
          <p:spPr>
            <a:xfrm>
              <a:off x="1316700" y="1106850"/>
              <a:ext cx="310050" cy="185650"/>
            </a:xfrm>
            <a:custGeom>
              <a:avLst/>
              <a:gdLst/>
              <a:ahLst/>
              <a:cxnLst/>
              <a:rect l="l" t="t" r="r" b="b"/>
              <a:pathLst>
                <a:path w="12402" h="7426" extrusionOk="0">
                  <a:moveTo>
                    <a:pt x="5330" y="824"/>
                  </a:moveTo>
                  <a:cubicBezTo>
                    <a:pt x="6084" y="824"/>
                    <a:pt x="6799" y="1250"/>
                    <a:pt x="7155" y="1947"/>
                  </a:cubicBezTo>
                  <a:lnTo>
                    <a:pt x="7298" y="2269"/>
                  </a:lnTo>
                  <a:lnTo>
                    <a:pt x="7637" y="2144"/>
                  </a:lnTo>
                  <a:cubicBezTo>
                    <a:pt x="7812" y="2081"/>
                    <a:pt x="7993" y="2052"/>
                    <a:pt x="8173" y="2052"/>
                  </a:cubicBezTo>
                  <a:cubicBezTo>
                    <a:pt x="8508" y="2052"/>
                    <a:pt x="8840" y="2154"/>
                    <a:pt x="9118" y="2340"/>
                  </a:cubicBezTo>
                  <a:cubicBezTo>
                    <a:pt x="9564" y="2661"/>
                    <a:pt x="9814" y="3161"/>
                    <a:pt x="9814" y="3696"/>
                  </a:cubicBezTo>
                  <a:lnTo>
                    <a:pt x="9814" y="4106"/>
                  </a:lnTo>
                  <a:lnTo>
                    <a:pt x="10349" y="4106"/>
                  </a:lnTo>
                  <a:cubicBezTo>
                    <a:pt x="11045" y="4142"/>
                    <a:pt x="11580" y="4713"/>
                    <a:pt x="11545" y="5409"/>
                  </a:cubicBezTo>
                  <a:cubicBezTo>
                    <a:pt x="11527" y="6069"/>
                    <a:pt x="10992" y="6587"/>
                    <a:pt x="10331" y="6604"/>
                  </a:cubicBezTo>
                  <a:lnTo>
                    <a:pt x="2498" y="6587"/>
                  </a:lnTo>
                  <a:cubicBezTo>
                    <a:pt x="1892" y="6551"/>
                    <a:pt x="1374" y="6194"/>
                    <a:pt x="1107" y="5659"/>
                  </a:cubicBezTo>
                  <a:cubicBezTo>
                    <a:pt x="857" y="5106"/>
                    <a:pt x="910" y="4445"/>
                    <a:pt x="1267" y="3946"/>
                  </a:cubicBezTo>
                  <a:cubicBezTo>
                    <a:pt x="1592" y="3529"/>
                    <a:pt x="2076" y="3286"/>
                    <a:pt x="2594" y="3286"/>
                  </a:cubicBezTo>
                  <a:cubicBezTo>
                    <a:pt x="2675" y="3286"/>
                    <a:pt x="2756" y="3292"/>
                    <a:pt x="2838" y="3304"/>
                  </a:cubicBezTo>
                  <a:lnTo>
                    <a:pt x="3319" y="3393"/>
                  </a:lnTo>
                  <a:lnTo>
                    <a:pt x="3319" y="2875"/>
                  </a:lnTo>
                  <a:cubicBezTo>
                    <a:pt x="3319" y="1930"/>
                    <a:pt x="3944" y="1109"/>
                    <a:pt x="4872" y="877"/>
                  </a:cubicBezTo>
                  <a:cubicBezTo>
                    <a:pt x="5024" y="841"/>
                    <a:pt x="5178" y="824"/>
                    <a:pt x="5330" y="824"/>
                  </a:cubicBezTo>
                  <a:close/>
                  <a:moveTo>
                    <a:pt x="5323" y="1"/>
                  </a:moveTo>
                  <a:cubicBezTo>
                    <a:pt x="5109" y="1"/>
                    <a:pt x="4892" y="25"/>
                    <a:pt x="4675" y="74"/>
                  </a:cubicBezTo>
                  <a:cubicBezTo>
                    <a:pt x="3551" y="359"/>
                    <a:pt x="2713" y="1305"/>
                    <a:pt x="2534" y="2465"/>
                  </a:cubicBezTo>
                  <a:cubicBezTo>
                    <a:pt x="1785" y="2483"/>
                    <a:pt x="1071" y="2840"/>
                    <a:pt x="625" y="3446"/>
                  </a:cubicBezTo>
                  <a:cubicBezTo>
                    <a:pt x="90" y="4196"/>
                    <a:pt x="1" y="5159"/>
                    <a:pt x="375" y="5998"/>
                  </a:cubicBezTo>
                  <a:cubicBezTo>
                    <a:pt x="750" y="6819"/>
                    <a:pt x="1553" y="7372"/>
                    <a:pt x="2463" y="7425"/>
                  </a:cubicBezTo>
                  <a:lnTo>
                    <a:pt x="10331" y="7425"/>
                  </a:lnTo>
                  <a:cubicBezTo>
                    <a:pt x="11491" y="7407"/>
                    <a:pt x="12401" y="6462"/>
                    <a:pt x="12365" y="5302"/>
                  </a:cubicBezTo>
                  <a:cubicBezTo>
                    <a:pt x="12348" y="4285"/>
                    <a:pt x="11598" y="3446"/>
                    <a:pt x="10599" y="3304"/>
                  </a:cubicBezTo>
                  <a:cubicBezTo>
                    <a:pt x="10492" y="2643"/>
                    <a:pt x="10135" y="2072"/>
                    <a:pt x="9600" y="1680"/>
                  </a:cubicBezTo>
                  <a:cubicBezTo>
                    <a:pt x="9187" y="1387"/>
                    <a:pt x="8705" y="1233"/>
                    <a:pt x="8213" y="1233"/>
                  </a:cubicBezTo>
                  <a:cubicBezTo>
                    <a:pt x="8045" y="1233"/>
                    <a:pt x="7876" y="1251"/>
                    <a:pt x="7709" y="1287"/>
                  </a:cubicBezTo>
                  <a:cubicBezTo>
                    <a:pt x="7170" y="472"/>
                    <a:pt x="6274" y="1"/>
                    <a:pt x="53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0" name="Google Shape;290;p1"/>
          <p:cNvSpPr/>
          <p:nvPr/>
        </p:nvSpPr>
        <p:spPr>
          <a:xfrm rot="1259960">
            <a:off x="9436666" y="2150792"/>
            <a:ext cx="314004" cy="285904"/>
          </a:xfrm>
          <a:custGeom>
            <a:avLst/>
            <a:gdLst/>
            <a:ahLst/>
            <a:cxnLst/>
            <a:rect l="l" t="t" r="r" b="b"/>
            <a:pathLst>
              <a:path w="10314" h="9391" extrusionOk="0">
                <a:moveTo>
                  <a:pt x="5157" y="1"/>
                </a:moveTo>
                <a:cubicBezTo>
                  <a:pt x="4568" y="1"/>
                  <a:pt x="4086" y="482"/>
                  <a:pt x="4086" y="1071"/>
                </a:cubicBezTo>
                <a:cubicBezTo>
                  <a:pt x="4086" y="1553"/>
                  <a:pt x="4425" y="1963"/>
                  <a:pt x="4889" y="2088"/>
                </a:cubicBezTo>
                <a:lnTo>
                  <a:pt x="4889" y="3926"/>
                </a:lnTo>
                <a:cubicBezTo>
                  <a:pt x="4497" y="3997"/>
                  <a:pt x="4176" y="4229"/>
                  <a:pt x="3997" y="4550"/>
                </a:cubicBezTo>
                <a:lnTo>
                  <a:pt x="2284" y="3837"/>
                </a:lnTo>
                <a:cubicBezTo>
                  <a:pt x="2338" y="3373"/>
                  <a:pt x="2088" y="2891"/>
                  <a:pt x="1624" y="2695"/>
                </a:cubicBezTo>
                <a:cubicBezTo>
                  <a:pt x="1490" y="2643"/>
                  <a:pt x="1353" y="2618"/>
                  <a:pt x="1219" y="2618"/>
                </a:cubicBezTo>
                <a:cubicBezTo>
                  <a:pt x="798" y="2618"/>
                  <a:pt x="404" y="2860"/>
                  <a:pt x="214" y="3266"/>
                </a:cubicBezTo>
                <a:cubicBezTo>
                  <a:pt x="0" y="3819"/>
                  <a:pt x="250" y="4443"/>
                  <a:pt x="803" y="4675"/>
                </a:cubicBezTo>
                <a:cubicBezTo>
                  <a:pt x="932" y="4727"/>
                  <a:pt x="1067" y="4752"/>
                  <a:pt x="1201" y="4752"/>
                </a:cubicBezTo>
                <a:cubicBezTo>
                  <a:pt x="1529" y="4752"/>
                  <a:pt x="1849" y="4603"/>
                  <a:pt x="2052" y="4336"/>
                </a:cubicBezTo>
                <a:lnTo>
                  <a:pt x="3801" y="5050"/>
                </a:lnTo>
                <a:cubicBezTo>
                  <a:pt x="3801" y="5086"/>
                  <a:pt x="3801" y="5157"/>
                  <a:pt x="3801" y="5211"/>
                </a:cubicBezTo>
                <a:cubicBezTo>
                  <a:pt x="3801" y="5514"/>
                  <a:pt x="3890" y="5799"/>
                  <a:pt x="4051" y="6014"/>
                </a:cubicBezTo>
                <a:lnTo>
                  <a:pt x="2677" y="7423"/>
                </a:lnTo>
                <a:cubicBezTo>
                  <a:pt x="2506" y="7319"/>
                  <a:pt x="2313" y="7268"/>
                  <a:pt x="2122" y="7268"/>
                </a:cubicBezTo>
                <a:cubicBezTo>
                  <a:pt x="1854" y="7268"/>
                  <a:pt x="1590" y="7368"/>
                  <a:pt x="1392" y="7566"/>
                </a:cubicBezTo>
                <a:cubicBezTo>
                  <a:pt x="964" y="7994"/>
                  <a:pt x="964" y="8654"/>
                  <a:pt x="1392" y="9082"/>
                </a:cubicBezTo>
                <a:cubicBezTo>
                  <a:pt x="1597" y="9288"/>
                  <a:pt x="1869" y="9390"/>
                  <a:pt x="2141" y="9390"/>
                </a:cubicBezTo>
                <a:cubicBezTo>
                  <a:pt x="2414" y="9390"/>
                  <a:pt x="2686" y="9288"/>
                  <a:pt x="2891" y="9082"/>
                </a:cubicBezTo>
                <a:cubicBezTo>
                  <a:pt x="3230" y="8726"/>
                  <a:pt x="3283" y="8190"/>
                  <a:pt x="3051" y="7780"/>
                </a:cubicBezTo>
                <a:lnTo>
                  <a:pt x="4461" y="6370"/>
                </a:lnTo>
                <a:cubicBezTo>
                  <a:pt x="4657" y="6495"/>
                  <a:pt x="4889" y="6549"/>
                  <a:pt x="5121" y="6549"/>
                </a:cubicBezTo>
                <a:lnTo>
                  <a:pt x="5175" y="6549"/>
                </a:lnTo>
                <a:cubicBezTo>
                  <a:pt x="5407" y="6549"/>
                  <a:pt x="5639" y="6495"/>
                  <a:pt x="5853" y="6370"/>
                </a:cubicBezTo>
                <a:lnTo>
                  <a:pt x="7244" y="7780"/>
                </a:lnTo>
                <a:cubicBezTo>
                  <a:pt x="7013" y="8190"/>
                  <a:pt x="7066" y="8726"/>
                  <a:pt x="7405" y="9082"/>
                </a:cubicBezTo>
                <a:cubicBezTo>
                  <a:pt x="7619" y="9288"/>
                  <a:pt x="7896" y="9390"/>
                  <a:pt x="8170" y="9390"/>
                </a:cubicBezTo>
                <a:cubicBezTo>
                  <a:pt x="8444" y="9390"/>
                  <a:pt x="8716" y="9288"/>
                  <a:pt x="8922" y="9082"/>
                </a:cubicBezTo>
                <a:cubicBezTo>
                  <a:pt x="9332" y="8672"/>
                  <a:pt x="9332" y="7994"/>
                  <a:pt x="8922" y="7584"/>
                </a:cubicBezTo>
                <a:cubicBezTo>
                  <a:pt x="8720" y="7382"/>
                  <a:pt x="8450" y="7282"/>
                  <a:pt x="8174" y="7282"/>
                </a:cubicBezTo>
                <a:cubicBezTo>
                  <a:pt x="7985" y="7282"/>
                  <a:pt x="7793" y="7329"/>
                  <a:pt x="7619" y="7423"/>
                </a:cubicBezTo>
                <a:lnTo>
                  <a:pt x="6245" y="6031"/>
                </a:lnTo>
                <a:cubicBezTo>
                  <a:pt x="6406" y="5799"/>
                  <a:pt x="6513" y="5532"/>
                  <a:pt x="6513" y="5228"/>
                </a:cubicBezTo>
                <a:cubicBezTo>
                  <a:pt x="6513" y="5175"/>
                  <a:pt x="6513" y="5104"/>
                  <a:pt x="6495" y="5068"/>
                </a:cubicBezTo>
                <a:lnTo>
                  <a:pt x="8244" y="4336"/>
                </a:lnTo>
                <a:cubicBezTo>
                  <a:pt x="8450" y="4607"/>
                  <a:pt x="8777" y="4766"/>
                  <a:pt x="9118" y="4766"/>
                </a:cubicBezTo>
                <a:cubicBezTo>
                  <a:pt x="9249" y="4766"/>
                  <a:pt x="9382" y="4743"/>
                  <a:pt x="9510" y="4693"/>
                </a:cubicBezTo>
                <a:cubicBezTo>
                  <a:pt x="10046" y="4443"/>
                  <a:pt x="10313" y="3837"/>
                  <a:pt x="10081" y="3284"/>
                </a:cubicBezTo>
                <a:cubicBezTo>
                  <a:pt x="9906" y="2878"/>
                  <a:pt x="9504" y="2636"/>
                  <a:pt x="9079" y="2636"/>
                </a:cubicBezTo>
                <a:cubicBezTo>
                  <a:pt x="8944" y="2636"/>
                  <a:pt x="8806" y="2661"/>
                  <a:pt x="8672" y="2713"/>
                </a:cubicBezTo>
                <a:cubicBezTo>
                  <a:pt x="8226" y="2891"/>
                  <a:pt x="7958" y="3373"/>
                  <a:pt x="8030" y="3855"/>
                </a:cubicBezTo>
                <a:lnTo>
                  <a:pt x="6317" y="4568"/>
                </a:lnTo>
                <a:cubicBezTo>
                  <a:pt x="6120" y="4247"/>
                  <a:pt x="5781" y="3997"/>
                  <a:pt x="5407" y="3944"/>
                </a:cubicBezTo>
                <a:lnTo>
                  <a:pt x="5407" y="2088"/>
                </a:lnTo>
                <a:cubicBezTo>
                  <a:pt x="5871" y="1963"/>
                  <a:pt x="6210" y="1553"/>
                  <a:pt x="6210" y="1071"/>
                </a:cubicBezTo>
                <a:cubicBezTo>
                  <a:pt x="6210" y="482"/>
                  <a:pt x="5746" y="1"/>
                  <a:pt x="515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1"/>
          <p:cNvSpPr/>
          <p:nvPr/>
        </p:nvSpPr>
        <p:spPr>
          <a:xfrm rot="1259960">
            <a:off x="10344219" y="2499080"/>
            <a:ext cx="324325" cy="227085"/>
          </a:xfrm>
          <a:custGeom>
            <a:avLst/>
            <a:gdLst/>
            <a:ahLst/>
            <a:cxnLst/>
            <a:rect l="l" t="t" r="r" b="b"/>
            <a:pathLst>
              <a:path w="10653" h="7459" extrusionOk="0">
                <a:moveTo>
                  <a:pt x="9475" y="803"/>
                </a:moveTo>
                <a:lnTo>
                  <a:pt x="5514" y="4657"/>
                </a:lnTo>
                <a:cubicBezTo>
                  <a:pt x="5460" y="4711"/>
                  <a:pt x="5394" y="4737"/>
                  <a:pt x="5327" y="4737"/>
                </a:cubicBezTo>
                <a:cubicBezTo>
                  <a:pt x="5260" y="4737"/>
                  <a:pt x="5193" y="4711"/>
                  <a:pt x="5139" y="4657"/>
                </a:cubicBezTo>
                <a:lnTo>
                  <a:pt x="1196" y="803"/>
                </a:lnTo>
                <a:close/>
                <a:moveTo>
                  <a:pt x="804" y="1160"/>
                </a:moveTo>
                <a:lnTo>
                  <a:pt x="3409" y="3693"/>
                </a:lnTo>
                <a:lnTo>
                  <a:pt x="804" y="6299"/>
                </a:lnTo>
                <a:lnTo>
                  <a:pt x="804" y="1160"/>
                </a:lnTo>
                <a:close/>
                <a:moveTo>
                  <a:pt x="9850" y="1178"/>
                </a:moveTo>
                <a:lnTo>
                  <a:pt x="9850" y="6299"/>
                </a:lnTo>
                <a:lnTo>
                  <a:pt x="7263" y="3693"/>
                </a:lnTo>
                <a:lnTo>
                  <a:pt x="9850" y="1178"/>
                </a:lnTo>
                <a:close/>
                <a:moveTo>
                  <a:pt x="6906" y="4068"/>
                </a:moveTo>
                <a:lnTo>
                  <a:pt x="9493" y="6655"/>
                </a:lnTo>
                <a:lnTo>
                  <a:pt x="1196" y="6655"/>
                </a:lnTo>
                <a:lnTo>
                  <a:pt x="3783" y="4068"/>
                </a:lnTo>
                <a:lnTo>
                  <a:pt x="4782" y="5032"/>
                </a:lnTo>
                <a:cubicBezTo>
                  <a:pt x="4943" y="5192"/>
                  <a:pt x="5139" y="5264"/>
                  <a:pt x="5353" y="5264"/>
                </a:cubicBezTo>
                <a:cubicBezTo>
                  <a:pt x="5550" y="5264"/>
                  <a:pt x="5746" y="5192"/>
                  <a:pt x="5907" y="5032"/>
                </a:cubicBezTo>
                <a:lnTo>
                  <a:pt x="6906" y="4068"/>
                </a:lnTo>
                <a:close/>
                <a:moveTo>
                  <a:pt x="1" y="0"/>
                </a:moveTo>
                <a:lnTo>
                  <a:pt x="1" y="7458"/>
                </a:lnTo>
                <a:lnTo>
                  <a:pt x="10653" y="7458"/>
                </a:lnTo>
                <a:lnTo>
                  <a:pt x="1065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2" name="Google Shape;292;p1"/>
          <p:cNvGrpSpPr/>
          <p:nvPr/>
        </p:nvGrpSpPr>
        <p:grpSpPr>
          <a:xfrm rot="1259960">
            <a:off x="4104682" y="116130"/>
            <a:ext cx="379186" cy="283286"/>
            <a:chOff x="900525" y="2405650"/>
            <a:chExt cx="311375" cy="232625"/>
          </a:xfrm>
        </p:grpSpPr>
        <p:sp>
          <p:nvSpPr>
            <p:cNvPr id="293" name="Google Shape;293;p1"/>
            <p:cNvSpPr/>
            <p:nvPr/>
          </p:nvSpPr>
          <p:spPr>
            <a:xfrm>
              <a:off x="987050" y="2478550"/>
              <a:ext cx="136525" cy="159725"/>
            </a:xfrm>
            <a:custGeom>
              <a:avLst/>
              <a:gdLst/>
              <a:ahLst/>
              <a:cxnLst/>
              <a:rect l="l" t="t" r="r" b="b"/>
              <a:pathLst>
                <a:path w="5461" h="6389" extrusionOk="0">
                  <a:moveTo>
                    <a:pt x="1660" y="1"/>
                  </a:moveTo>
                  <a:lnTo>
                    <a:pt x="1660" y="3195"/>
                  </a:lnTo>
                  <a:lnTo>
                    <a:pt x="1" y="3195"/>
                  </a:lnTo>
                  <a:lnTo>
                    <a:pt x="2731" y="6388"/>
                  </a:lnTo>
                  <a:lnTo>
                    <a:pt x="5461" y="3195"/>
                  </a:lnTo>
                  <a:lnTo>
                    <a:pt x="3801" y="3195"/>
                  </a:lnTo>
                  <a:lnTo>
                    <a:pt x="38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"/>
            <p:cNvSpPr/>
            <p:nvPr/>
          </p:nvSpPr>
          <p:spPr>
            <a:xfrm>
              <a:off x="900525" y="2405650"/>
              <a:ext cx="311375" cy="186225"/>
            </a:xfrm>
            <a:custGeom>
              <a:avLst/>
              <a:gdLst/>
              <a:ahLst/>
              <a:cxnLst/>
              <a:rect l="l" t="t" r="r" b="b"/>
              <a:pathLst>
                <a:path w="12455" h="7449" extrusionOk="0">
                  <a:moveTo>
                    <a:pt x="5332" y="0"/>
                  </a:moveTo>
                  <a:cubicBezTo>
                    <a:pt x="5114" y="0"/>
                    <a:pt x="4893" y="26"/>
                    <a:pt x="4675" y="80"/>
                  </a:cubicBezTo>
                  <a:cubicBezTo>
                    <a:pt x="3551" y="365"/>
                    <a:pt x="2695" y="1311"/>
                    <a:pt x="2516" y="2471"/>
                  </a:cubicBezTo>
                  <a:cubicBezTo>
                    <a:pt x="1767" y="2488"/>
                    <a:pt x="1071" y="2845"/>
                    <a:pt x="625" y="3452"/>
                  </a:cubicBezTo>
                  <a:cubicBezTo>
                    <a:pt x="90" y="4201"/>
                    <a:pt x="0" y="5165"/>
                    <a:pt x="375" y="6003"/>
                  </a:cubicBezTo>
                  <a:cubicBezTo>
                    <a:pt x="750" y="6824"/>
                    <a:pt x="1553" y="7377"/>
                    <a:pt x="2463" y="7431"/>
                  </a:cubicBezTo>
                  <a:lnTo>
                    <a:pt x="3426" y="7431"/>
                  </a:lnTo>
                  <a:lnTo>
                    <a:pt x="3069" y="6985"/>
                  </a:lnTo>
                  <a:lnTo>
                    <a:pt x="2730" y="6610"/>
                  </a:lnTo>
                  <a:lnTo>
                    <a:pt x="2498" y="6610"/>
                  </a:lnTo>
                  <a:cubicBezTo>
                    <a:pt x="1892" y="6574"/>
                    <a:pt x="1356" y="6218"/>
                    <a:pt x="1107" y="5664"/>
                  </a:cubicBezTo>
                  <a:cubicBezTo>
                    <a:pt x="839" y="5111"/>
                    <a:pt x="910" y="4469"/>
                    <a:pt x="1267" y="3952"/>
                  </a:cubicBezTo>
                  <a:cubicBezTo>
                    <a:pt x="1576" y="3535"/>
                    <a:pt x="2072" y="3291"/>
                    <a:pt x="2593" y="3291"/>
                  </a:cubicBezTo>
                  <a:cubicBezTo>
                    <a:pt x="2674" y="3291"/>
                    <a:pt x="2756" y="3297"/>
                    <a:pt x="2837" y="3309"/>
                  </a:cubicBezTo>
                  <a:lnTo>
                    <a:pt x="3301" y="3398"/>
                  </a:lnTo>
                  <a:lnTo>
                    <a:pt x="3301" y="2881"/>
                  </a:lnTo>
                  <a:cubicBezTo>
                    <a:pt x="3301" y="1935"/>
                    <a:pt x="3944" y="1115"/>
                    <a:pt x="4854" y="883"/>
                  </a:cubicBezTo>
                  <a:cubicBezTo>
                    <a:pt x="5015" y="842"/>
                    <a:pt x="5176" y="823"/>
                    <a:pt x="5336" y="823"/>
                  </a:cubicBezTo>
                  <a:cubicBezTo>
                    <a:pt x="6094" y="823"/>
                    <a:pt x="6801" y="1260"/>
                    <a:pt x="7155" y="1953"/>
                  </a:cubicBezTo>
                  <a:lnTo>
                    <a:pt x="7316" y="2274"/>
                  </a:lnTo>
                  <a:lnTo>
                    <a:pt x="7655" y="2149"/>
                  </a:lnTo>
                  <a:cubicBezTo>
                    <a:pt x="7833" y="2086"/>
                    <a:pt x="8016" y="2054"/>
                    <a:pt x="8198" y="2054"/>
                  </a:cubicBezTo>
                  <a:cubicBezTo>
                    <a:pt x="8525" y="2054"/>
                    <a:pt x="8849" y="2157"/>
                    <a:pt x="9136" y="2364"/>
                  </a:cubicBezTo>
                  <a:cubicBezTo>
                    <a:pt x="9564" y="2685"/>
                    <a:pt x="9814" y="3166"/>
                    <a:pt x="9832" y="3702"/>
                  </a:cubicBezTo>
                  <a:lnTo>
                    <a:pt x="9832" y="4112"/>
                  </a:lnTo>
                  <a:lnTo>
                    <a:pt x="10367" y="4112"/>
                  </a:lnTo>
                  <a:cubicBezTo>
                    <a:pt x="11045" y="4148"/>
                    <a:pt x="11580" y="4701"/>
                    <a:pt x="11580" y="5361"/>
                  </a:cubicBezTo>
                  <a:cubicBezTo>
                    <a:pt x="11580" y="6039"/>
                    <a:pt x="11027" y="6592"/>
                    <a:pt x="10367" y="6610"/>
                  </a:cubicBezTo>
                  <a:lnTo>
                    <a:pt x="9671" y="6610"/>
                  </a:lnTo>
                  <a:lnTo>
                    <a:pt x="9314" y="6985"/>
                  </a:lnTo>
                  <a:lnTo>
                    <a:pt x="8957" y="7449"/>
                  </a:lnTo>
                  <a:lnTo>
                    <a:pt x="10367" y="7449"/>
                  </a:lnTo>
                  <a:cubicBezTo>
                    <a:pt x="11437" y="7413"/>
                    <a:pt x="12312" y="6574"/>
                    <a:pt x="12383" y="5486"/>
                  </a:cubicBezTo>
                  <a:cubicBezTo>
                    <a:pt x="12455" y="4415"/>
                    <a:pt x="11669" y="3470"/>
                    <a:pt x="10599" y="3309"/>
                  </a:cubicBezTo>
                  <a:cubicBezTo>
                    <a:pt x="10492" y="2649"/>
                    <a:pt x="10135" y="2060"/>
                    <a:pt x="9600" y="1686"/>
                  </a:cubicBezTo>
                  <a:cubicBezTo>
                    <a:pt x="9187" y="1393"/>
                    <a:pt x="8705" y="1239"/>
                    <a:pt x="8205" y="1239"/>
                  </a:cubicBezTo>
                  <a:cubicBezTo>
                    <a:pt x="8035" y="1239"/>
                    <a:pt x="7863" y="1257"/>
                    <a:pt x="7691" y="1293"/>
                  </a:cubicBezTo>
                  <a:cubicBezTo>
                    <a:pt x="7169" y="482"/>
                    <a:pt x="6271" y="0"/>
                    <a:pt x="53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95;p1"/>
          <p:cNvSpPr/>
          <p:nvPr/>
        </p:nvSpPr>
        <p:spPr>
          <a:xfrm rot="1259960">
            <a:off x="5061624" y="473842"/>
            <a:ext cx="324873" cy="299848"/>
          </a:xfrm>
          <a:custGeom>
            <a:avLst/>
            <a:gdLst/>
            <a:ahLst/>
            <a:cxnLst/>
            <a:rect l="l" t="t" r="r" b="b"/>
            <a:pathLst>
              <a:path w="10671" h="9849" extrusionOk="0">
                <a:moveTo>
                  <a:pt x="8726" y="1430"/>
                </a:moveTo>
                <a:lnTo>
                  <a:pt x="3391" y="6426"/>
                </a:lnTo>
                <a:lnTo>
                  <a:pt x="946" y="5588"/>
                </a:lnTo>
                <a:lnTo>
                  <a:pt x="8726" y="1430"/>
                </a:lnTo>
                <a:close/>
                <a:moveTo>
                  <a:pt x="9957" y="1216"/>
                </a:moveTo>
                <a:lnTo>
                  <a:pt x="8833" y="8282"/>
                </a:lnTo>
                <a:lnTo>
                  <a:pt x="6442" y="7461"/>
                </a:lnTo>
                <a:lnTo>
                  <a:pt x="6424" y="7461"/>
                </a:lnTo>
                <a:lnTo>
                  <a:pt x="5478" y="7122"/>
                </a:lnTo>
                <a:lnTo>
                  <a:pt x="9957" y="1216"/>
                </a:lnTo>
                <a:close/>
                <a:moveTo>
                  <a:pt x="8761" y="2001"/>
                </a:moveTo>
                <a:lnTo>
                  <a:pt x="4943" y="6944"/>
                </a:lnTo>
                <a:lnTo>
                  <a:pt x="4782" y="7158"/>
                </a:lnTo>
                <a:cubicBezTo>
                  <a:pt x="4765" y="7176"/>
                  <a:pt x="4747" y="7211"/>
                  <a:pt x="4729" y="7265"/>
                </a:cubicBezTo>
                <a:lnTo>
                  <a:pt x="4693" y="7425"/>
                </a:lnTo>
                <a:lnTo>
                  <a:pt x="4426" y="8639"/>
                </a:lnTo>
                <a:lnTo>
                  <a:pt x="3783" y="6783"/>
                </a:lnTo>
                <a:lnTo>
                  <a:pt x="8761" y="2001"/>
                </a:lnTo>
                <a:close/>
                <a:moveTo>
                  <a:pt x="5211" y="7622"/>
                </a:moveTo>
                <a:lnTo>
                  <a:pt x="5853" y="7836"/>
                </a:lnTo>
                <a:lnTo>
                  <a:pt x="4961" y="8710"/>
                </a:lnTo>
                <a:lnTo>
                  <a:pt x="4961" y="8710"/>
                </a:lnTo>
                <a:lnTo>
                  <a:pt x="5211" y="7622"/>
                </a:lnTo>
                <a:close/>
                <a:moveTo>
                  <a:pt x="10390" y="0"/>
                </a:moveTo>
                <a:cubicBezTo>
                  <a:pt x="10342" y="0"/>
                  <a:pt x="10292" y="14"/>
                  <a:pt x="10242" y="39"/>
                </a:cubicBezTo>
                <a:lnTo>
                  <a:pt x="161" y="5391"/>
                </a:lnTo>
                <a:cubicBezTo>
                  <a:pt x="72" y="5445"/>
                  <a:pt x="1" y="5552"/>
                  <a:pt x="1" y="5641"/>
                </a:cubicBezTo>
                <a:cubicBezTo>
                  <a:pt x="1" y="5748"/>
                  <a:pt x="90" y="5855"/>
                  <a:pt x="179" y="5873"/>
                </a:cubicBezTo>
                <a:lnTo>
                  <a:pt x="2945" y="6819"/>
                </a:lnTo>
                <a:lnTo>
                  <a:pt x="3301" y="6944"/>
                </a:lnTo>
                <a:lnTo>
                  <a:pt x="3373" y="7176"/>
                </a:lnTo>
                <a:lnTo>
                  <a:pt x="4194" y="9638"/>
                </a:lnTo>
                <a:lnTo>
                  <a:pt x="4194" y="9656"/>
                </a:lnTo>
                <a:lnTo>
                  <a:pt x="4194" y="9674"/>
                </a:lnTo>
                <a:cubicBezTo>
                  <a:pt x="4229" y="9745"/>
                  <a:pt x="4301" y="9816"/>
                  <a:pt x="4390" y="9834"/>
                </a:cubicBezTo>
                <a:cubicBezTo>
                  <a:pt x="4419" y="9844"/>
                  <a:pt x="4446" y="9848"/>
                  <a:pt x="4472" y="9848"/>
                </a:cubicBezTo>
                <a:cubicBezTo>
                  <a:pt x="4543" y="9848"/>
                  <a:pt x="4605" y="9815"/>
                  <a:pt x="4658" y="9763"/>
                </a:cubicBezTo>
                <a:lnTo>
                  <a:pt x="4747" y="9674"/>
                </a:lnTo>
                <a:lnTo>
                  <a:pt x="6424" y="8032"/>
                </a:lnTo>
                <a:lnTo>
                  <a:pt x="8975" y="8906"/>
                </a:lnTo>
                <a:cubicBezTo>
                  <a:pt x="9001" y="8919"/>
                  <a:pt x="9028" y="8925"/>
                  <a:pt x="9056" y="8925"/>
                </a:cubicBezTo>
                <a:cubicBezTo>
                  <a:pt x="9106" y="8925"/>
                  <a:pt x="9155" y="8905"/>
                  <a:pt x="9190" y="8871"/>
                </a:cubicBezTo>
                <a:cubicBezTo>
                  <a:pt x="9261" y="8835"/>
                  <a:pt x="9314" y="8764"/>
                  <a:pt x="9332" y="8692"/>
                </a:cubicBezTo>
                <a:lnTo>
                  <a:pt x="10653" y="324"/>
                </a:lnTo>
                <a:cubicBezTo>
                  <a:pt x="10670" y="199"/>
                  <a:pt x="10617" y="110"/>
                  <a:pt x="10546" y="56"/>
                </a:cubicBezTo>
                <a:cubicBezTo>
                  <a:pt x="10498" y="18"/>
                  <a:pt x="10445" y="0"/>
                  <a:pt x="1039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6" name="Google Shape;296;p1"/>
          <p:cNvGrpSpPr/>
          <p:nvPr/>
        </p:nvGrpSpPr>
        <p:grpSpPr>
          <a:xfrm rot="1259960">
            <a:off x="8642187" y="1825036"/>
            <a:ext cx="194510" cy="356353"/>
            <a:chOff x="4354850" y="2375525"/>
            <a:chExt cx="159725" cy="292625"/>
          </a:xfrm>
        </p:grpSpPr>
        <p:sp>
          <p:nvSpPr>
            <p:cNvPr id="297" name="Google Shape;297;p1"/>
            <p:cNvSpPr/>
            <p:nvPr/>
          </p:nvSpPr>
          <p:spPr>
            <a:xfrm>
              <a:off x="4354850" y="2498625"/>
              <a:ext cx="159725" cy="169525"/>
            </a:xfrm>
            <a:custGeom>
              <a:avLst/>
              <a:gdLst/>
              <a:ahLst/>
              <a:cxnLst/>
              <a:rect l="l" t="t" r="r" b="b"/>
              <a:pathLst>
                <a:path w="6389" h="6781" extrusionOk="0">
                  <a:moveTo>
                    <a:pt x="144" y="1"/>
                  </a:moveTo>
                  <a:lnTo>
                    <a:pt x="144" y="1321"/>
                  </a:lnTo>
                  <a:cubicBezTo>
                    <a:pt x="144" y="2891"/>
                    <a:pt x="1303" y="4158"/>
                    <a:pt x="2802" y="4354"/>
                  </a:cubicBezTo>
                  <a:lnTo>
                    <a:pt x="2802" y="5978"/>
                  </a:lnTo>
                  <a:lnTo>
                    <a:pt x="1" y="5978"/>
                  </a:lnTo>
                  <a:lnTo>
                    <a:pt x="1" y="6781"/>
                  </a:lnTo>
                  <a:lnTo>
                    <a:pt x="6388" y="6781"/>
                  </a:lnTo>
                  <a:lnTo>
                    <a:pt x="6388" y="5978"/>
                  </a:lnTo>
                  <a:lnTo>
                    <a:pt x="3605" y="5978"/>
                  </a:lnTo>
                  <a:lnTo>
                    <a:pt x="3605" y="4354"/>
                  </a:lnTo>
                  <a:cubicBezTo>
                    <a:pt x="5104" y="4158"/>
                    <a:pt x="6264" y="2891"/>
                    <a:pt x="6264" y="1321"/>
                  </a:cubicBezTo>
                  <a:lnTo>
                    <a:pt x="6264" y="1"/>
                  </a:lnTo>
                  <a:lnTo>
                    <a:pt x="5461" y="1"/>
                  </a:lnTo>
                  <a:lnTo>
                    <a:pt x="5461" y="1321"/>
                  </a:lnTo>
                  <a:cubicBezTo>
                    <a:pt x="5461" y="2588"/>
                    <a:pt x="4461" y="3587"/>
                    <a:pt x="3195" y="3587"/>
                  </a:cubicBezTo>
                  <a:cubicBezTo>
                    <a:pt x="1946" y="3587"/>
                    <a:pt x="929" y="2588"/>
                    <a:pt x="929" y="1321"/>
                  </a:cubicBezTo>
                  <a:lnTo>
                    <a:pt x="92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1"/>
            <p:cNvSpPr/>
            <p:nvPr/>
          </p:nvSpPr>
          <p:spPr>
            <a:xfrm>
              <a:off x="4391425" y="2375525"/>
              <a:ext cx="86575" cy="199400"/>
            </a:xfrm>
            <a:custGeom>
              <a:avLst/>
              <a:gdLst/>
              <a:ahLst/>
              <a:cxnLst/>
              <a:rect l="l" t="t" r="r" b="b"/>
              <a:pathLst>
                <a:path w="3463" h="7976" extrusionOk="0">
                  <a:moveTo>
                    <a:pt x="1732" y="0"/>
                  </a:moveTo>
                  <a:cubicBezTo>
                    <a:pt x="786" y="0"/>
                    <a:pt x="1" y="767"/>
                    <a:pt x="1" y="1731"/>
                  </a:cubicBezTo>
                  <a:lnTo>
                    <a:pt x="1" y="6245"/>
                  </a:lnTo>
                  <a:cubicBezTo>
                    <a:pt x="1" y="7208"/>
                    <a:pt x="786" y="7976"/>
                    <a:pt x="1732" y="7976"/>
                  </a:cubicBezTo>
                  <a:cubicBezTo>
                    <a:pt x="2695" y="7976"/>
                    <a:pt x="3462" y="7208"/>
                    <a:pt x="3462" y="6245"/>
                  </a:cubicBezTo>
                  <a:lnTo>
                    <a:pt x="2142" y="6245"/>
                  </a:lnTo>
                  <a:lnTo>
                    <a:pt x="2142" y="5710"/>
                  </a:lnTo>
                  <a:lnTo>
                    <a:pt x="3462" y="5710"/>
                  </a:lnTo>
                  <a:lnTo>
                    <a:pt x="3462" y="4925"/>
                  </a:lnTo>
                  <a:lnTo>
                    <a:pt x="2142" y="4925"/>
                  </a:lnTo>
                  <a:lnTo>
                    <a:pt x="2142" y="4389"/>
                  </a:lnTo>
                  <a:lnTo>
                    <a:pt x="3462" y="4389"/>
                  </a:lnTo>
                  <a:lnTo>
                    <a:pt x="3462" y="3586"/>
                  </a:lnTo>
                  <a:lnTo>
                    <a:pt x="2142" y="3586"/>
                  </a:lnTo>
                  <a:lnTo>
                    <a:pt x="2142" y="3051"/>
                  </a:lnTo>
                  <a:lnTo>
                    <a:pt x="3462" y="3051"/>
                  </a:lnTo>
                  <a:lnTo>
                    <a:pt x="3462" y="2266"/>
                  </a:lnTo>
                  <a:lnTo>
                    <a:pt x="2142" y="2266"/>
                  </a:lnTo>
                  <a:lnTo>
                    <a:pt x="2142" y="1731"/>
                  </a:lnTo>
                  <a:lnTo>
                    <a:pt x="3462" y="1731"/>
                  </a:lnTo>
                  <a:cubicBezTo>
                    <a:pt x="3462" y="767"/>
                    <a:pt x="2695" y="0"/>
                    <a:pt x="17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9" name="Google Shape;299;p1"/>
          <p:cNvSpPr/>
          <p:nvPr/>
        </p:nvSpPr>
        <p:spPr>
          <a:xfrm rot="1259960">
            <a:off x="11318635" y="2787827"/>
            <a:ext cx="226537" cy="226537"/>
          </a:xfrm>
          <a:custGeom>
            <a:avLst/>
            <a:gdLst/>
            <a:ahLst/>
            <a:cxnLst/>
            <a:rect l="l" t="t" r="r" b="b"/>
            <a:pathLst>
              <a:path w="7441" h="7441" extrusionOk="0">
                <a:moveTo>
                  <a:pt x="232" y="1"/>
                </a:moveTo>
                <a:cubicBezTo>
                  <a:pt x="107" y="1"/>
                  <a:pt x="0" y="108"/>
                  <a:pt x="0" y="233"/>
                </a:cubicBezTo>
                <a:cubicBezTo>
                  <a:pt x="0" y="268"/>
                  <a:pt x="18" y="286"/>
                  <a:pt x="18" y="304"/>
                </a:cubicBezTo>
                <a:lnTo>
                  <a:pt x="2284" y="7138"/>
                </a:lnTo>
                <a:cubicBezTo>
                  <a:pt x="2327" y="7237"/>
                  <a:pt x="2415" y="7291"/>
                  <a:pt x="2512" y="7291"/>
                </a:cubicBezTo>
                <a:cubicBezTo>
                  <a:pt x="2537" y="7291"/>
                  <a:pt x="2562" y="7288"/>
                  <a:pt x="2588" y="7280"/>
                </a:cubicBezTo>
                <a:cubicBezTo>
                  <a:pt x="2641" y="7263"/>
                  <a:pt x="2695" y="7209"/>
                  <a:pt x="2730" y="7138"/>
                </a:cubicBezTo>
                <a:lnTo>
                  <a:pt x="3587" y="4765"/>
                </a:lnTo>
                <a:lnTo>
                  <a:pt x="6263" y="7441"/>
                </a:lnTo>
                <a:lnTo>
                  <a:pt x="7441" y="6263"/>
                </a:lnTo>
                <a:lnTo>
                  <a:pt x="4764" y="3587"/>
                </a:lnTo>
                <a:lnTo>
                  <a:pt x="7137" y="2731"/>
                </a:lnTo>
                <a:cubicBezTo>
                  <a:pt x="7262" y="2677"/>
                  <a:pt x="7316" y="2552"/>
                  <a:pt x="7280" y="2427"/>
                </a:cubicBezTo>
                <a:cubicBezTo>
                  <a:pt x="7262" y="2374"/>
                  <a:pt x="7191" y="2302"/>
                  <a:pt x="7137" y="2284"/>
                </a:cubicBezTo>
                <a:lnTo>
                  <a:pt x="304" y="18"/>
                </a:lnTo>
                <a:cubicBezTo>
                  <a:pt x="286" y="1"/>
                  <a:pt x="250" y="1"/>
                  <a:pt x="23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0" name="Google Shape;300;p1"/>
          <p:cNvGrpSpPr/>
          <p:nvPr/>
        </p:nvGrpSpPr>
        <p:grpSpPr>
          <a:xfrm rot="1259960">
            <a:off x="5688783" y="36557"/>
            <a:ext cx="279237" cy="283590"/>
            <a:chOff x="5582425" y="1674300"/>
            <a:chExt cx="229300" cy="232875"/>
          </a:xfrm>
        </p:grpSpPr>
        <p:sp>
          <p:nvSpPr>
            <p:cNvPr id="301" name="Google Shape;301;p1"/>
            <p:cNvSpPr/>
            <p:nvPr/>
          </p:nvSpPr>
          <p:spPr>
            <a:xfrm>
              <a:off x="5619000" y="1674300"/>
              <a:ext cx="182925" cy="199425"/>
            </a:xfrm>
            <a:custGeom>
              <a:avLst/>
              <a:gdLst/>
              <a:ahLst/>
              <a:cxnLst/>
              <a:rect l="l" t="t" r="r" b="b"/>
              <a:pathLst>
                <a:path w="7317" h="7977" extrusionOk="0">
                  <a:moveTo>
                    <a:pt x="6389" y="0"/>
                  </a:moveTo>
                  <a:cubicBezTo>
                    <a:pt x="5871" y="0"/>
                    <a:pt x="5461" y="411"/>
                    <a:pt x="5443" y="928"/>
                  </a:cubicBezTo>
                  <a:cubicBezTo>
                    <a:pt x="5443" y="1232"/>
                    <a:pt x="5621" y="1535"/>
                    <a:pt x="5871" y="1713"/>
                  </a:cubicBezTo>
                  <a:lnTo>
                    <a:pt x="5175" y="3712"/>
                  </a:lnTo>
                  <a:cubicBezTo>
                    <a:pt x="4997" y="3712"/>
                    <a:pt x="4801" y="3783"/>
                    <a:pt x="4658" y="3890"/>
                  </a:cubicBezTo>
                  <a:lnTo>
                    <a:pt x="3266" y="2837"/>
                  </a:lnTo>
                  <a:cubicBezTo>
                    <a:pt x="3444" y="2356"/>
                    <a:pt x="3195" y="1838"/>
                    <a:pt x="2713" y="1642"/>
                  </a:cubicBezTo>
                  <a:cubicBezTo>
                    <a:pt x="2614" y="1609"/>
                    <a:pt x="2513" y="1593"/>
                    <a:pt x="2414" y="1593"/>
                  </a:cubicBezTo>
                  <a:cubicBezTo>
                    <a:pt x="2027" y="1593"/>
                    <a:pt x="1659" y="1830"/>
                    <a:pt x="1517" y="2213"/>
                  </a:cubicBezTo>
                  <a:cubicBezTo>
                    <a:pt x="1375" y="2605"/>
                    <a:pt x="1517" y="3052"/>
                    <a:pt x="1874" y="3301"/>
                  </a:cubicBezTo>
                  <a:lnTo>
                    <a:pt x="982" y="6120"/>
                  </a:lnTo>
                  <a:lnTo>
                    <a:pt x="929" y="6120"/>
                  </a:lnTo>
                  <a:cubicBezTo>
                    <a:pt x="429" y="6120"/>
                    <a:pt x="1" y="6531"/>
                    <a:pt x="1" y="7048"/>
                  </a:cubicBezTo>
                  <a:cubicBezTo>
                    <a:pt x="1" y="7566"/>
                    <a:pt x="411" y="7976"/>
                    <a:pt x="929" y="7976"/>
                  </a:cubicBezTo>
                  <a:cubicBezTo>
                    <a:pt x="1446" y="7976"/>
                    <a:pt x="1857" y="7566"/>
                    <a:pt x="1857" y="7048"/>
                  </a:cubicBezTo>
                  <a:cubicBezTo>
                    <a:pt x="1857" y="6763"/>
                    <a:pt x="1732" y="6477"/>
                    <a:pt x="1482" y="6299"/>
                  </a:cubicBezTo>
                  <a:lnTo>
                    <a:pt x="2392" y="3444"/>
                  </a:lnTo>
                  <a:cubicBezTo>
                    <a:pt x="2588" y="3444"/>
                    <a:pt x="2784" y="3391"/>
                    <a:pt x="2945" y="3266"/>
                  </a:cubicBezTo>
                  <a:lnTo>
                    <a:pt x="4319" y="4301"/>
                  </a:lnTo>
                  <a:cubicBezTo>
                    <a:pt x="4283" y="4425"/>
                    <a:pt x="4265" y="4532"/>
                    <a:pt x="4247" y="4657"/>
                  </a:cubicBezTo>
                  <a:cubicBezTo>
                    <a:pt x="4247" y="5157"/>
                    <a:pt x="4676" y="5585"/>
                    <a:pt x="5175" y="5585"/>
                  </a:cubicBezTo>
                  <a:cubicBezTo>
                    <a:pt x="5693" y="5585"/>
                    <a:pt x="6121" y="5157"/>
                    <a:pt x="6121" y="4657"/>
                  </a:cubicBezTo>
                  <a:cubicBezTo>
                    <a:pt x="6121" y="4336"/>
                    <a:pt x="5960" y="4051"/>
                    <a:pt x="5693" y="3872"/>
                  </a:cubicBezTo>
                  <a:lnTo>
                    <a:pt x="6371" y="1856"/>
                  </a:lnTo>
                  <a:cubicBezTo>
                    <a:pt x="6888" y="1856"/>
                    <a:pt x="7316" y="1446"/>
                    <a:pt x="7316" y="928"/>
                  </a:cubicBezTo>
                  <a:cubicBezTo>
                    <a:pt x="7316" y="411"/>
                    <a:pt x="6888" y="0"/>
                    <a:pt x="63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1"/>
            <p:cNvSpPr/>
            <p:nvPr/>
          </p:nvSpPr>
          <p:spPr>
            <a:xfrm>
              <a:off x="5582425" y="1674300"/>
              <a:ext cx="229300" cy="232875"/>
            </a:xfrm>
            <a:custGeom>
              <a:avLst/>
              <a:gdLst/>
              <a:ahLst/>
              <a:cxnLst/>
              <a:rect l="l" t="t" r="r" b="b"/>
              <a:pathLst>
                <a:path w="9172" h="9315" extrusionOk="0">
                  <a:moveTo>
                    <a:pt x="1" y="0"/>
                  </a:moveTo>
                  <a:lnTo>
                    <a:pt x="1" y="9314"/>
                  </a:lnTo>
                  <a:lnTo>
                    <a:pt x="9172" y="9314"/>
                  </a:lnTo>
                  <a:lnTo>
                    <a:pt x="9172" y="8511"/>
                  </a:lnTo>
                  <a:lnTo>
                    <a:pt x="804" y="8511"/>
                  </a:lnTo>
                  <a:lnTo>
                    <a:pt x="8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3" name="Google Shape;303;p1"/>
          <p:cNvGrpSpPr/>
          <p:nvPr/>
        </p:nvGrpSpPr>
        <p:grpSpPr>
          <a:xfrm rot="1259960">
            <a:off x="7528547" y="624578"/>
            <a:ext cx="323777" cy="251532"/>
            <a:chOff x="4788875" y="1879050"/>
            <a:chExt cx="265875" cy="206550"/>
          </a:xfrm>
        </p:grpSpPr>
        <p:sp>
          <p:nvSpPr>
            <p:cNvPr id="304" name="Google Shape;304;p1"/>
            <p:cNvSpPr/>
            <p:nvPr/>
          </p:nvSpPr>
          <p:spPr>
            <a:xfrm>
              <a:off x="4839275" y="1961125"/>
              <a:ext cx="47325" cy="75850"/>
            </a:xfrm>
            <a:custGeom>
              <a:avLst/>
              <a:gdLst/>
              <a:ahLst/>
              <a:cxnLst/>
              <a:rect l="l" t="t" r="r" b="b"/>
              <a:pathLst>
                <a:path w="1893" h="3034" extrusionOk="0">
                  <a:moveTo>
                    <a:pt x="1518" y="0"/>
                  </a:moveTo>
                  <a:lnTo>
                    <a:pt x="1" y="1517"/>
                  </a:lnTo>
                  <a:lnTo>
                    <a:pt x="1518" y="3033"/>
                  </a:lnTo>
                  <a:lnTo>
                    <a:pt x="1892" y="2659"/>
                  </a:lnTo>
                  <a:lnTo>
                    <a:pt x="750" y="1517"/>
                  </a:lnTo>
                  <a:lnTo>
                    <a:pt x="1892" y="375"/>
                  </a:lnTo>
                  <a:lnTo>
                    <a:pt x="15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1"/>
            <p:cNvSpPr/>
            <p:nvPr/>
          </p:nvSpPr>
          <p:spPr>
            <a:xfrm>
              <a:off x="4957050" y="1961125"/>
              <a:ext cx="47300" cy="75850"/>
            </a:xfrm>
            <a:custGeom>
              <a:avLst/>
              <a:gdLst/>
              <a:ahLst/>
              <a:cxnLst/>
              <a:rect l="l" t="t" r="r" b="b"/>
              <a:pathLst>
                <a:path w="1892" h="3034" extrusionOk="0">
                  <a:moveTo>
                    <a:pt x="375" y="0"/>
                  </a:moveTo>
                  <a:lnTo>
                    <a:pt x="0" y="375"/>
                  </a:lnTo>
                  <a:lnTo>
                    <a:pt x="1142" y="1517"/>
                  </a:lnTo>
                  <a:lnTo>
                    <a:pt x="0" y="2659"/>
                  </a:lnTo>
                  <a:lnTo>
                    <a:pt x="375" y="3033"/>
                  </a:lnTo>
                  <a:lnTo>
                    <a:pt x="1892" y="1517"/>
                  </a:lnTo>
                  <a:lnTo>
                    <a:pt x="37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1"/>
            <p:cNvSpPr/>
            <p:nvPr/>
          </p:nvSpPr>
          <p:spPr>
            <a:xfrm>
              <a:off x="4899500" y="1959775"/>
              <a:ext cx="44200" cy="82100"/>
            </a:xfrm>
            <a:custGeom>
              <a:avLst/>
              <a:gdLst/>
              <a:ahLst/>
              <a:cxnLst/>
              <a:rect l="l" t="t" r="r" b="b"/>
              <a:pathLst>
                <a:path w="1768" h="3284" extrusionOk="0">
                  <a:moveTo>
                    <a:pt x="1268" y="1"/>
                  </a:moveTo>
                  <a:lnTo>
                    <a:pt x="1" y="3087"/>
                  </a:lnTo>
                  <a:lnTo>
                    <a:pt x="500" y="3284"/>
                  </a:lnTo>
                  <a:lnTo>
                    <a:pt x="1767" y="215"/>
                  </a:lnTo>
                  <a:lnTo>
                    <a:pt x="126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1"/>
            <p:cNvSpPr/>
            <p:nvPr/>
          </p:nvSpPr>
          <p:spPr>
            <a:xfrm>
              <a:off x="4788875" y="1879050"/>
              <a:ext cx="265875" cy="206550"/>
            </a:xfrm>
            <a:custGeom>
              <a:avLst/>
              <a:gdLst/>
              <a:ahLst/>
              <a:cxnLst/>
              <a:rect l="l" t="t" r="r" b="b"/>
              <a:pathLst>
                <a:path w="10635" h="8262" extrusionOk="0">
                  <a:moveTo>
                    <a:pt x="7316" y="803"/>
                  </a:moveTo>
                  <a:cubicBezTo>
                    <a:pt x="7459" y="803"/>
                    <a:pt x="7584" y="928"/>
                    <a:pt x="7584" y="1071"/>
                  </a:cubicBezTo>
                  <a:cubicBezTo>
                    <a:pt x="7584" y="1231"/>
                    <a:pt x="7459" y="1338"/>
                    <a:pt x="7316" y="1338"/>
                  </a:cubicBezTo>
                  <a:cubicBezTo>
                    <a:pt x="7173" y="1338"/>
                    <a:pt x="7049" y="1231"/>
                    <a:pt x="7049" y="1071"/>
                  </a:cubicBezTo>
                  <a:cubicBezTo>
                    <a:pt x="7049" y="928"/>
                    <a:pt x="7173" y="803"/>
                    <a:pt x="7316" y="803"/>
                  </a:cubicBezTo>
                  <a:close/>
                  <a:moveTo>
                    <a:pt x="8244" y="803"/>
                  </a:moveTo>
                  <a:cubicBezTo>
                    <a:pt x="8387" y="803"/>
                    <a:pt x="8512" y="928"/>
                    <a:pt x="8512" y="1071"/>
                  </a:cubicBezTo>
                  <a:cubicBezTo>
                    <a:pt x="8512" y="1231"/>
                    <a:pt x="8387" y="1338"/>
                    <a:pt x="8244" y="1338"/>
                  </a:cubicBezTo>
                  <a:cubicBezTo>
                    <a:pt x="8101" y="1338"/>
                    <a:pt x="7976" y="1231"/>
                    <a:pt x="7976" y="1071"/>
                  </a:cubicBezTo>
                  <a:cubicBezTo>
                    <a:pt x="7976" y="928"/>
                    <a:pt x="8101" y="803"/>
                    <a:pt x="8244" y="803"/>
                  </a:cubicBezTo>
                  <a:close/>
                  <a:moveTo>
                    <a:pt x="9172" y="803"/>
                  </a:moveTo>
                  <a:cubicBezTo>
                    <a:pt x="9315" y="803"/>
                    <a:pt x="9439" y="928"/>
                    <a:pt x="9439" y="1071"/>
                  </a:cubicBezTo>
                  <a:cubicBezTo>
                    <a:pt x="9439" y="1231"/>
                    <a:pt x="9315" y="1338"/>
                    <a:pt x="9172" y="1338"/>
                  </a:cubicBezTo>
                  <a:cubicBezTo>
                    <a:pt x="9029" y="1338"/>
                    <a:pt x="8904" y="1231"/>
                    <a:pt x="8904" y="1071"/>
                  </a:cubicBezTo>
                  <a:cubicBezTo>
                    <a:pt x="8904" y="928"/>
                    <a:pt x="9029" y="803"/>
                    <a:pt x="9172" y="803"/>
                  </a:cubicBezTo>
                  <a:close/>
                  <a:moveTo>
                    <a:pt x="9832" y="2141"/>
                  </a:moveTo>
                  <a:lnTo>
                    <a:pt x="9832" y="7458"/>
                  </a:lnTo>
                  <a:lnTo>
                    <a:pt x="804" y="7458"/>
                  </a:lnTo>
                  <a:lnTo>
                    <a:pt x="804" y="2141"/>
                  </a:lnTo>
                  <a:close/>
                  <a:moveTo>
                    <a:pt x="1" y="0"/>
                  </a:moveTo>
                  <a:lnTo>
                    <a:pt x="1" y="8261"/>
                  </a:lnTo>
                  <a:lnTo>
                    <a:pt x="10635" y="8261"/>
                  </a:lnTo>
                  <a:lnTo>
                    <a:pt x="1063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8" name="Google Shape;308;p1"/>
          <p:cNvSpPr/>
          <p:nvPr/>
        </p:nvSpPr>
        <p:spPr>
          <a:xfrm rot="1259960">
            <a:off x="8442810" y="956327"/>
            <a:ext cx="226537" cy="226537"/>
          </a:xfrm>
          <a:custGeom>
            <a:avLst/>
            <a:gdLst/>
            <a:ahLst/>
            <a:cxnLst/>
            <a:rect l="l" t="t" r="r" b="b"/>
            <a:pathLst>
              <a:path w="7441" h="7441" extrusionOk="0">
                <a:moveTo>
                  <a:pt x="232" y="1"/>
                </a:moveTo>
                <a:cubicBezTo>
                  <a:pt x="107" y="1"/>
                  <a:pt x="0" y="108"/>
                  <a:pt x="0" y="233"/>
                </a:cubicBezTo>
                <a:cubicBezTo>
                  <a:pt x="0" y="268"/>
                  <a:pt x="18" y="286"/>
                  <a:pt x="18" y="304"/>
                </a:cubicBezTo>
                <a:lnTo>
                  <a:pt x="2284" y="7138"/>
                </a:lnTo>
                <a:cubicBezTo>
                  <a:pt x="2327" y="7237"/>
                  <a:pt x="2415" y="7291"/>
                  <a:pt x="2512" y="7291"/>
                </a:cubicBezTo>
                <a:cubicBezTo>
                  <a:pt x="2537" y="7291"/>
                  <a:pt x="2562" y="7288"/>
                  <a:pt x="2588" y="7280"/>
                </a:cubicBezTo>
                <a:cubicBezTo>
                  <a:pt x="2641" y="7263"/>
                  <a:pt x="2695" y="7209"/>
                  <a:pt x="2730" y="7138"/>
                </a:cubicBezTo>
                <a:lnTo>
                  <a:pt x="3587" y="4765"/>
                </a:lnTo>
                <a:lnTo>
                  <a:pt x="6263" y="7441"/>
                </a:lnTo>
                <a:lnTo>
                  <a:pt x="7441" y="6263"/>
                </a:lnTo>
                <a:lnTo>
                  <a:pt x="4764" y="3587"/>
                </a:lnTo>
                <a:lnTo>
                  <a:pt x="7137" y="2731"/>
                </a:lnTo>
                <a:cubicBezTo>
                  <a:pt x="7262" y="2677"/>
                  <a:pt x="7316" y="2552"/>
                  <a:pt x="7280" y="2427"/>
                </a:cubicBezTo>
                <a:cubicBezTo>
                  <a:pt x="7262" y="2374"/>
                  <a:pt x="7191" y="2302"/>
                  <a:pt x="7137" y="2284"/>
                </a:cubicBezTo>
                <a:lnTo>
                  <a:pt x="304" y="18"/>
                </a:lnTo>
                <a:cubicBezTo>
                  <a:pt x="286" y="1"/>
                  <a:pt x="250" y="1"/>
                  <a:pt x="23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1"/>
          <p:cNvSpPr/>
          <p:nvPr/>
        </p:nvSpPr>
        <p:spPr>
          <a:xfrm rot="1259960">
            <a:off x="6612424" y="275142"/>
            <a:ext cx="324873" cy="299848"/>
          </a:xfrm>
          <a:custGeom>
            <a:avLst/>
            <a:gdLst/>
            <a:ahLst/>
            <a:cxnLst/>
            <a:rect l="l" t="t" r="r" b="b"/>
            <a:pathLst>
              <a:path w="10671" h="9849" extrusionOk="0">
                <a:moveTo>
                  <a:pt x="8726" y="1430"/>
                </a:moveTo>
                <a:lnTo>
                  <a:pt x="3391" y="6426"/>
                </a:lnTo>
                <a:lnTo>
                  <a:pt x="946" y="5588"/>
                </a:lnTo>
                <a:lnTo>
                  <a:pt x="8726" y="1430"/>
                </a:lnTo>
                <a:close/>
                <a:moveTo>
                  <a:pt x="9957" y="1216"/>
                </a:moveTo>
                <a:lnTo>
                  <a:pt x="8833" y="8282"/>
                </a:lnTo>
                <a:lnTo>
                  <a:pt x="6442" y="7461"/>
                </a:lnTo>
                <a:lnTo>
                  <a:pt x="6424" y="7461"/>
                </a:lnTo>
                <a:lnTo>
                  <a:pt x="5478" y="7122"/>
                </a:lnTo>
                <a:lnTo>
                  <a:pt x="9957" y="1216"/>
                </a:lnTo>
                <a:close/>
                <a:moveTo>
                  <a:pt x="8761" y="2001"/>
                </a:moveTo>
                <a:lnTo>
                  <a:pt x="4943" y="6944"/>
                </a:lnTo>
                <a:lnTo>
                  <a:pt x="4782" y="7158"/>
                </a:lnTo>
                <a:cubicBezTo>
                  <a:pt x="4765" y="7176"/>
                  <a:pt x="4747" y="7211"/>
                  <a:pt x="4729" y="7265"/>
                </a:cubicBezTo>
                <a:lnTo>
                  <a:pt x="4693" y="7425"/>
                </a:lnTo>
                <a:lnTo>
                  <a:pt x="4426" y="8639"/>
                </a:lnTo>
                <a:lnTo>
                  <a:pt x="3783" y="6783"/>
                </a:lnTo>
                <a:lnTo>
                  <a:pt x="8761" y="2001"/>
                </a:lnTo>
                <a:close/>
                <a:moveTo>
                  <a:pt x="5211" y="7622"/>
                </a:moveTo>
                <a:lnTo>
                  <a:pt x="5853" y="7836"/>
                </a:lnTo>
                <a:lnTo>
                  <a:pt x="4961" y="8710"/>
                </a:lnTo>
                <a:lnTo>
                  <a:pt x="4961" y="8710"/>
                </a:lnTo>
                <a:lnTo>
                  <a:pt x="5211" y="7622"/>
                </a:lnTo>
                <a:close/>
                <a:moveTo>
                  <a:pt x="10390" y="0"/>
                </a:moveTo>
                <a:cubicBezTo>
                  <a:pt x="10342" y="0"/>
                  <a:pt x="10292" y="14"/>
                  <a:pt x="10242" y="39"/>
                </a:cubicBezTo>
                <a:lnTo>
                  <a:pt x="161" y="5391"/>
                </a:lnTo>
                <a:cubicBezTo>
                  <a:pt x="72" y="5445"/>
                  <a:pt x="1" y="5552"/>
                  <a:pt x="1" y="5641"/>
                </a:cubicBezTo>
                <a:cubicBezTo>
                  <a:pt x="1" y="5748"/>
                  <a:pt x="90" y="5855"/>
                  <a:pt x="179" y="5873"/>
                </a:cubicBezTo>
                <a:lnTo>
                  <a:pt x="2945" y="6819"/>
                </a:lnTo>
                <a:lnTo>
                  <a:pt x="3301" y="6944"/>
                </a:lnTo>
                <a:lnTo>
                  <a:pt x="3373" y="7176"/>
                </a:lnTo>
                <a:lnTo>
                  <a:pt x="4194" y="9638"/>
                </a:lnTo>
                <a:lnTo>
                  <a:pt x="4194" y="9656"/>
                </a:lnTo>
                <a:lnTo>
                  <a:pt x="4194" y="9674"/>
                </a:lnTo>
                <a:cubicBezTo>
                  <a:pt x="4229" y="9745"/>
                  <a:pt x="4301" y="9816"/>
                  <a:pt x="4390" y="9834"/>
                </a:cubicBezTo>
                <a:cubicBezTo>
                  <a:pt x="4419" y="9844"/>
                  <a:pt x="4446" y="9848"/>
                  <a:pt x="4472" y="9848"/>
                </a:cubicBezTo>
                <a:cubicBezTo>
                  <a:pt x="4543" y="9848"/>
                  <a:pt x="4605" y="9815"/>
                  <a:pt x="4658" y="9763"/>
                </a:cubicBezTo>
                <a:lnTo>
                  <a:pt x="4747" y="9674"/>
                </a:lnTo>
                <a:lnTo>
                  <a:pt x="6424" y="8032"/>
                </a:lnTo>
                <a:lnTo>
                  <a:pt x="8975" y="8906"/>
                </a:lnTo>
                <a:cubicBezTo>
                  <a:pt x="9001" y="8919"/>
                  <a:pt x="9028" y="8925"/>
                  <a:pt x="9056" y="8925"/>
                </a:cubicBezTo>
                <a:cubicBezTo>
                  <a:pt x="9106" y="8925"/>
                  <a:pt x="9155" y="8905"/>
                  <a:pt x="9190" y="8871"/>
                </a:cubicBezTo>
                <a:cubicBezTo>
                  <a:pt x="9261" y="8835"/>
                  <a:pt x="9314" y="8764"/>
                  <a:pt x="9332" y="8692"/>
                </a:cubicBezTo>
                <a:lnTo>
                  <a:pt x="10653" y="324"/>
                </a:lnTo>
                <a:cubicBezTo>
                  <a:pt x="10670" y="199"/>
                  <a:pt x="10617" y="110"/>
                  <a:pt x="10546" y="56"/>
                </a:cubicBezTo>
                <a:cubicBezTo>
                  <a:pt x="10498" y="18"/>
                  <a:pt x="10445" y="0"/>
                  <a:pt x="1039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0" name="Google Shape;310;p1"/>
          <p:cNvGrpSpPr/>
          <p:nvPr/>
        </p:nvGrpSpPr>
        <p:grpSpPr>
          <a:xfrm rot="1259960">
            <a:off x="10129533" y="1528682"/>
            <a:ext cx="279237" cy="283590"/>
            <a:chOff x="5582425" y="1674300"/>
            <a:chExt cx="229300" cy="232875"/>
          </a:xfrm>
        </p:grpSpPr>
        <p:sp>
          <p:nvSpPr>
            <p:cNvPr id="311" name="Google Shape;311;p1"/>
            <p:cNvSpPr/>
            <p:nvPr/>
          </p:nvSpPr>
          <p:spPr>
            <a:xfrm>
              <a:off x="5619000" y="1674300"/>
              <a:ext cx="182925" cy="199425"/>
            </a:xfrm>
            <a:custGeom>
              <a:avLst/>
              <a:gdLst/>
              <a:ahLst/>
              <a:cxnLst/>
              <a:rect l="l" t="t" r="r" b="b"/>
              <a:pathLst>
                <a:path w="7317" h="7977" extrusionOk="0">
                  <a:moveTo>
                    <a:pt x="6389" y="0"/>
                  </a:moveTo>
                  <a:cubicBezTo>
                    <a:pt x="5871" y="0"/>
                    <a:pt x="5461" y="411"/>
                    <a:pt x="5443" y="928"/>
                  </a:cubicBezTo>
                  <a:cubicBezTo>
                    <a:pt x="5443" y="1232"/>
                    <a:pt x="5621" y="1535"/>
                    <a:pt x="5871" y="1713"/>
                  </a:cubicBezTo>
                  <a:lnTo>
                    <a:pt x="5175" y="3712"/>
                  </a:lnTo>
                  <a:cubicBezTo>
                    <a:pt x="4997" y="3712"/>
                    <a:pt x="4801" y="3783"/>
                    <a:pt x="4658" y="3890"/>
                  </a:cubicBezTo>
                  <a:lnTo>
                    <a:pt x="3266" y="2837"/>
                  </a:lnTo>
                  <a:cubicBezTo>
                    <a:pt x="3444" y="2356"/>
                    <a:pt x="3195" y="1838"/>
                    <a:pt x="2713" y="1642"/>
                  </a:cubicBezTo>
                  <a:cubicBezTo>
                    <a:pt x="2614" y="1609"/>
                    <a:pt x="2513" y="1593"/>
                    <a:pt x="2414" y="1593"/>
                  </a:cubicBezTo>
                  <a:cubicBezTo>
                    <a:pt x="2027" y="1593"/>
                    <a:pt x="1659" y="1830"/>
                    <a:pt x="1517" y="2213"/>
                  </a:cubicBezTo>
                  <a:cubicBezTo>
                    <a:pt x="1375" y="2605"/>
                    <a:pt x="1517" y="3052"/>
                    <a:pt x="1874" y="3301"/>
                  </a:cubicBezTo>
                  <a:lnTo>
                    <a:pt x="982" y="6120"/>
                  </a:lnTo>
                  <a:lnTo>
                    <a:pt x="929" y="6120"/>
                  </a:lnTo>
                  <a:cubicBezTo>
                    <a:pt x="429" y="6120"/>
                    <a:pt x="1" y="6531"/>
                    <a:pt x="1" y="7048"/>
                  </a:cubicBezTo>
                  <a:cubicBezTo>
                    <a:pt x="1" y="7566"/>
                    <a:pt x="411" y="7976"/>
                    <a:pt x="929" y="7976"/>
                  </a:cubicBezTo>
                  <a:cubicBezTo>
                    <a:pt x="1446" y="7976"/>
                    <a:pt x="1857" y="7566"/>
                    <a:pt x="1857" y="7048"/>
                  </a:cubicBezTo>
                  <a:cubicBezTo>
                    <a:pt x="1857" y="6763"/>
                    <a:pt x="1732" y="6477"/>
                    <a:pt x="1482" y="6299"/>
                  </a:cubicBezTo>
                  <a:lnTo>
                    <a:pt x="2392" y="3444"/>
                  </a:lnTo>
                  <a:cubicBezTo>
                    <a:pt x="2588" y="3444"/>
                    <a:pt x="2784" y="3391"/>
                    <a:pt x="2945" y="3266"/>
                  </a:cubicBezTo>
                  <a:lnTo>
                    <a:pt x="4319" y="4301"/>
                  </a:lnTo>
                  <a:cubicBezTo>
                    <a:pt x="4283" y="4425"/>
                    <a:pt x="4265" y="4532"/>
                    <a:pt x="4247" y="4657"/>
                  </a:cubicBezTo>
                  <a:cubicBezTo>
                    <a:pt x="4247" y="5157"/>
                    <a:pt x="4676" y="5585"/>
                    <a:pt x="5175" y="5585"/>
                  </a:cubicBezTo>
                  <a:cubicBezTo>
                    <a:pt x="5693" y="5585"/>
                    <a:pt x="6121" y="5157"/>
                    <a:pt x="6121" y="4657"/>
                  </a:cubicBezTo>
                  <a:cubicBezTo>
                    <a:pt x="6121" y="4336"/>
                    <a:pt x="5960" y="4051"/>
                    <a:pt x="5693" y="3872"/>
                  </a:cubicBezTo>
                  <a:lnTo>
                    <a:pt x="6371" y="1856"/>
                  </a:lnTo>
                  <a:cubicBezTo>
                    <a:pt x="6888" y="1856"/>
                    <a:pt x="7316" y="1446"/>
                    <a:pt x="7316" y="928"/>
                  </a:cubicBezTo>
                  <a:cubicBezTo>
                    <a:pt x="7316" y="411"/>
                    <a:pt x="6888" y="0"/>
                    <a:pt x="63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1"/>
            <p:cNvSpPr/>
            <p:nvPr/>
          </p:nvSpPr>
          <p:spPr>
            <a:xfrm>
              <a:off x="5582425" y="1674300"/>
              <a:ext cx="229300" cy="232875"/>
            </a:xfrm>
            <a:custGeom>
              <a:avLst/>
              <a:gdLst/>
              <a:ahLst/>
              <a:cxnLst/>
              <a:rect l="l" t="t" r="r" b="b"/>
              <a:pathLst>
                <a:path w="9172" h="9315" extrusionOk="0">
                  <a:moveTo>
                    <a:pt x="1" y="0"/>
                  </a:moveTo>
                  <a:lnTo>
                    <a:pt x="1" y="9314"/>
                  </a:lnTo>
                  <a:lnTo>
                    <a:pt x="9172" y="9314"/>
                  </a:lnTo>
                  <a:lnTo>
                    <a:pt x="9172" y="8511"/>
                  </a:lnTo>
                  <a:lnTo>
                    <a:pt x="804" y="8511"/>
                  </a:lnTo>
                  <a:lnTo>
                    <a:pt x="8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3" name="Google Shape;313;p1"/>
          <p:cNvGrpSpPr/>
          <p:nvPr/>
        </p:nvGrpSpPr>
        <p:grpSpPr>
          <a:xfrm rot="1259960">
            <a:off x="9300446" y="1199305"/>
            <a:ext cx="210250" cy="340643"/>
            <a:chOff x="3741075" y="1171575"/>
            <a:chExt cx="172650" cy="279725"/>
          </a:xfrm>
        </p:grpSpPr>
        <p:sp>
          <p:nvSpPr>
            <p:cNvPr id="314" name="Google Shape;314;p1"/>
            <p:cNvSpPr/>
            <p:nvPr/>
          </p:nvSpPr>
          <p:spPr>
            <a:xfrm>
              <a:off x="3784350" y="1364725"/>
              <a:ext cx="86100" cy="19650"/>
            </a:xfrm>
            <a:custGeom>
              <a:avLst/>
              <a:gdLst/>
              <a:ahLst/>
              <a:cxnLst/>
              <a:rect l="l" t="t" r="r" b="b"/>
              <a:pathLst>
                <a:path w="3444" h="786" extrusionOk="0">
                  <a:moveTo>
                    <a:pt x="393" y="1"/>
                  </a:moveTo>
                  <a:cubicBezTo>
                    <a:pt x="161" y="1"/>
                    <a:pt x="0" y="161"/>
                    <a:pt x="0" y="393"/>
                  </a:cubicBezTo>
                  <a:cubicBezTo>
                    <a:pt x="0" y="625"/>
                    <a:pt x="161" y="786"/>
                    <a:pt x="393" y="786"/>
                  </a:cubicBezTo>
                  <a:lnTo>
                    <a:pt x="3051" y="786"/>
                  </a:lnTo>
                  <a:cubicBezTo>
                    <a:pt x="3283" y="786"/>
                    <a:pt x="3444" y="625"/>
                    <a:pt x="3444" y="393"/>
                  </a:cubicBezTo>
                  <a:cubicBezTo>
                    <a:pt x="3444" y="161"/>
                    <a:pt x="3283" y="1"/>
                    <a:pt x="30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1"/>
            <p:cNvSpPr/>
            <p:nvPr/>
          </p:nvSpPr>
          <p:spPr>
            <a:xfrm>
              <a:off x="3784350" y="1397750"/>
              <a:ext cx="86100" cy="20075"/>
            </a:xfrm>
            <a:custGeom>
              <a:avLst/>
              <a:gdLst/>
              <a:ahLst/>
              <a:cxnLst/>
              <a:rect l="l" t="t" r="r" b="b"/>
              <a:pathLst>
                <a:path w="3444" h="803" extrusionOk="0">
                  <a:moveTo>
                    <a:pt x="393" y="0"/>
                  </a:moveTo>
                  <a:cubicBezTo>
                    <a:pt x="161" y="0"/>
                    <a:pt x="0" y="178"/>
                    <a:pt x="0" y="410"/>
                  </a:cubicBezTo>
                  <a:cubicBezTo>
                    <a:pt x="0" y="642"/>
                    <a:pt x="161" y="803"/>
                    <a:pt x="393" y="803"/>
                  </a:cubicBezTo>
                  <a:lnTo>
                    <a:pt x="3051" y="803"/>
                  </a:lnTo>
                  <a:cubicBezTo>
                    <a:pt x="3283" y="803"/>
                    <a:pt x="3444" y="642"/>
                    <a:pt x="3444" y="410"/>
                  </a:cubicBezTo>
                  <a:cubicBezTo>
                    <a:pt x="3444" y="178"/>
                    <a:pt x="3283" y="0"/>
                    <a:pt x="30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1"/>
            <p:cNvSpPr/>
            <p:nvPr/>
          </p:nvSpPr>
          <p:spPr>
            <a:xfrm>
              <a:off x="3805750" y="1431200"/>
              <a:ext cx="43300" cy="20100"/>
            </a:xfrm>
            <a:custGeom>
              <a:avLst/>
              <a:gdLst/>
              <a:ahLst/>
              <a:cxnLst/>
              <a:rect l="l" t="t" r="r" b="b"/>
              <a:pathLst>
                <a:path w="1732" h="804" extrusionOk="0">
                  <a:moveTo>
                    <a:pt x="1" y="0"/>
                  </a:moveTo>
                  <a:cubicBezTo>
                    <a:pt x="36" y="446"/>
                    <a:pt x="411" y="803"/>
                    <a:pt x="857" y="803"/>
                  </a:cubicBezTo>
                  <a:cubicBezTo>
                    <a:pt x="1321" y="803"/>
                    <a:pt x="1696" y="446"/>
                    <a:pt x="17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1"/>
            <p:cNvSpPr/>
            <p:nvPr/>
          </p:nvSpPr>
          <p:spPr>
            <a:xfrm>
              <a:off x="3741075" y="1171575"/>
              <a:ext cx="172650" cy="179800"/>
            </a:xfrm>
            <a:custGeom>
              <a:avLst/>
              <a:gdLst/>
              <a:ahLst/>
              <a:cxnLst/>
              <a:rect l="l" t="t" r="r" b="b"/>
              <a:pathLst>
                <a:path w="6906" h="7192" extrusionOk="0">
                  <a:moveTo>
                    <a:pt x="3462" y="786"/>
                  </a:moveTo>
                  <a:cubicBezTo>
                    <a:pt x="4907" y="804"/>
                    <a:pt x="6103" y="1963"/>
                    <a:pt x="6120" y="3427"/>
                  </a:cubicBezTo>
                  <a:lnTo>
                    <a:pt x="6120" y="3534"/>
                  </a:lnTo>
                  <a:lnTo>
                    <a:pt x="6103" y="3534"/>
                  </a:lnTo>
                  <a:cubicBezTo>
                    <a:pt x="6103" y="3855"/>
                    <a:pt x="6031" y="4176"/>
                    <a:pt x="5924" y="4461"/>
                  </a:cubicBezTo>
                  <a:cubicBezTo>
                    <a:pt x="5817" y="4729"/>
                    <a:pt x="5674" y="4979"/>
                    <a:pt x="5478" y="5193"/>
                  </a:cubicBezTo>
                  <a:cubicBezTo>
                    <a:pt x="5175" y="5568"/>
                    <a:pt x="4907" y="5960"/>
                    <a:pt x="4711" y="6388"/>
                  </a:cubicBezTo>
                  <a:lnTo>
                    <a:pt x="2213" y="6388"/>
                  </a:lnTo>
                  <a:cubicBezTo>
                    <a:pt x="1999" y="5960"/>
                    <a:pt x="1731" y="5568"/>
                    <a:pt x="1446" y="5193"/>
                  </a:cubicBezTo>
                  <a:cubicBezTo>
                    <a:pt x="1249" y="4979"/>
                    <a:pt x="1107" y="4729"/>
                    <a:pt x="1000" y="4461"/>
                  </a:cubicBezTo>
                  <a:cubicBezTo>
                    <a:pt x="875" y="4176"/>
                    <a:pt x="821" y="3855"/>
                    <a:pt x="803" y="3534"/>
                  </a:cubicBezTo>
                  <a:lnTo>
                    <a:pt x="803" y="3427"/>
                  </a:lnTo>
                  <a:cubicBezTo>
                    <a:pt x="839" y="1981"/>
                    <a:pt x="2017" y="804"/>
                    <a:pt x="3462" y="786"/>
                  </a:cubicBezTo>
                  <a:close/>
                  <a:moveTo>
                    <a:pt x="3444" y="1"/>
                  </a:moveTo>
                  <a:cubicBezTo>
                    <a:pt x="1570" y="19"/>
                    <a:pt x="36" y="1535"/>
                    <a:pt x="0" y="3427"/>
                  </a:cubicBezTo>
                  <a:lnTo>
                    <a:pt x="0" y="3551"/>
                  </a:lnTo>
                  <a:cubicBezTo>
                    <a:pt x="18" y="3962"/>
                    <a:pt x="90" y="4354"/>
                    <a:pt x="232" y="4747"/>
                  </a:cubicBezTo>
                  <a:cubicBezTo>
                    <a:pt x="393" y="5104"/>
                    <a:pt x="589" y="5443"/>
                    <a:pt x="839" y="5728"/>
                  </a:cubicBezTo>
                  <a:cubicBezTo>
                    <a:pt x="1160" y="6067"/>
                    <a:pt x="1499" y="6763"/>
                    <a:pt x="1642" y="7049"/>
                  </a:cubicBezTo>
                  <a:cubicBezTo>
                    <a:pt x="1695" y="7138"/>
                    <a:pt x="1785" y="7191"/>
                    <a:pt x="1892" y="7191"/>
                  </a:cubicBezTo>
                  <a:lnTo>
                    <a:pt x="5014" y="7191"/>
                  </a:lnTo>
                  <a:cubicBezTo>
                    <a:pt x="5121" y="7191"/>
                    <a:pt x="5228" y="7138"/>
                    <a:pt x="5264" y="7049"/>
                  </a:cubicBezTo>
                  <a:cubicBezTo>
                    <a:pt x="5407" y="6763"/>
                    <a:pt x="5746" y="6067"/>
                    <a:pt x="6085" y="5728"/>
                  </a:cubicBezTo>
                  <a:cubicBezTo>
                    <a:pt x="6317" y="5443"/>
                    <a:pt x="6549" y="5104"/>
                    <a:pt x="6673" y="4747"/>
                  </a:cubicBezTo>
                  <a:cubicBezTo>
                    <a:pt x="6816" y="4354"/>
                    <a:pt x="6905" y="3962"/>
                    <a:pt x="6905" y="3551"/>
                  </a:cubicBezTo>
                  <a:lnTo>
                    <a:pt x="6905" y="3427"/>
                  </a:lnTo>
                  <a:cubicBezTo>
                    <a:pt x="6870" y="1535"/>
                    <a:pt x="5353" y="19"/>
                    <a:pt x="34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8" name="Google Shape;318;p1"/>
          <p:cNvGrpSpPr/>
          <p:nvPr/>
        </p:nvGrpSpPr>
        <p:grpSpPr>
          <a:xfrm rot="1259960">
            <a:off x="11891746" y="2212455"/>
            <a:ext cx="210250" cy="340643"/>
            <a:chOff x="3741075" y="1171575"/>
            <a:chExt cx="172650" cy="279725"/>
          </a:xfrm>
        </p:grpSpPr>
        <p:sp>
          <p:nvSpPr>
            <p:cNvPr id="319" name="Google Shape;319;p1"/>
            <p:cNvSpPr/>
            <p:nvPr/>
          </p:nvSpPr>
          <p:spPr>
            <a:xfrm>
              <a:off x="3784350" y="1364725"/>
              <a:ext cx="86100" cy="19650"/>
            </a:xfrm>
            <a:custGeom>
              <a:avLst/>
              <a:gdLst/>
              <a:ahLst/>
              <a:cxnLst/>
              <a:rect l="l" t="t" r="r" b="b"/>
              <a:pathLst>
                <a:path w="3444" h="786" extrusionOk="0">
                  <a:moveTo>
                    <a:pt x="393" y="1"/>
                  </a:moveTo>
                  <a:cubicBezTo>
                    <a:pt x="161" y="1"/>
                    <a:pt x="0" y="161"/>
                    <a:pt x="0" y="393"/>
                  </a:cubicBezTo>
                  <a:cubicBezTo>
                    <a:pt x="0" y="625"/>
                    <a:pt x="161" y="786"/>
                    <a:pt x="393" y="786"/>
                  </a:cubicBezTo>
                  <a:lnTo>
                    <a:pt x="3051" y="786"/>
                  </a:lnTo>
                  <a:cubicBezTo>
                    <a:pt x="3283" y="786"/>
                    <a:pt x="3444" y="625"/>
                    <a:pt x="3444" y="393"/>
                  </a:cubicBezTo>
                  <a:cubicBezTo>
                    <a:pt x="3444" y="161"/>
                    <a:pt x="3283" y="1"/>
                    <a:pt x="30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1"/>
            <p:cNvSpPr/>
            <p:nvPr/>
          </p:nvSpPr>
          <p:spPr>
            <a:xfrm>
              <a:off x="3784350" y="1397750"/>
              <a:ext cx="86100" cy="20075"/>
            </a:xfrm>
            <a:custGeom>
              <a:avLst/>
              <a:gdLst/>
              <a:ahLst/>
              <a:cxnLst/>
              <a:rect l="l" t="t" r="r" b="b"/>
              <a:pathLst>
                <a:path w="3444" h="803" extrusionOk="0">
                  <a:moveTo>
                    <a:pt x="393" y="0"/>
                  </a:moveTo>
                  <a:cubicBezTo>
                    <a:pt x="161" y="0"/>
                    <a:pt x="0" y="178"/>
                    <a:pt x="0" y="410"/>
                  </a:cubicBezTo>
                  <a:cubicBezTo>
                    <a:pt x="0" y="642"/>
                    <a:pt x="161" y="803"/>
                    <a:pt x="393" y="803"/>
                  </a:cubicBezTo>
                  <a:lnTo>
                    <a:pt x="3051" y="803"/>
                  </a:lnTo>
                  <a:cubicBezTo>
                    <a:pt x="3283" y="803"/>
                    <a:pt x="3444" y="642"/>
                    <a:pt x="3444" y="410"/>
                  </a:cubicBezTo>
                  <a:cubicBezTo>
                    <a:pt x="3444" y="178"/>
                    <a:pt x="3283" y="0"/>
                    <a:pt x="30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1"/>
            <p:cNvSpPr/>
            <p:nvPr/>
          </p:nvSpPr>
          <p:spPr>
            <a:xfrm>
              <a:off x="3805750" y="1431200"/>
              <a:ext cx="43300" cy="20100"/>
            </a:xfrm>
            <a:custGeom>
              <a:avLst/>
              <a:gdLst/>
              <a:ahLst/>
              <a:cxnLst/>
              <a:rect l="l" t="t" r="r" b="b"/>
              <a:pathLst>
                <a:path w="1732" h="804" extrusionOk="0">
                  <a:moveTo>
                    <a:pt x="1" y="0"/>
                  </a:moveTo>
                  <a:cubicBezTo>
                    <a:pt x="36" y="446"/>
                    <a:pt x="411" y="803"/>
                    <a:pt x="857" y="803"/>
                  </a:cubicBezTo>
                  <a:cubicBezTo>
                    <a:pt x="1321" y="803"/>
                    <a:pt x="1696" y="446"/>
                    <a:pt x="17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1"/>
            <p:cNvSpPr/>
            <p:nvPr/>
          </p:nvSpPr>
          <p:spPr>
            <a:xfrm>
              <a:off x="3741075" y="1171575"/>
              <a:ext cx="172650" cy="179800"/>
            </a:xfrm>
            <a:custGeom>
              <a:avLst/>
              <a:gdLst/>
              <a:ahLst/>
              <a:cxnLst/>
              <a:rect l="l" t="t" r="r" b="b"/>
              <a:pathLst>
                <a:path w="6906" h="7192" extrusionOk="0">
                  <a:moveTo>
                    <a:pt x="3462" y="786"/>
                  </a:moveTo>
                  <a:cubicBezTo>
                    <a:pt x="4907" y="804"/>
                    <a:pt x="6103" y="1963"/>
                    <a:pt x="6120" y="3427"/>
                  </a:cubicBezTo>
                  <a:lnTo>
                    <a:pt x="6120" y="3534"/>
                  </a:lnTo>
                  <a:lnTo>
                    <a:pt x="6103" y="3534"/>
                  </a:lnTo>
                  <a:cubicBezTo>
                    <a:pt x="6103" y="3855"/>
                    <a:pt x="6031" y="4176"/>
                    <a:pt x="5924" y="4461"/>
                  </a:cubicBezTo>
                  <a:cubicBezTo>
                    <a:pt x="5817" y="4729"/>
                    <a:pt x="5674" y="4979"/>
                    <a:pt x="5478" y="5193"/>
                  </a:cubicBezTo>
                  <a:cubicBezTo>
                    <a:pt x="5175" y="5568"/>
                    <a:pt x="4907" y="5960"/>
                    <a:pt x="4711" y="6388"/>
                  </a:cubicBezTo>
                  <a:lnTo>
                    <a:pt x="2213" y="6388"/>
                  </a:lnTo>
                  <a:cubicBezTo>
                    <a:pt x="1999" y="5960"/>
                    <a:pt x="1731" y="5568"/>
                    <a:pt x="1446" y="5193"/>
                  </a:cubicBezTo>
                  <a:cubicBezTo>
                    <a:pt x="1249" y="4979"/>
                    <a:pt x="1107" y="4729"/>
                    <a:pt x="1000" y="4461"/>
                  </a:cubicBezTo>
                  <a:cubicBezTo>
                    <a:pt x="875" y="4176"/>
                    <a:pt x="821" y="3855"/>
                    <a:pt x="803" y="3534"/>
                  </a:cubicBezTo>
                  <a:lnTo>
                    <a:pt x="803" y="3427"/>
                  </a:lnTo>
                  <a:cubicBezTo>
                    <a:pt x="839" y="1981"/>
                    <a:pt x="2017" y="804"/>
                    <a:pt x="3462" y="786"/>
                  </a:cubicBezTo>
                  <a:close/>
                  <a:moveTo>
                    <a:pt x="3444" y="1"/>
                  </a:moveTo>
                  <a:cubicBezTo>
                    <a:pt x="1570" y="19"/>
                    <a:pt x="36" y="1535"/>
                    <a:pt x="0" y="3427"/>
                  </a:cubicBezTo>
                  <a:lnTo>
                    <a:pt x="0" y="3551"/>
                  </a:lnTo>
                  <a:cubicBezTo>
                    <a:pt x="18" y="3962"/>
                    <a:pt x="90" y="4354"/>
                    <a:pt x="232" y="4747"/>
                  </a:cubicBezTo>
                  <a:cubicBezTo>
                    <a:pt x="393" y="5104"/>
                    <a:pt x="589" y="5443"/>
                    <a:pt x="839" y="5728"/>
                  </a:cubicBezTo>
                  <a:cubicBezTo>
                    <a:pt x="1160" y="6067"/>
                    <a:pt x="1499" y="6763"/>
                    <a:pt x="1642" y="7049"/>
                  </a:cubicBezTo>
                  <a:cubicBezTo>
                    <a:pt x="1695" y="7138"/>
                    <a:pt x="1785" y="7191"/>
                    <a:pt x="1892" y="7191"/>
                  </a:cubicBezTo>
                  <a:lnTo>
                    <a:pt x="5014" y="7191"/>
                  </a:lnTo>
                  <a:cubicBezTo>
                    <a:pt x="5121" y="7191"/>
                    <a:pt x="5228" y="7138"/>
                    <a:pt x="5264" y="7049"/>
                  </a:cubicBezTo>
                  <a:cubicBezTo>
                    <a:pt x="5407" y="6763"/>
                    <a:pt x="5746" y="6067"/>
                    <a:pt x="6085" y="5728"/>
                  </a:cubicBezTo>
                  <a:cubicBezTo>
                    <a:pt x="6317" y="5443"/>
                    <a:pt x="6549" y="5104"/>
                    <a:pt x="6673" y="4747"/>
                  </a:cubicBezTo>
                  <a:cubicBezTo>
                    <a:pt x="6816" y="4354"/>
                    <a:pt x="6905" y="3962"/>
                    <a:pt x="6905" y="3551"/>
                  </a:cubicBezTo>
                  <a:lnTo>
                    <a:pt x="6905" y="3427"/>
                  </a:lnTo>
                  <a:cubicBezTo>
                    <a:pt x="6870" y="1535"/>
                    <a:pt x="5353" y="19"/>
                    <a:pt x="34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3" name="Google Shape;323;p1"/>
          <p:cNvGrpSpPr/>
          <p:nvPr/>
        </p:nvGrpSpPr>
        <p:grpSpPr>
          <a:xfrm rot="1259960">
            <a:off x="10905265" y="1911138"/>
            <a:ext cx="319972" cy="320002"/>
            <a:chOff x="968775" y="1180050"/>
            <a:chExt cx="262750" cy="262775"/>
          </a:xfrm>
        </p:grpSpPr>
        <p:sp>
          <p:nvSpPr>
            <p:cNvPr id="324" name="Google Shape;324;p1"/>
            <p:cNvSpPr/>
            <p:nvPr/>
          </p:nvSpPr>
          <p:spPr>
            <a:xfrm>
              <a:off x="1061550" y="1180050"/>
              <a:ext cx="169975" cy="169550"/>
            </a:xfrm>
            <a:custGeom>
              <a:avLst/>
              <a:gdLst/>
              <a:ahLst/>
              <a:cxnLst/>
              <a:rect l="l" t="t" r="r" b="b"/>
              <a:pathLst>
                <a:path w="6799" h="6782" extrusionOk="0">
                  <a:moveTo>
                    <a:pt x="5478" y="1"/>
                  </a:moveTo>
                  <a:lnTo>
                    <a:pt x="4015" y="1464"/>
                  </a:lnTo>
                  <a:lnTo>
                    <a:pt x="4086" y="2160"/>
                  </a:lnTo>
                  <a:lnTo>
                    <a:pt x="1963" y="4283"/>
                  </a:lnTo>
                  <a:cubicBezTo>
                    <a:pt x="1785" y="4194"/>
                    <a:pt x="1571" y="4122"/>
                    <a:pt x="1339" y="4122"/>
                  </a:cubicBezTo>
                  <a:cubicBezTo>
                    <a:pt x="607" y="4122"/>
                    <a:pt x="1" y="4729"/>
                    <a:pt x="1" y="5461"/>
                  </a:cubicBezTo>
                  <a:cubicBezTo>
                    <a:pt x="1" y="6192"/>
                    <a:pt x="607" y="6781"/>
                    <a:pt x="1339" y="6781"/>
                  </a:cubicBezTo>
                  <a:cubicBezTo>
                    <a:pt x="2070" y="6781"/>
                    <a:pt x="2677" y="6192"/>
                    <a:pt x="2677" y="5461"/>
                  </a:cubicBezTo>
                  <a:cubicBezTo>
                    <a:pt x="2677" y="5229"/>
                    <a:pt x="2606" y="5032"/>
                    <a:pt x="2516" y="4854"/>
                  </a:cubicBezTo>
                  <a:lnTo>
                    <a:pt x="4657" y="2713"/>
                  </a:lnTo>
                  <a:lnTo>
                    <a:pt x="5335" y="2784"/>
                  </a:lnTo>
                  <a:lnTo>
                    <a:pt x="6799" y="1321"/>
                  </a:lnTo>
                  <a:lnTo>
                    <a:pt x="5603" y="1196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1"/>
            <p:cNvSpPr/>
            <p:nvPr/>
          </p:nvSpPr>
          <p:spPr>
            <a:xfrm>
              <a:off x="968775" y="1189875"/>
              <a:ext cx="252950" cy="252950"/>
            </a:xfrm>
            <a:custGeom>
              <a:avLst/>
              <a:gdLst/>
              <a:ahLst/>
              <a:cxnLst/>
              <a:rect l="l" t="t" r="r" b="b"/>
              <a:pathLst>
                <a:path w="10118" h="10118" extrusionOk="0">
                  <a:moveTo>
                    <a:pt x="5050" y="0"/>
                  </a:moveTo>
                  <a:cubicBezTo>
                    <a:pt x="2266" y="0"/>
                    <a:pt x="0" y="2266"/>
                    <a:pt x="0" y="5068"/>
                  </a:cubicBezTo>
                  <a:cubicBezTo>
                    <a:pt x="0" y="7851"/>
                    <a:pt x="2266" y="10117"/>
                    <a:pt x="5050" y="10117"/>
                  </a:cubicBezTo>
                  <a:cubicBezTo>
                    <a:pt x="7851" y="10117"/>
                    <a:pt x="10117" y="7851"/>
                    <a:pt x="10117" y="5068"/>
                  </a:cubicBezTo>
                  <a:cubicBezTo>
                    <a:pt x="10117" y="4193"/>
                    <a:pt x="9903" y="3390"/>
                    <a:pt x="9510" y="2695"/>
                  </a:cubicBezTo>
                  <a:lnTo>
                    <a:pt x="9421" y="2766"/>
                  </a:lnTo>
                  <a:lnTo>
                    <a:pt x="9243" y="2962"/>
                  </a:lnTo>
                  <a:lnTo>
                    <a:pt x="9011" y="2927"/>
                  </a:lnTo>
                  <a:lnTo>
                    <a:pt x="8725" y="2891"/>
                  </a:lnTo>
                  <a:lnTo>
                    <a:pt x="8725" y="2891"/>
                  </a:lnTo>
                  <a:cubicBezTo>
                    <a:pt x="9100" y="3533"/>
                    <a:pt x="9314" y="4265"/>
                    <a:pt x="9314" y="5068"/>
                  </a:cubicBezTo>
                  <a:cubicBezTo>
                    <a:pt x="9314" y="7405"/>
                    <a:pt x="7405" y="9314"/>
                    <a:pt x="5050" y="9314"/>
                  </a:cubicBezTo>
                  <a:cubicBezTo>
                    <a:pt x="2712" y="9314"/>
                    <a:pt x="803" y="7405"/>
                    <a:pt x="803" y="5068"/>
                  </a:cubicBezTo>
                  <a:cubicBezTo>
                    <a:pt x="803" y="2730"/>
                    <a:pt x="2712" y="803"/>
                    <a:pt x="5050" y="803"/>
                  </a:cubicBezTo>
                  <a:cubicBezTo>
                    <a:pt x="5853" y="803"/>
                    <a:pt x="6584" y="1017"/>
                    <a:pt x="7227" y="1392"/>
                  </a:cubicBezTo>
                  <a:lnTo>
                    <a:pt x="7209" y="1142"/>
                  </a:lnTo>
                  <a:lnTo>
                    <a:pt x="7155" y="875"/>
                  </a:lnTo>
                  <a:lnTo>
                    <a:pt x="7351" y="678"/>
                  </a:lnTo>
                  <a:lnTo>
                    <a:pt x="7441" y="589"/>
                  </a:lnTo>
                  <a:cubicBezTo>
                    <a:pt x="6727" y="214"/>
                    <a:pt x="5924" y="0"/>
                    <a:pt x="50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1"/>
            <p:cNvSpPr/>
            <p:nvPr/>
          </p:nvSpPr>
          <p:spPr>
            <a:xfrm>
              <a:off x="1015150" y="1236700"/>
              <a:ext cx="160175" cy="159725"/>
            </a:xfrm>
            <a:custGeom>
              <a:avLst/>
              <a:gdLst/>
              <a:ahLst/>
              <a:cxnLst/>
              <a:rect l="l" t="t" r="r" b="b"/>
              <a:pathLst>
                <a:path w="6407" h="6389" extrusionOk="0">
                  <a:moveTo>
                    <a:pt x="3195" y="1"/>
                  </a:moveTo>
                  <a:cubicBezTo>
                    <a:pt x="1446" y="1"/>
                    <a:pt x="1" y="1428"/>
                    <a:pt x="1" y="3195"/>
                  </a:cubicBezTo>
                  <a:cubicBezTo>
                    <a:pt x="1" y="4943"/>
                    <a:pt x="1446" y="6388"/>
                    <a:pt x="3195" y="6388"/>
                  </a:cubicBezTo>
                  <a:cubicBezTo>
                    <a:pt x="4961" y="6388"/>
                    <a:pt x="6406" y="4943"/>
                    <a:pt x="6406" y="3195"/>
                  </a:cubicBezTo>
                  <a:cubicBezTo>
                    <a:pt x="6406" y="2642"/>
                    <a:pt x="6264" y="2142"/>
                    <a:pt x="6032" y="1696"/>
                  </a:cubicBezTo>
                  <a:lnTo>
                    <a:pt x="5425" y="2285"/>
                  </a:lnTo>
                  <a:cubicBezTo>
                    <a:pt x="5550" y="2570"/>
                    <a:pt x="5603" y="2873"/>
                    <a:pt x="5603" y="3195"/>
                  </a:cubicBezTo>
                  <a:cubicBezTo>
                    <a:pt x="5603" y="4515"/>
                    <a:pt x="4533" y="5586"/>
                    <a:pt x="3195" y="5586"/>
                  </a:cubicBezTo>
                  <a:cubicBezTo>
                    <a:pt x="1892" y="5586"/>
                    <a:pt x="804" y="4515"/>
                    <a:pt x="804" y="3195"/>
                  </a:cubicBezTo>
                  <a:cubicBezTo>
                    <a:pt x="804" y="1874"/>
                    <a:pt x="1892" y="786"/>
                    <a:pt x="3195" y="786"/>
                  </a:cubicBezTo>
                  <a:cubicBezTo>
                    <a:pt x="3534" y="786"/>
                    <a:pt x="3837" y="857"/>
                    <a:pt x="4105" y="964"/>
                  </a:cubicBezTo>
                  <a:lnTo>
                    <a:pt x="4711" y="376"/>
                  </a:lnTo>
                  <a:cubicBezTo>
                    <a:pt x="4265" y="126"/>
                    <a:pt x="3748" y="1"/>
                    <a:pt x="31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7" name="Google Shape;327;p1"/>
          <p:cNvGrpSpPr/>
          <p:nvPr/>
        </p:nvGrpSpPr>
        <p:grpSpPr>
          <a:xfrm rot="1259960">
            <a:off x="7536707" y="36718"/>
            <a:ext cx="379186" cy="283286"/>
            <a:chOff x="900525" y="2405650"/>
            <a:chExt cx="311375" cy="232625"/>
          </a:xfrm>
        </p:grpSpPr>
        <p:sp>
          <p:nvSpPr>
            <p:cNvPr id="328" name="Google Shape;328;p1"/>
            <p:cNvSpPr/>
            <p:nvPr/>
          </p:nvSpPr>
          <p:spPr>
            <a:xfrm>
              <a:off x="987050" y="2478550"/>
              <a:ext cx="136525" cy="159725"/>
            </a:xfrm>
            <a:custGeom>
              <a:avLst/>
              <a:gdLst/>
              <a:ahLst/>
              <a:cxnLst/>
              <a:rect l="l" t="t" r="r" b="b"/>
              <a:pathLst>
                <a:path w="5461" h="6389" extrusionOk="0">
                  <a:moveTo>
                    <a:pt x="1660" y="1"/>
                  </a:moveTo>
                  <a:lnTo>
                    <a:pt x="1660" y="3195"/>
                  </a:lnTo>
                  <a:lnTo>
                    <a:pt x="1" y="3195"/>
                  </a:lnTo>
                  <a:lnTo>
                    <a:pt x="2731" y="6388"/>
                  </a:lnTo>
                  <a:lnTo>
                    <a:pt x="5461" y="3195"/>
                  </a:lnTo>
                  <a:lnTo>
                    <a:pt x="3801" y="3195"/>
                  </a:lnTo>
                  <a:lnTo>
                    <a:pt x="38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1"/>
            <p:cNvSpPr/>
            <p:nvPr/>
          </p:nvSpPr>
          <p:spPr>
            <a:xfrm>
              <a:off x="900525" y="2405650"/>
              <a:ext cx="311375" cy="186225"/>
            </a:xfrm>
            <a:custGeom>
              <a:avLst/>
              <a:gdLst/>
              <a:ahLst/>
              <a:cxnLst/>
              <a:rect l="l" t="t" r="r" b="b"/>
              <a:pathLst>
                <a:path w="12455" h="7449" extrusionOk="0">
                  <a:moveTo>
                    <a:pt x="5332" y="0"/>
                  </a:moveTo>
                  <a:cubicBezTo>
                    <a:pt x="5114" y="0"/>
                    <a:pt x="4893" y="26"/>
                    <a:pt x="4675" y="80"/>
                  </a:cubicBezTo>
                  <a:cubicBezTo>
                    <a:pt x="3551" y="365"/>
                    <a:pt x="2695" y="1311"/>
                    <a:pt x="2516" y="2471"/>
                  </a:cubicBezTo>
                  <a:cubicBezTo>
                    <a:pt x="1767" y="2488"/>
                    <a:pt x="1071" y="2845"/>
                    <a:pt x="625" y="3452"/>
                  </a:cubicBezTo>
                  <a:cubicBezTo>
                    <a:pt x="90" y="4201"/>
                    <a:pt x="0" y="5165"/>
                    <a:pt x="375" y="6003"/>
                  </a:cubicBezTo>
                  <a:cubicBezTo>
                    <a:pt x="750" y="6824"/>
                    <a:pt x="1553" y="7377"/>
                    <a:pt x="2463" y="7431"/>
                  </a:cubicBezTo>
                  <a:lnTo>
                    <a:pt x="3426" y="7431"/>
                  </a:lnTo>
                  <a:lnTo>
                    <a:pt x="3069" y="6985"/>
                  </a:lnTo>
                  <a:lnTo>
                    <a:pt x="2730" y="6610"/>
                  </a:lnTo>
                  <a:lnTo>
                    <a:pt x="2498" y="6610"/>
                  </a:lnTo>
                  <a:cubicBezTo>
                    <a:pt x="1892" y="6574"/>
                    <a:pt x="1356" y="6218"/>
                    <a:pt x="1107" y="5664"/>
                  </a:cubicBezTo>
                  <a:cubicBezTo>
                    <a:pt x="839" y="5111"/>
                    <a:pt x="910" y="4469"/>
                    <a:pt x="1267" y="3952"/>
                  </a:cubicBezTo>
                  <a:cubicBezTo>
                    <a:pt x="1576" y="3535"/>
                    <a:pt x="2072" y="3291"/>
                    <a:pt x="2593" y="3291"/>
                  </a:cubicBezTo>
                  <a:cubicBezTo>
                    <a:pt x="2674" y="3291"/>
                    <a:pt x="2756" y="3297"/>
                    <a:pt x="2837" y="3309"/>
                  </a:cubicBezTo>
                  <a:lnTo>
                    <a:pt x="3301" y="3398"/>
                  </a:lnTo>
                  <a:lnTo>
                    <a:pt x="3301" y="2881"/>
                  </a:lnTo>
                  <a:cubicBezTo>
                    <a:pt x="3301" y="1935"/>
                    <a:pt x="3944" y="1115"/>
                    <a:pt x="4854" y="883"/>
                  </a:cubicBezTo>
                  <a:cubicBezTo>
                    <a:pt x="5015" y="842"/>
                    <a:pt x="5176" y="823"/>
                    <a:pt x="5336" y="823"/>
                  </a:cubicBezTo>
                  <a:cubicBezTo>
                    <a:pt x="6094" y="823"/>
                    <a:pt x="6801" y="1260"/>
                    <a:pt x="7155" y="1953"/>
                  </a:cubicBezTo>
                  <a:lnTo>
                    <a:pt x="7316" y="2274"/>
                  </a:lnTo>
                  <a:lnTo>
                    <a:pt x="7655" y="2149"/>
                  </a:lnTo>
                  <a:cubicBezTo>
                    <a:pt x="7833" y="2086"/>
                    <a:pt x="8016" y="2054"/>
                    <a:pt x="8198" y="2054"/>
                  </a:cubicBezTo>
                  <a:cubicBezTo>
                    <a:pt x="8525" y="2054"/>
                    <a:pt x="8849" y="2157"/>
                    <a:pt x="9136" y="2364"/>
                  </a:cubicBezTo>
                  <a:cubicBezTo>
                    <a:pt x="9564" y="2685"/>
                    <a:pt x="9814" y="3166"/>
                    <a:pt x="9832" y="3702"/>
                  </a:cubicBezTo>
                  <a:lnTo>
                    <a:pt x="9832" y="4112"/>
                  </a:lnTo>
                  <a:lnTo>
                    <a:pt x="10367" y="4112"/>
                  </a:lnTo>
                  <a:cubicBezTo>
                    <a:pt x="11045" y="4148"/>
                    <a:pt x="11580" y="4701"/>
                    <a:pt x="11580" y="5361"/>
                  </a:cubicBezTo>
                  <a:cubicBezTo>
                    <a:pt x="11580" y="6039"/>
                    <a:pt x="11027" y="6592"/>
                    <a:pt x="10367" y="6610"/>
                  </a:cubicBezTo>
                  <a:lnTo>
                    <a:pt x="9671" y="6610"/>
                  </a:lnTo>
                  <a:lnTo>
                    <a:pt x="9314" y="6985"/>
                  </a:lnTo>
                  <a:lnTo>
                    <a:pt x="8957" y="7449"/>
                  </a:lnTo>
                  <a:lnTo>
                    <a:pt x="10367" y="7449"/>
                  </a:lnTo>
                  <a:cubicBezTo>
                    <a:pt x="11437" y="7413"/>
                    <a:pt x="12312" y="6574"/>
                    <a:pt x="12383" y="5486"/>
                  </a:cubicBezTo>
                  <a:cubicBezTo>
                    <a:pt x="12455" y="4415"/>
                    <a:pt x="11669" y="3470"/>
                    <a:pt x="10599" y="3309"/>
                  </a:cubicBezTo>
                  <a:cubicBezTo>
                    <a:pt x="10492" y="2649"/>
                    <a:pt x="10135" y="2060"/>
                    <a:pt x="9600" y="1686"/>
                  </a:cubicBezTo>
                  <a:cubicBezTo>
                    <a:pt x="9187" y="1393"/>
                    <a:pt x="8705" y="1239"/>
                    <a:pt x="8205" y="1239"/>
                  </a:cubicBezTo>
                  <a:cubicBezTo>
                    <a:pt x="8035" y="1239"/>
                    <a:pt x="7863" y="1257"/>
                    <a:pt x="7691" y="1293"/>
                  </a:cubicBezTo>
                  <a:cubicBezTo>
                    <a:pt x="7169" y="482"/>
                    <a:pt x="6271" y="0"/>
                    <a:pt x="53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0" name="Google Shape;330;p1"/>
          <p:cNvGrpSpPr/>
          <p:nvPr/>
        </p:nvGrpSpPr>
        <p:grpSpPr>
          <a:xfrm rot="1259960">
            <a:off x="8659737" y="236846"/>
            <a:ext cx="377572" cy="226081"/>
            <a:chOff x="1316700" y="1106850"/>
            <a:chExt cx="310050" cy="185650"/>
          </a:xfrm>
        </p:grpSpPr>
        <p:sp>
          <p:nvSpPr>
            <p:cNvPr id="331" name="Google Shape;331;p1"/>
            <p:cNvSpPr/>
            <p:nvPr/>
          </p:nvSpPr>
          <p:spPr>
            <a:xfrm>
              <a:off x="1434900" y="1172950"/>
              <a:ext cx="89700" cy="52625"/>
            </a:xfrm>
            <a:custGeom>
              <a:avLst/>
              <a:gdLst/>
              <a:ahLst/>
              <a:cxnLst/>
              <a:rect l="l" t="t" r="r" b="b"/>
              <a:pathLst>
                <a:path w="3588" h="2105" extrusionOk="0">
                  <a:moveTo>
                    <a:pt x="1503" y="1"/>
                  </a:moveTo>
                  <a:cubicBezTo>
                    <a:pt x="879" y="1"/>
                    <a:pt x="285" y="355"/>
                    <a:pt x="1" y="963"/>
                  </a:cubicBezTo>
                  <a:lnTo>
                    <a:pt x="875" y="963"/>
                  </a:lnTo>
                  <a:cubicBezTo>
                    <a:pt x="1054" y="802"/>
                    <a:pt x="1268" y="713"/>
                    <a:pt x="1500" y="713"/>
                  </a:cubicBezTo>
                  <a:cubicBezTo>
                    <a:pt x="1856" y="713"/>
                    <a:pt x="2195" y="909"/>
                    <a:pt x="2338" y="1248"/>
                  </a:cubicBezTo>
                  <a:lnTo>
                    <a:pt x="1856" y="1248"/>
                  </a:lnTo>
                  <a:lnTo>
                    <a:pt x="2731" y="2105"/>
                  </a:lnTo>
                  <a:lnTo>
                    <a:pt x="3587" y="1248"/>
                  </a:lnTo>
                  <a:lnTo>
                    <a:pt x="3105" y="1248"/>
                  </a:lnTo>
                  <a:cubicBezTo>
                    <a:pt x="2981" y="767"/>
                    <a:pt x="2659" y="374"/>
                    <a:pt x="2213" y="160"/>
                  </a:cubicBezTo>
                  <a:cubicBezTo>
                    <a:pt x="1982" y="52"/>
                    <a:pt x="1740" y="1"/>
                    <a:pt x="15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1"/>
            <p:cNvSpPr/>
            <p:nvPr/>
          </p:nvSpPr>
          <p:spPr>
            <a:xfrm>
              <a:off x="1420625" y="1204150"/>
              <a:ext cx="89700" cy="52175"/>
            </a:xfrm>
            <a:custGeom>
              <a:avLst/>
              <a:gdLst/>
              <a:ahLst/>
              <a:cxnLst/>
              <a:rect l="l" t="t" r="r" b="b"/>
              <a:pathLst>
                <a:path w="3588" h="2087" extrusionOk="0">
                  <a:moveTo>
                    <a:pt x="857" y="0"/>
                  </a:moveTo>
                  <a:lnTo>
                    <a:pt x="1" y="857"/>
                  </a:lnTo>
                  <a:lnTo>
                    <a:pt x="483" y="857"/>
                  </a:lnTo>
                  <a:cubicBezTo>
                    <a:pt x="608" y="1321"/>
                    <a:pt x="929" y="1713"/>
                    <a:pt x="1357" y="1927"/>
                  </a:cubicBezTo>
                  <a:cubicBezTo>
                    <a:pt x="1588" y="2035"/>
                    <a:pt x="1831" y="2087"/>
                    <a:pt x="2070" y="2087"/>
                  </a:cubicBezTo>
                  <a:cubicBezTo>
                    <a:pt x="2700" y="2087"/>
                    <a:pt x="3303" y="1732"/>
                    <a:pt x="3587" y="1124"/>
                  </a:cubicBezTo>
                  <a:lnTo>
                    <a:pt x="2695" y="1124"/>
                  </a:lnTo>
                  <a:cubicBezTo>
                    <a:pt x="2535" y="1285"/>
                    <a:pt x="2303" y="1374"/>
                    <a:pt x="2071" y="1374"/>
                  </a:cubicBezTo>
                  <a:cubicBezTo>
                    <a:pt x="1714" y="1356"/>
                    <a:pt x="1393" y="1160"/>
                    <a:pt x="1232" y="857"/>
                  </a:cubicBezTo>
                  <a:lnTo>
                    <a:pt x="1714" y="857"/>
                  </a:lnTo>
                  <a:lnTo>
                    <a:pt x="85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1"/>
            <p:cNvSpPr/>
            <p:nvPr/>
          </p:nvSpPr>
          <p:spPr>
            <a:xfrm>
              <a:off x="1316700" y="1106850"/>
              <a:ext cx="310050" cy="185650"/>
            </a:xfrm>
            <a:custGeom>
              <a:avLst/>
              <a:gdLst/>
              <a:ahLst/>
              <a:cxnLst/>
              <a:rect l="l" t="t" r="r" b="b"/>
              <a:pathLst>
                <a:path w="12402" h="7426" extrusionOk="0">
                  <a:moveTo>
                    <a:pt x="5330" y="824"/>
                  </a:moveTo>
                  <a:cubicBezTo>
                    <a:pt x="6084" y="824"/>
                    <a:pt x="6799" y="1250"/>
                    <a:pt x="7155" y="1947"/>
                  </a:cubicBezTo>
                  <a:lnTo>
                    <a:pt x="7298" y="2269"/>
                  </a:lnTo>
                  <a:lnTo>
                    <a:pt x="7637" y="2144"/>
                  </a:lnTo>
                  <a:cubicBezTo>
                    <a:pt x="7812" y="2081"/>
                    <a:pt x="7993" y="2052"/>
                    <a:pt x="8173" y="2052"/>
                  </a:cubicBezTo>
                  <a:cubicBezTo>
                    <a:pt x="8508" y="2052"/>
                    <a:pt x="8840" y="2154"/>
                    <a:pt x="9118" y="2340"/>
                  </a:cubicBezTo>
                  <a:cubicBezTo>
                    <a:pt x="9564" y="2661"/>
                    <a:pt x="9814" y="3161"/>
                    <a:pt x="9814" y="3696"/>
                  </a:cubicBezTo>
                  <a:lnTo>
                    <a:pt x="9814" y="4106"/>
                  </a:lnTo>
                  <a:lnTo>
                    <a:pt x="10349" y="4106"/>
                  </a:lnTo>
                  <a:cubicBezTo>
                    <a:pt x="11045" y="4142"/>
                    <a:pt x="11580" y="4713"/>
                    <a:pt x="11545" y="5409"/>
                  </a:cubicBezTo>
                  <a:cubicBezTo>
                    <a:pt x="11527" y="6069"/>
                    <a:pt x="10992" y="6587"/>
                    <a:pt x="10331" y="6604"/>
                  </a:cubicBezTo>
                  <a:lnTo>
                    <a:pt x="2498" y="6587"/>
                  </a:lnTo>
                  <a:cubicBezTo>
                    <a:pt x="1892" y="6551"/>
                    <a:pt x="1374" y="6194"/>
                    <a:pt x="1107" y="5659"/>
                  </a:cubicBezTo>
                  <a:cubicBezTo>
                    <a:pt x="857" y="5106"/>
                    <a:pt x="910" y="4445"/>
                    <a:pt x="1267" y="3946"/>
                  </a:cubicBezTo>
                  <a:cubicBezTo>
                    <a:pt x="1592" y="3529"/>
                    <a:pt x="2076" y="3286"/>
                    <a:pt x="2594" y="3286"/>
                  </a:cubicBezTo>
                  <a:cubicBezTo>
                    <a:pt x="2675" y="3286"/>
                    <a:pt x="2756" y="3292"/>
                    <a:pt x="2838" y="3304"/>
                  </a:cubicBezTo>
                  <a:lnTo>
                    <a:pt x="3319" y="3393"/>
                  </a:lnTo>
                  <a:lnTo>
                    <a:pt x="3319" y="2875"/>
                  </a:lnTo>
                  <a:cubicBezTo>
                    <a:pt x="3319" y="1930"/>
                    <a:pt x="3944" y="1109"/>
                    <a:pt x="4872" y="877"/>
                  </a:cubicBezTo>
                  <a:cubicBezTo>
                    <a:pt x="5024" y="841"/>
                    <a:pt x="5178" y="824"/>
                    <a:pt x="5330" y="824"/>
                  </a:cubicBezTo>
                  <a:close/>
                  <a:moveTo>
                    <a:pt x="5323" y="1"/>
                  </a:moveTo>
                  <a:cubicBezTo>
                    <a:pt x="5109" y="1"/>
                    <a:pt x="4892" y="25"/>
                    <a:pt x="4675" y="74"/>
                  </a:cubicBezTo>
                  <a:cubicBezTo>
                    <a:pt x="3551" y="359"/>
                    <a:pt x="2713" y="1305"/>
                    <a:pt x="2534" y="2465"/>
                  </a:cubicBezTo>
                  <a:cubicBezTo>
                    <a:pt x="1785" y="2483"/>
                    <a:pt x="1071" y="2840"/>
                    <a:pt x="625" y="3446"/>
                  </a:cubicBezTo>
                  <a:cubicBezTo>
                    <a:pt x="90" y="4196"/>
                    <a:pt x="1" y="5159"/>
                    <a:pt x="375" y="5998"/>
                  </a:cubicBezTo>
                  <a:cubicBezTo>
                    <a:pt x="750" y="6819"/>
                    <a:pt x="1553" y="7372"/>
                    <a:pt x="2463" y="7425"/>
                  </a:cubicBezTo>
                  <a:lnTo>
                    <a:pt x="10331" y="7425"/>
                  </a:lnTo>
                  <a:cubicBezTo>
                    <a:pt x="11491" y="7407"/>
                    <a:pt x="12401" y="6462"/>
                    <a:pt x="12365" y="5302"/>
                  </a:cubicBezTo>
                  <a:cubicBezTo>
                    <a:pt x="12348" y="4285"/>
                    <a:pt x="11598" y="3446"/>
                    <a:pt x="10599" y="3304"/>
                  </a:cubicBezTo>
                  <a:cubicBezTo>
                    <a:pt x="10492" y="2643"/>
                    <a:pt x="10135" y="2072"/>
                    <a:pt x="9600" y="1680"/>
                  </a:cubicBezTo>
                  <a:cubicBezTo>
                    <a:pt x="9187" y="1387"/>
                    <a:pt x="8705" y="1233"/>
                    <a:pt x="8213" y="1233"/>
                  </a:cubicBezTo>
                  <a:cubicBezTo>
                    <a:pt x="8045" y="1233"/>
                    <a:pt x="7876" y="1251"/>
                    <a:pt x="7709" y="1287"/>
                  </a:cubicBezTo>
                  <a:cubicBezTo>
                    <a:pt x="7170" y="472"/>
                    <a:pt x="6274" y="1"/>
                    <a:pt x="53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4" name="Google Shape;334;p1"/>
          <p:cNvSpPr/>
          <p:nvPr/>
        </p:nvSpPr>
        <p:spPr>
          <a:xfrm rot="1259960">
            <a:off x="10393616" y="892517"/>
            <a:ext cx="314004" cy="285904"/>
          </a:xfrm>
          <a:custGeom>
            <a:avLst/>
            <a:gdLst/>
            <a:ahLst/>
            <a:cxnLst/>
            <a:rect l="l" t="t" r="r" b="b"/>
            <a:pathLst>
              <a:path w="10314" h="9391" extrusionOk="0">
                <a:moveTo>
                  <a:pt x="5157" y="1"/>
                </a:moveTo>
                <a:cubicBezTo>
                  <a:pt x="4568" y="1"/>
                  <a:pt x="4086" y="482"/>
                  <a:pt x="4086" y="1071"/>
                </a:cubicBezTo>
                <a:cubicBezTo>
                  <a:pt x="4086" y="1553"/>
                  <a:pt x="4425" y="1963"/>
                  <a:pt x="4889" y="2088"/>
                </a:cubicBezTo>
                <a:lnTo>
                  <a:pt x="4889" y="3926"/>
                </a:lnTo>
                <a:cubicBezTo>
                  <a:pt x="4497" y="3997"/>
                  <a:pt x="4176" y="4229"/>
                  <a:pt x="3997" y="4550"/>
                </a:cubicBezTo>
                <a:lnTo>
                  <a:pt x="2284" y="3837"/>
                </a:lnTo>
                <a:cubicBezTo>
                  <a:pt x="2338" y="3373"/>
                  <a:pt x="2088" y="2891"/>
                  <a:pt x="1624" y="2695"/>
                </a:cubicBezTo>
                <a:cubicBezTo>
                  <a:pt x="1490" y="2643"/>
                  <a:pt x="1353" y="2618"/>
                  <a:pt x="1219" y="2618"/>
                </a:cubicBezTo>
                <a:cubicBezTo>
                  <a:pt x="798" y="2618"/>
                  <a:pt x="404" y="2860"/>
                  <a:pt x="214" y="3266"/>
                </a:cubicBezTo>
                <a:cubicBezTo>
                  <a:pt x="0" y="3819"/>
                  <a:pt x="250" y="4443"/>
                  <a:pt x="803" y="4675"/>
                </a:cubicBezTo>
                <a:cubicBezTo>
                  <a:pt x="932" y="4727"/>
                  <a:pt x="1067" y="4752"/>
                  <a:pt x="1201" y="4752"/>
                </a:cubicBezTo>
                <a:cubicBezTo>
                  <a:pt x="1529" y="4752"/>
                  <a:pt x="1849" y="4603"/>
                  <a:pt x="2052" y="4336"/>
                </a:cubicBezTo>
                <a:lnTo>
                  <a:pt x="3801" y="5050"/>
                </a:lnTo>
                <a:cubicBezTo>
                  <a:pt x="3801" y="5086"/>
                  <a:pt x="3801" y="5157"/>
                  <a:pt x="3801" y="5211"/>
                </a:cubicBezTo>
                <a:cubicBezTo>
                  <a:pt x="3801" y="5514"/>
                  <a:pt x="3890" y="5799"/>
                  <a:pt x="4051" y="6014"/>
                </a:cubicBezTo>
                <a:lnTo>
                  <a:pt x="2677" y="7423"/>
                </a:lnTo>
                <a:cubicBezTo>
                  <a:pt x="2506" y="7319"/>
                  <a:pt x="2313" y="7268"/>
                  <a:pt x="2122" y="7268"/>
                </a:cubicBezTo>
                <a:cubicBezTo>
                  <a:pt x="1854" y="7268"/>
                  <a:pt x="1590" y="7368"/>
                  <a:pt x="1392" y="7566"/>
                </a:cubicBezTo>
                <a:cubicBezTo>
                  <a:pt x="964" y="7994"/>
                  <a:pt x="964" y="8654"/>
                  <a:pt x="1392" y="9082"/>
                </a:cubicBezTo>
                <a:cubicBezTo>
                  <a:pt x="1597" y="9288"/>
                  <a:pt x="1869" y="9390"/>
                  <a:pt x="2141" y="9390"/>
                </a:cubicBezTo>
                <a:cubicBezTo>
                  <a:pt x="2414" y="9390"/>
                  <a:pt x="2686" y="9288"/>
                  <a:pt x="2891" y="9082"/>
                </a:cubicBezTo>
                <a:cubicBezTo>
                  <a:pt x="3230" y="8726"/>
                  <a:pt x="3283" y="8190"/>
                  <a:pt x="3051" y="7780"/>
                </a:cubicBezTo>
                <a:lnTo>
                  <a:pt x="4461" y="6370"/>
                </a:lnTo>
                <a:cubicBezTo>
                  <a:pt x="4657" y="6495"/>
                  <a:pt x="4889" y="6549"/>
                  <a:pt x="5121" y="6549"/>
                </a:cubicBezTo>
                <a:lnTo>
                  <a:pt x="5175" y="6549"/>
                </a:lnTo>
                <a:cubicBezTo>
                  <a:pt x="5407" y="6549"/>
                  <a:pt x="5639" y="6495"/>
                  <a:pt x="5853" y="6370"/>
                </a:cubicBezTo>
                <a:lnTo>
                  <a:pt x="7244" y="7780"/>
                </a:lnTo>
                <a:cubicBezTo>
                  <a:pt x="7013" y="8190"/>
                  <a:pt x="7066" y="8726"/>
                  <a:pt x="7405" y="9082"/>
                </a:cubicBezTo>
                <a:cubicBezTo>
                  <a:pt x="7619" y="9288"/>
                  <a:pt x="7896" y="9390"/>
                  <a:pt x="8170" y="9390"/>
                </a:cubicBezTo>
                <a:cubicBezTo>
                  <a:pt x="8444" y="9390"/>
                  <a:pt x="8716" y="9288"/>
                  <a:pt x="8922" y="9082"/>
                </a:cubicBezTo>
                <a:cubicBezTo>
                  <a:pt x="9332" y="8672"/>
                  <a:pt x="9332" y="7994"/>
                  <a:pt x="8922" y="7584"/>
                </a:cubicBezTo>
                <a:cubicBezTo>
                  <a:pt x="8720" y="7382"/>
                  <a:pt x="8450" y="7282"/>
                  <a:pt x="8174" y="7282"/>
                </a:cubicBezTo>
                <a:cubicBezTo>
                  <a:pt x="7985" y="7282"/>
                  <a:pt x="7793" y="7329"/>
                  <a:pt x="7619" y="7423"/>
                </a:cubicBezTo>
                <a:lnTo>
                  <a:pt x="6245" y="6031"/>
                </a:lnTo>
                <a:cubicBezTo>
                  <a:pt x="6406" y="5799"/>
                  <a:pt x="6513" y="5532"/>
                  <a:pt x="6513" y="5228"/>
                </a:cubicBezTo>
                <a:cubicBezTo>
                  <a:pt x="6513" y="5175"/>
                  <a:pt x="6513" y="5104"/>
                  <a:pt x="6495" y="5068"/>
                </a:cubicBezTo>
                <a:lnTo>
                  <a:pt x="8244" y="4336"/>
                </a:lnTo>
                <a:cubicBezTo>
                  <a:pt x="8450" y="4607"/>
                  <a:pt x="8777" y="4766"/>
                  <a:pt x="9118" y="4766"/>
                </a:cubicBezTo>
                <a:cubicBezTo>
                  <a:pt x="9249" y="4766"/>
                  <a:pt x="9382" y="4743"/>
                  <a:pt x="9510" y="4693"/>
                </a:cubicBezTo>
                <a:cubicBezTo>
                  <a:pt x="10046" y="4443"/>
                  <a:pt x="10313" y="3837"/>
                  <a:pt x="10081" y="3284"/>
                </a:cubicBezTo>
                <a:cubicBezTo>
                  <a:pt x="9906" y="2878"/>
                  <a:pt x="9504" y="2636"/>
                  <a:pt x="9079" y="2636"/>
                </a:cubicBezTo>
                <a:cubicBezTo>
                  <a:pt x="8944" y="2636"/>
                  <a:pt x="8806" y="2661"/>
                  <a:pt x="8672" y="2713"/>
                </a:cubicBezTo>
                <a:cubicBezTo>
                  <a:pt x="8226" y="2891"/>
                  <a:pt x="7958" y="3373"/>
                  <a:pt x="8030" y="3855"/>
                </a:cubicBezTo>
                <a:lnTo>
                  <a:pt x="6317" y="4568"/>
                </a:lnTo>
                <a:cubicBezTo>
                  <a:pt x="6120" y="4247"/>
                  <a:pt x="5781" y="3997"/>
                  <a:pt x="5407" y="3944"/>
                </a:cubicBezTo>
                <a:lnTo>
                  <a:pt x="5407" y="2088"/>
                </a:lnTo>
                <a:cubicBezTo>
                  <a:pt x="5871" y="1963"/>
                  <a:pt x="6210" y="1553"/>
                  <a:pt x="6210" y="1071"/>
                </a:cubicBezTo>
                <a:cubicBezTo>
                  <a:pt x="6210" y="482"/>
                  <a:pt x="5746" y="1"/>
                  <a:pt x="515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1"/>
          <p:cNvSpPr/>
          <p:nvPr/>
        </p:nvSpPr>
        <p:spPr>
          <a:xfrm rot="1259960">
            <a:off x="11301169" y="1240805"/>
            <a:ext cx="324325" cy="227085"/>
          </a:xfrm>
          <a:custGeom>
            <a:avLst/>
            <a:gdLst/>
            <a:ahLst/>
            <a:cxnLst/>
            <a:rect l="l" t="t" r="r" b="b"/>
            <a:pathLst>
              <a:path w="10653" h="7459" extrusionOk="0">
                <a:moveTo>
                  <a:pt x="9475" y="803"/>
                </a:moveTo>
                <a:lnTo>
                  <a:pt x="5514" y="4657"/>
                </a:lnTo>
                <a:cubicBezTo>
                  <a:pt x="5460" y="4711"/>
                  <a:pt x="5394" y="4737"/>
                  <a:pt x="5327" y="4737"/>
                </a:cubicBezTo>
                <a:cubicBezTo>
                  <a:pt x="5260" y="4737"/>
                  <a:pt x="5193" y="4711"/>
                  <a:pt x="5139" y="4657"/>
                </a:cubicBezTo>
                <a:lnTo>
                  <a:pt x="1196" y="803"/>
                </a:lnTo>
                <a:close/>
                <a:moveTo>
                  <a:pt x="804" y="1160"/>
                </a:moveTo>
                <a:lnTo>
                  <a:pt x="3409" y="3693"/>
                </a:lnTo>
                <a:lnTo>
                  <a:pt x="804" y="6299"/>
                </a:lnTo>
                <a:lnTo>
                  <a:pt x="804" y="1160"/>
                </a:lnTo>
                <a:close/>
                <a:moveTo>
                  <a:pt x="9850" y="1178"/>
                </a:moveTo>
                <a:lnTo>
                  <a:pt x="9850" y="6299"/>
                </a:lnTo>
                <a:lnTo>
                  <a:pt x="7263" y="3693"/>
                </a:lnTo>
                <a:lnTo>
                  <a:pt x="9850" y="1178"/>
                </a:lnTo>
                <a:close/>
                <a:moveTo>
                  <a:pt x="6906" y="4068"/>
                </a:moveTo>
                <a:lnTo>
                  <a:pt x="9493" y="6655"/>
                </a:lnTo>
                <a:lnTo>
                  <a:pt x="1196" y="6655"/>
                </a:lnTo>
                <a:lnTo>
                  <a:pt x="3783" y="4068"/>
                </a:lnTo>
                <a:lnTo>
                  <a:pt x="4782" y="5032"/>
                </a:lnTo>
                <a:cubicBezTo>
                  <a:pt x="4943" y="5192"/>
                  <a:pt x="5139" y="5264"/>
                  <a:pt x="5353" y="5264"/>
                </a:cubicBezTo>
                <a:cubicBezTo>
                  <a:pt x="5550" y="5264"/>
                  <a:pt x="5746" y="5192"/>
                  <a:pt x="5907" y="5032"/>
                </a:cubicBezTo>
                <a:lnTo>
                  <a:pt x="6906" y="4068"/>
                </a:lnTo>
                <a:close/>
                <a:moveTo>
                  <a:pt x="1" y="0"/>
                </a:moveTo>
                <a:lnTo>
                  <a:pt x="1" y="7458"/>
                </a:lnTo>
                <a:lnTo>
                  <a:pt x="10653" y="7458"/>
                </a:lnTo>
                <a:lnTo>
                  <a:pt x="1065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6" name="Google Shape;336;p1"/>
          <p:cNvGrpSpPr/>
          <p:nvPr/>
        </p:nvGrpSpPr>
        <p:grpSpPr>
          <a:xfrm rot="1259960">
            <a:off x="9599137" y="566761"/>
            <a:ext cx="194510" cy="356353"/>
            <a:chOff x="4354850" y="2375525"/>
            <a:chExt cx="159725" cy="292625"/>
          </a:xfrm>
        </p:grpSpPr>
        <p:sp>
          <p:nvSpPr>
            <p:cNvPr id="337" name="Google Shape;337;p1"/>
            <p:cNvSpPr/>
            <p:nvPr/>
          </p:nvSpPr>
          <p:spPr>
            <a:xfrm>
              <a:off x="4354850" y="2498625"/>
              <a:ext cx="159725" cy="169525"/>
            </a:xfrm>
            <a:custGeom>
              <a:avLst/>
              <a:gdLst/>
              <a:ahLst/>
              <a:cxnLst/>
              <a:rect l="l" t="t" r="r" b="b"/>
              <a:pathLst>
                <a:path w="6389" h="6781" extrusionOk="0">
                  <a:moveTo>
                    <a:pt x="144" y="1"/>
                  </a:moveTo>
                  <a:lnTo>
                    <a:pt x="144" y="1321"/>
                  </a:lnTo>
                  <a:cubicBezTo>
                    <a:pt x="144" y="2891"/>
                    <a:pt x="1303" y="4158"/>
                    <a:pt x="2802" y="4354"/>
                  </a:cubicBezTo>
                  <a:lnTo>
                    <a:pt x="2802" y="5978"/>
                  </a:lnTo>
                  <a:lnTo>
                    <a:pt x="1" y="5978"/>
                  </a:lnTo>
                  <a:lnTo>
                    <a:pt x="1" y="6781"/>
                  </a:lnTo>
                  <a:lnTo>
                    <a:pt x="6388" y="6781"/>
                  </a:lnTo>
                  <a:lnTo>
                    <a:pt x="6388" y="5978"/>
                  </a:lnTo>
                  <a:lnTo>
                    <a:pt x="3605" y="5978"/>
                  </a:lnTo>
                  <a:lnTo>
                    <a:pt x="3605" y="4354"/>
                  </a:lnTo>
                  <a:cubicBezTo>
                    <a:pt x="5104" y="4158"/>
                    <a:pt x="6264" y="2891"/>
                    <a:pt x="6264" y="1321"/>
                  </a:cubicBezTo>
                  <a:lnTo>
                    <a:pt x="6264" y="1"/>
                  </a:lnTo>
                  <a:lnTo>
                    <a:pt x="5461" y="1"/>
                  </a:lnTo>
                  <a:lnTo>
                    <a:pt x="5461" y="1321"/>
                  </a:lnTo>
                  <a:cubicBezTo>
                    <a:pt x="5461" y="2588"/>
                    <a:pt x="4461" y="3587"/>
                    <a:pt x="3195" y="3587"/>
                  </a:cubicBezTo>
                  <a:cubicBezTo>
                    <a:pt x="1946" y="3587"/>
                    <a:pt x="929" y="2588"/>
                    <a:pt x="929" y="1321"/>
                  </a:cubicBezTo>
                  <a:lnTo>
                    <a:pt x="92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1"/>
            <p:cNvSpPr/>
            <p:nvPr/>
          </p:nvSpPr>
          <p:spPr>
            <a:xfrm>
              <a:off x="4391425" y="2375525"/>
              <a:ext cx="86575" cy="199400"/>
            </a:xfrm>
            <a:custGeom>
              <a:avLst/>
              <a:gdLst/>
              <a:ahLst/>
              <a:cxnLst/>
              <a:rect l="l" t="t" r="r" b="b"/>
              <a:pathLst>
                <a:path w="3463" h="7976" extrusionOk="0">
                  <a:moveTo>
                    <a:pt x="1732" y="0"/>
                  </a:moveTo>
                  <a:cubicBezTo>
                    <a:pt x="786" y="0"/>
                    <a:pt x="1" y="767"/>
                    <a:pt x="1" y="1731"/>
                  </a:cubicBezTo>
                  <a:lnTo>
                    <a:pt x="1" y="6245"/>
                  </a:lnTo>
                  <a:cubicBezTo>
                    <a:pt x="1" y="7208"/>
                    <a:pt x="786" y="7976"/>
                    <a:pt x="1732" y="7976"/>
                  </a:cubicBezTo>
                  <a:cubicBezTo>
                    <a:pt x="2695" y="7976"/>
                    <a:pt x="3462" y="7208"/>
                    <a:pt x="3462" y="6245"/>
                  </a:cubicBezTo>
                  <a:lnTo>
                    <a:pt x="2142" y="6245"/>
                  </a:lnTo>
                  <a:lnTo>
                    <a:pt x="2142" y="5710"/>
                  </a:lnTo>
                  <a:lnTo>
                    <a:pt x="3462" y="5710"/>
                  </a:lnTo>
                  <a:lnTo>
                    <a:pt x="3462" y="4925"/>
                  </a:lnTo>
                  <a:lnTo>
                    <a:pt x="2142" y="4925"/>
                  </a:lnTo>
                  <a:lnTo>
                    <a:pt x="2142" y="4389"/>
                  </a:lnTo>
                  <a:lnTo>
                    <a:pt x="3462" y="4389"/>
                  </a:lnTo>
                  <a:lnTo>
                    <a:pt x="3462" y="3586"/>
                  </a:lnTo>
                  <a:lnTo>
                    <a:pt x="2142" y="3586"/>
                  </a:lnTo>
                  <a:lnTo>
                    <a:pt x="2142" y="3051"/>
                  </a:lnTo>
                  <a:lnTo>
                    <a:pt x="3462" y="3051"/>
                  </a:lnTo>
                  <a:lnTo>
                    <a:pt x="3462" y="2266"/>
                  </a:lnTo>
                  <a:lnTo>
                    <a:pt x="2142" y="2266"/>
                  </a:lnTo>
                  <a:lnTo>
                    <a:pt x="2142" y="1731"/>
                  </a:lnTo>
                  <a:lnTo>
                    <a:pt x="3462" y="1731"/>
                  </a:lnTo>
                  <a:cubicBezTo>
                    <a:pt x="3462" y="767"/>
                    <a:pt x="2695" y="0"/>
                    <a:pt x="17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9" name="Google Shape;339;p1"/>
          <p:cNvGrpSpPr/>
          <p:nvPr/>
        </p:nvGrpSpPr>
        <p:grpSpPr>
          <a:xfrm rot="1259960">
            <a:off x="10984634" y="312430"/>
            <a:ext cx="210250" cy="340643"/>
            <a:chOff x="3741075" y="1171575"/>
            <a:chExt cx="172650" cy="279725"/>
          </a:xfrm>
        </p:grpSpPr>
        <p:sp>
          <p:nvSpPr>
            <p:cNvPr id="340" name="Google Shape;340;p1"/>
            <p:cNvSpPr/>
            <p:nvPr/>
          </p:nvSpPr>
          <p:spPr>
            <a:xfrm>
              <a:off x="3784350" y="1364725"/>
              <a:ext cx="86100" cy="19650"/>
            </a:xfrm>
            <a:custGeom>
              <a:avLst/>
              <a:gdLst/>
              <a:ahLst/>
              <a:cxnLst/>
              <a:rect l="l" t="t" r="r" b="b"/>
              <a:pathLst>
                <a:path w="3444" h="786" extrusionOk="0">
                  <a:moveTo>
                    <a:pt x="393" y="1"/>
                  </a:moveTo>
                  <a:cubicBezTo>
                    <a:pt x="161" y="1"/>
                    <a:pt x="0" y="161"/>
                    <a:pt x="0" y="393"/>
                  </a:cubicBezTo>
                  <a:cubicBezTo>
                    <a:pt x="0" y="625"/>
                    <a:pt x="161" y="786"/>
                    <a:pt x="393" y="786"/>
                  </a:cubicBezTo>
                  <a:lnTo>
                    <a:pt x="3051" y="786"/>
                  </a:lnTo>
                  <a:cubicBezTo>
                    <a:pt x="3283" y="786"/>
                    <a:pt x="3444" y="625"/>
                    <a:pt x="3444" y="393"/>
                  </a:cubicBezTo>
                  <a:cubicBezTo>
                    <a:pt x="3444" y="161"/>
                    <a:pt x="3283" y="1"/>
                    <a:pt x="30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1"/>
            <p:cNvSpPr/>
            <p:nvPr/>
          </p:nvSpPr>
          <p:spPr>
            <a:xfrm>
              <a:off x="3784350" y="1397750"/>
              <a:ext cx="86100" cy="20075"/>
            </a:xfrm>
            <a:custGeom>
              <a:avLst/>
              <a:gdLst/>
              <a:ahLst/>
              <a:cxnLst/>
              <a:rect l="l" t="t" r="r" b="b"/>
              <a:pathLst>
                <a:path w="3444" h="803" extrusionOk="0">
                  <a:moveTo>
                    <a:pt x="393" y="0"/>
                  </a:moveTo>
                  <a:cubicBezTo>
                    <a:pt x="161" y="0"/>
                    <a:pt x="0" y="178"/>
                    <a:pt x="0" y="410"/>
                  </a:cubicBezTo>
                  <a:cubicBezTo>
                    <a:pt x="0" y="642"/>
                    <a:pt x="161" y="803"/>
                    <a:pt x="393" y="803"/>
                  </a:cubicBezTo>
                  <a:lnTo>
                    <a:pt x="3051" y="803"/>
                  </a:lnTo>
                  <a:cubicBezTo>
                    <a:pt x="3283" y="803"/>
                    <a:pt x="3444" y="642"/>
                    <a:pt x="3444" y="410"/>
                  </a:cubicBezTo>
                  <a:cubicBezTo>
                    <a:pt x="3444" y="178"/>
                    <a:pt x="3283" y="0"/>
                    <a:pt x="30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1"/>
            <p:cNvSpPr/>
            <p:nvPr/>
          </p:nvSpPr>
          <p:spPr>
            <a:xfrm>
              <a:off x="3805750" y="1431200"/>
              <a:ext cx="43300" cy="20100"/>
            </a:xfrm>
            <a:custGeom>
              <a:avLst/>
              <a:gdLst/>
              <a:ahLst/>
              <a:cxnLst/>
              <a:rect l="l" t="t" r="r" b="b"/>
              <a:pathLst>
                <a:path w="1732" h="804" extrusionOk="0">
                  <a:moveTo>
                    <a:pt x="1" y="0"/>
                  </a:moveTo>
                  <a:cubicBezTo>
                    <a:pt x="36" y="446"/>
                    <a:pt x="411" y="803"/>
                    <a:pt x="857" y="803"/>
                  </a:cubicBezTo>
                  <a:cubicBezTo>
                    <a:pt x="1321" y="803"/>
                    <a:pt x="1696" y="446"/>
                    <a:pt x="17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1"/>
            <p:cNvSpPr/>
            <p:nvPr/>
          </p:nvSpPr>
          <p:spPr>
            <a:xfrm>
              <a:off x="3741075" y="1171575"/>
              <a:ext cx="172650" cy="179800"/>
            </a:xfrm>
            <a:custGeom>
              <a:avLst/>
              <a:gdLst/>
              <a:ahLst/>
              <a:cxnLst/>
              <a:rect l="l" t="t" r="r" b="b"/>
              <a:pathLst>
                <a:path w="6906" h="7192" extrusionOk="0">
                  <a:moveTo>
                    <a:pt x="3462" y="786"/>
                  </a:moveTo>
                  <a:cubicBezTo>
                    <a:pt x="4907" y="804"/>
                    <a:pt x="6103" y="1963"/>
                    <a:pt x="6120" y="3427"/>
                  </a:cubicBezTo>
                  <a:lnTo>
                    <a:pt x="6120" y="3534"/>
                  </a:lnTo>
                  <a:lnTo>
                    <a:pt x="6103" y="3534"/>
                  </a:lnTo>
                  <a:cubicBezTo>
                    <a:pt x="6103" y="3855"/>
                    <a:pt x="6031" y="4176"/>
                    <a:pt x="5924" y="4461"/>
                  </a:cubicBezTo>
                  <a:cubicBezTo>
                    <a:pt x="5817" y="4729"/>
                    <a:pt x="5674" y="4979"/>
                    <a:pt x="5478" y="5193"/>
                  </a:cubicBezTo>
                  <a:cubicBezTo>
                    <a:pt x="5175" y="5568"/>
                    <a:pt x="4907" y="5960"/>
                    <a:pt x="4711" y="6388"/>
                  </a:cubicBezTo>
                  <a:lnTo>
                    <a:pt x="2213" y="6388"/>
                  </a:lnTo>
                  <a:cubicBezTo>
                    <a:pt x="1999" y="5960"/>
                    <a:pt x="1731" y="5568"/>
                    <a:pt x="1446" y="5193"/>
                  </a:cubicBezTo>
                  <a:cubicBezTo>
                    <a:pt x="1249" y="4979"/>
                    <a:pt x="1107" y="4729"/>
                    <a:pt x="1000" y="4461"/>
                  </a:cubicBezTo>
                  <a:cubicBezTo>
                    <a:pt x="875" y="4176"/>
                    <a:pt x="821" y="3855"/>
                    <a:pt x="803" y="3534"/>
                  </a:cubicBezTo>
                  <a:lnTo>
                    <a:pt x="803" y="3427"/>
                  </a:lnTo>
                  <a:cubicBezTo>
                    <a:pt x="839" y="1981"/>
                    <a:pt x="2017" y="804"/>
                    <a:pt x="3462" y="786"/>
                  </a:cubicBezTo>
                  <a:close/>
                  <a:moveTo>
                    <a:pt x="3444" y="1"/>
                  </a:moveTo>
                  <a:cubicBezTo>
                    <a:pt x="1570" y="19"/>
                    <a:pt x="36" y="1535"/>
                    <a:pt x="0" y="3427"/>
                  </a:cubicBezTo>
                  <a:lnTo>
                    <a:pt x="0" y="3551"/>
                  </a:lnTo>
                  <a:cubicBezTo>
                    <a:pt x="18" y="3962"/>
                    <a:pt x="90" y="4354"/>
                    <a:pt x="232" y="4747"/>
                  </a:cubicBezTo>
                  <a:cubicBezTo>
                    <a:pt x="393" y="5104"/>
                    <a:pt x="589" y="5443"/>
                    <a:pt x="839" y="5728"/>
                  </a:cubicBezTo>
                  <a:cubicBezTo>
                    <a:pt x="1160" y="6067"/>
                    <a:pt x="1499" y="6763"/>
                    <a:pt x="1642" y="7049"/>
                  </a:cubicBezTo>
                  <a:cubicBezTo>
                    <a:pt x="1695" y="7138"/>
                    <a:pt x="1785" y="7191"/>
                    <a:pt x="1892" y="7191"/>
                  </a:cubicBezTo>
                  <a:lnTo>
                    <a:pt x="5014" y="7191"/>
                  </a:lnTo>
                  <a:cubicBezTo>
                    <a:pt x="5121" y="7191"/>
                    <a:pt x="5228" y="7138"/>
                    <a:pt x="5264" y="7049"/>
                  </a:cubicBezTo>
                  <a:cubicBezTo>
                    <a:pt x="5407" y="6763"/>
                    <a:pt x="5746" y="6067"/>
                    <a:pt x="6085" y="5728"/>
                  </a:cubicBezTo>
                  <a:cubicBezTo>
                    <a:pt x="6317" y="5443"/>
                    <a:pt x="6549" y="5104"/>
                    <a:pt x="6673" y="4747"/>
                  </a:cubicBezTo>
                  <a:cubicBezTo>
                    <a:pt x="6816" y="4354"/>
                    <a:pt x="6905" y="3962"/>
                    <a:pt x="6905" y="3551"/>
                  </a:cubicBezTo>
                  <a:lnTo>
                    <a:pt x="6905" y="3427"/>
                  </a:lnTo>
                  <a:cubicBezTo>
                    <a:pt x="6870" y="1535"/>
                    <a:pt x="5353" y="19"/>
                    <a:pt x="34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4" name="Google Shape;344;p1"/>
          <p:cNvGrpSpPr/>
          <p:nvPr/>
        </p:nvGrpSpPr>
        <p:grpSpPr>
          <a:xfrm rot="1259960">
            <a:off x="9998153" y="11113"/>
            <a:ext cx="319972" cy="320002"/>
            <a:chOff x="968775" y="1180050"/>
            <a:chExt cx="262750" cy="262775"/>
          </a:xfrm>
        </p:grpSpPr>
        <p:sp>
          <p:nvSpPr>
            <p:cNvPr id="345" name="Google Shape;345;p1"/>
            <p:cNvSpPr/>
            <p:nvPr/>
          </p:nvSpPr>
          <p:spPr>
            <a:xfrm>
              <a:off x="1061550" y="1180050"/>
              <a:ext cx="169975" cy="169550"/>
            </a:xfrm>
            <a:custGeom>
              <a:avLst/>
              <a:gdLst/>
              <a:ahLst/>
              <a:cxnLst/>
              <a:rect l="l" t="t" r="r" b="b"/>
              <a:pathLst>
                <a:path w="6799" h="6782" extrusionOk="0">
                  <a:moveTo>
                    <a:pt x="5478" y="1"/>
                  </a:moveTo>
                  <a:lnTo>
                    <a:pt x="4015" y="1464"/>
                  </a:lnTo>
                  <a:lnTo>
                    <a:pt x="4086" y="2160"/>
                  </a:lnTo>
                  <a:lnTo>
                    <a:pt x="1963" y="4283"/>
                  </a:lnTo>
                  <a:cubicBezTo>
                    <a:pt x="1785" y="4194"/>
                    <a:pt x="1571" y="4122"/>
                    <a:pt x="1339" y="4122"/>
                  </a:cubicBezTo>
                  <a:cubicBezTo>
                    <a:pt x="607" y="4122"/>
                    <a:pt x="1" y="4729"/>
                    <a:pt x="1" y="5461"/>
                  </a:cubicBezTo>
                  <a:cubicBezTo>
                    <a:pt x="1" y="6192"/>
                    <a:pt x="607" y="6781"/>
                    <a:pt x="1339" y="6781"/>
                  </a:cubicBezTo>
                  <a:cubicBezTo>
                    <a:pt x="2070" y="6781"/>
                    <a:pt x="2677" y="6192"/>
                    <a:pt x="2677" y="5461"/>
                  </a:cubicBezTo>
                  <a:cubicBezTo>
                    <a:pt x="2677" y="5229"/>
                    <a:pt x="2606" y="5032"/>
                    <a:pt x="2516" y="4854"/>
                  </a:cubicBezTo>
                  <a:lnTo>
                    <a:pt x="4657" y="2713"/>
                  </a:lnTo>
                  <a:lnTo>
                    <a:pt x="5335" y="2784"/>
                  </a:lnTo>
                  <a:lnTo>
                    <a:pt x="6799" y="1321"/>
                  </a:lnTo>
                  <a:lnTo>
                    <a:pt x="5603" y="1196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1"/>
            <p:cNvSpPr/>
            <p:nvPr/>
          </p:nvSpPr>
          <p:spPr>
            <a:xfrm>
              <a:off x="968775" y="1189875"/>
              <a:ext cx="252950" cy="252950"/>
            </a:xfrm>
            <a:custGeom>
              <a:avLst/>
              <a:gdLst/>
              <a:ahLst/>
              <a:cxnLst/>
              <a:rect l="l" t="t" r="r" b="b"/>
              <a:pathLst>
                <a:path w="10118" h="10118" extrusionOk="0">
                  <a:moveTo>
                    <a:pt x="5050" y="0"/>
                  </a:moveTo>
                  <a:cubicBezTo>
                    <a:pt x="2266" y="0"/>
                    <a:pt x="0" y="2266"/>
                    <a:pt x="0" y="5068"/>
                  </a:cubicBezTo>
                  <a:cubicBezTo>
                    <a:pt x="0" y="7851"/>
                    <a:pt x="2266" y="10117"/>
                    <a:pt x="5050" y="10117"/>
                  </a:cubicBezTo>
                  <a:cubicBezTo>
                    <a:pt x="7851" y="10117"/>
                    <a:pt x="10117" y="7851"/>
                    <a:pt x="10117" y="5068"/>
                  </a:cubicBezTo>
                  <a:cubicBezTo>
                    <a:pt x="10117" y="4193"/>
                    <a:pt x="9903" y="3390"/>
                    <a:pt x="9510" y="2695"/>
                  </a:cubicBezTo>
                  <a:lnTo>
                    <a:pt x="9421" y="2766"/>
                  </a:lnTo>
                  <a:lnTo>
                    <a:pt x="9243" y="2962"/>
                  </a:lnTo>
                  <a:lnTo>
                    <a:pt x="9011" y="2927"/>
                  </a:lnTo>
                  <a:lnTo>
                    <a:pt x="8725" y="2891"/>
                  </a:lnTo>
                  <a:lnTo>
                    <a:pt x="8725" y="2891"/>
                  </a:lnTo>
                  <a:cubicBezTo>
                    <a:pt x="9100" y="3533"/>
                    <a:pt x="9314" y="4265"/>
                    <a:pt x="9314" y="5068"/>
                  </a:cubicBezTo>
                  <a:cubicBezTo>
                    <a:pt x="9314" y="7405"/>
                    <a:pt x="7405" y="9314"/>
                    <a:pt x="5050" y="9314"/>
                  </a:cubicBezTo>
                  <a:cubicBezTo>
                    <a:pt x="2712" y="9314"/>
                    <a:pt x="803" y="7405"/>
                    <a:pt x="803" y="5068"/>
                  </a:cubicBezTo>
                  <a:cubicBezTo>
                    <a:pt x="803" y="2730"/>
                    <a:pt x="2712" y="803"/>
                    <a:pt x="5050" y="803"/>
                  </a:cubicBezTo>
                  <a:cubicBezTo>
                    <a:pt x="5853" y="803"/>
                    <a:pt x="6584" y="1017"/>
                    <a:pt x="7227" y="1392"/>
                  </a:cubicBezTo>
                  <a:lnTo>
                    <a:pt x="7209" y="1142"/>
                  </a:lnTo>
                  <a:lnTo>
                    <a:pt x="7155" y="875"/>
                  </a:lnTo>
                  <a:lnTo>
                    <a:pt x="7351" y="678"/>
                  </a:lnTo>
                  <a:lnTo>
                    <a:pt x="7441" y="589"/>
                  </a:lnTo>
                  <a:cubicBezTo>
                    <a:pt x="6727" y="214"/>
                    <a:pt x="5924" y="0"/>
                    <a:pt x="50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1"/>
            <p:cNvSpPr/>
            <p:nvPr/>
          </p:nvSpPr>
          <p:spPr>
            <a:xfrm>
              <a:off x="1015150" y="1236700"/>
              <a:ext cx="160175" cy="159725"/>
            </a:xfrm>
            <a:custGeom>
              <a:avLst/>
              <a:gdLst/>
              <a:ahLst/>
              <a:cxnLst/>
              <a:rect l="l" t="t" r="r" b="b"/>
              <a:pathLst>
                <a:path w="6407" h="6389" extrusionOk="0">
                  <a:moveTo>
                    <a:pt x="3195" y="1"/>
                  </a:moveTo>
                  <a:cubicBezTo>
                    <a:pt x="1446" y="1"/>
                    <a:pt x="1" y="1428"/>
                    <a:pt x="1" y="3195"/>
                  </a:cubicBezTo>
                  <a:cubicBezTo>
                    <a:pt x="1" y="4943"/>
                    <a:pt x="1446" y="6388"/>
                    <a:pt x="3195" y="6388"/>
                  </a:cubicBezTo>
                  <a:cubicBezTo>
                    <a:pt x="4961" y="6388"/>
                    <a:pt x="6406" y="4943"/>
                    <a:pt x="6406" y="3195"/>
                  </a:cubicBezTo>
                  <a:cubicBezTo>
                    <a:pt x="6406" y="2642"/>
                    <a:pt x="6264" y="2142"/>
                    <a:pt x="6032" y="1696"/>
                  </a:cubicBezTo>
                  <a:lnTo>
                    <a:pt x="5425" y="2285"/>
                  </a:lnTo>
                  <a:cubicBezTo>
                    <a:pt x="5550" y="2570"/>
                    <a:pt x="5603" y="2873"/>
                    <a:pt x="5603" y="3195"/>
                  </a:cubicBezTo>
                  <a:cubicBezTo>
                    <a:pt x="5603" y="4515"/>
                    <a:pt x="4533" y="5586"/>
                    <a:pt x="3195" y="5586"/>
                  </a:cubicBezTo>
                  <a:cubicBezTo>
                    <a:pt x="1892" y="5586"/>
                    <a:pt x="804" y="4515"/>
                    <a:pt x="804" y="3195"/>
                  </a:cubicBezTo>
                  <a:cubicBezTo>
                    <a:pt x="804" y="1874"/>
                    <a:pt x="1892" y="786"/>
                    <a:pt x="3195" y="786"/>
                  </a:cubicBezTo>
                  <a:cubicBezTo>
                    <a:pt x="3534" y="786"/>
                    <a:pt x="3837" y="857"/>
                    <a:pt x="4105" y="964"/>
                  </a:cubicBezTo>
                  <a:lnTo>
                    <a:pt x="4711" y="376"/>
                  </a:lnTo>
                  <a:cubicBezTo>
                    <a:pt x="4265" y="126"/>
                    <a:pt x="3748" y="1"/>
                    <a:pt x="31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8" name="Google Shape;348;p1"/>
          <p:cNvGrpSpPr/>
          <p:nvPr/>
        </p:nvGrpSpPr>
        <p:grpSpPr>
          <a:xfrm rot="1259960">
            <a:off x="11744120" y="730255"/>
            <a:ext cx="379186" cy="283286"/>
            <a:chOff x="900525" y="2405650"/>
            <a:chExt cx="311375" cy="232625"/>
          </a:xfrm>
        </p:grpSpPr>
        <p:sp>
          <p:nvSpPr>
            <p:cNvPr id="349" name="Google Shape;349;p1"/>
            <p:cNvSpPr/>
            <p:nvPr/>
          </p:nvSpPr>
          <p:spPr>
            <a:xfrm>
              <a:off x="987050" y="2478550"/>
              <a:ext cx="136525" cy="159725"/>
            </a:xfrm>
            <a:custGeom>
              <a:avLst/>
              <a:gdLst/>
              <a:ahLst/>
              <a:cxnLst/>
              <a:rect l="l" t="t" r="r" b="b"/>
              <a:pathLst>
                <a:path w="5461" h="6389" extrusionOk="0">
                  <a:moveTo>
                    <a:pt x="1660" y="1"/>
                  </a:moveTo>
                  <a:lnTo>
                    <a:pt x="1660" y="3195"/>
                  </a:lnTo>
                  <a:lnTo>
                    <a:pt x="1" y="3195"/>
                  </a:lnTo>
                  <a:lnTo>
                    <a:pt x="2731" y="6388"/>
                  </a:lnTo>
                  <a:lnTo>
                    <a:pt x="5461" y="3195"/>
                  </a:lnTo>
                  <a:lnTo>
                    <a:pt x="3801" y="3195"/>
                  </a:lnTo>
                  <a:lnTo>
                    <a:pt x="38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1"/>
            <p:cNvSpPr/>
            <p:nvPr/>
          </p:nvSpPr>
          <p:spPr>
            <a:xfrm>
              <a:off x="900525" y="2405650"/>
              <a:ext cx="311375" cy="186225"/>
            </a:xfrm>
            <a:custGeom>
              <a:avLst/>
              <a:gdLst/>
              <a:ahLst/>
              <a:cxnLst/>
              <a:rect l="l" t="t" r="r" b="b"/>
              <a:pathLst>
                <a:path w="12455" h="7449" extrusionOk="0">
                  <a:moveTo>
                    <a:pt x="5332" y="0"/>
                  </a:moveTo>
                  <a:cubicBezTo>
                    <a:pt x="5114" y="0"/>
                    <a:pt x="4893" y="26"/>
                    <a:pt x="4675" y="80"/>
                  </a:cubicBezTo>
                  <a:cubicBezTo>
                    <a:pt x="3551" y="365"/>
                    <a:pt x="2695" y="1311"/>
                    <a:pt x="2516" y="2471"/>
                  </a:cubicBezTo>
                  <a:cubicBezTo>
                    <a:pt x="1767" y="2488"/>
                    <a:pt x="1071" y="2845"/>
                    <a:pt x="625" y="3452"/>
                  </a:cubicBezTo>
                  <a:cubicBezTo>
                    <a:pt x="90" y="4201"/>
                    <a:pt x="0" y="5165"/>
                    <a:pt x="375" y="6003"/>
                  </a:cubicBezTo>
                  <a:cubicBezTo>
                    <a:pt x="750" y="6824"/>
                    <a:pt x="1553" y="7377"/>
                    <a:pt x="2463" y="7431"/>
                  </a:cubicBezTo>
                  <a:lnTo>
                    <a:pt x="3426" y="7431"/>
                  </a:lnTo>
                  <a:lnTo>
                    <a:pt x="3069" y="6985"/>
                  </a:lnTo>
                  <a:lnTo>
                    <a:pt x="2730" y="6610"/>
                  </a:lnTo>
                  <a:lnTo>
                    <a:pt x="2498" y="6610"/>
                  </a:lnTo>
                  <a:cubicBezTo>
                    <a:pt x="1892" y="6574"/>
                    <a:pt x="1356" y="6218"/>
                    <a:pt x="1107" y="5664"/>
                  </a:cubicBezTo>
                  <a:cubicBezTo>
                    <a:pt x="839" y="5111"/>
                    <a:pt x="910" y="4469"/>
                    <a:pt x="1267" y="3952"/>
                  </a:cubicBezTo>
                  <a:cubicBezTo>
                    <a:pt x="1576" y="3535"/>
                    <a:pt x="2072" y="3291"/>
                    <a:pt x="2593" y="3291"/>
                  </a:cubicBezTo>
                  <a:cubicBezTo>
                    <a:pt x="2674" y="3291"/>
                    <a:pt x="2756" y="3297"/>
                    <a:pt x="2837" y="3309"/>
                  </a:cubicBezTo>
                  <a:lnTo>
                    <a:pt x="3301" y="3398"/>
                  </a:lnTo>
                  <a:lnTo>
                    <a:pt x="3301" y="2881"/>
                  </a:lnTo>
                  <a:cubicBezTo>
                    <a:pt x="3301" y="1935"/>
                    <a:pt x="3944" y="1115"/>
                    <a:pt x="4854" y="883"/>
                  </a:cubicBezTo>
                  <a:cubicBezTo>
                    <a:pt x="5015" y="842"/>
                    <a:pt x="5176" y="823"/>
                    <a:pt x="5336" y="823"/>
                  </a:cubicBezTo>
                  <a:cubicBezTo>
                    <a:pt x="6094" y="823"/>
                    <a:pt x="6801" y="1260"/>
                    <a:pt x="7155" y="1953"/>
                  </a:cubicBezTo>
                  <a:lnTo>
                    <a:pt x="7316" y="2274"/>
                  </a:lnTo>
                  <a:lnTo>
                    <a:pt x="7655" y="2149"/>
                  </a:lnTo>
                  <a:cubicBezTo>
                    <a:pt x="7833" y="2086"/>
                    <a:pt x="8016" y="2054"/>
                    <a:pt x="8198" y="2054"/>
                  </a:cubicBezTo>
                  <a:cubicBezTo>
                    <a:pt x="8525" y="2054"/>
                    <a:pt x="8849" y="2157"/>
                    <a:pt x="9136" y="2364"/>
                  </a:cubicBezTo>
                  <a:cubicBezTo>
                    <a:pt x="9564" y="2685"/>
                    <a:pt x="9814" y="3166"/>
                    <a:pt x="9832" y="3702"/>
                  </a:cubicBezTo>
                  <a:lnTo>
                    <a:pt x="9832" y="4112"/>
                  </a:lnTo>
                  <a:lnTo>
                    <a:pt x="10367" y="4112"/>
                  </a:lnTo>
                  <a:cubicBezTo>
                    <a:pt x="11045" y="4148"/>
                    <a:pt x="11580" y="4701"/>
                    <a:pt x="11580" y="5361"/>
                  </a:cubicBezTo>
                  <a:cubicBezTo>
                    <a:pt x="11580" y="6039"/>
                    <a:pt x="11027" y="6592"/>
                    <a:pt x="10367" y="6610"/>
                  </a:cubicBezTo>
                  <a:lnTo>
                    <a:pt x="9671" y="6610"/>
                  </a:lnTo>
                  <a:lnTo>
                    <a:pt x="9314" y="6985"/>
                  </a:lnTo>
                  <a:lnTo>
                    <a:pt x="8957" y="7449"/>
                  </a:lnTo>
                  <a:lnTo>
                    <a:pt x="10367" y="7449"/>
                  </a:lnTo>
                  <a:cubicBezTo>
                    <a:pt x="11437" y="7413"/>
                    <a:pt x="12312" y="6574"/>
                    <a:pt x="12383" y="5486"/>
                  </a:cubicBezTo>
                  <a:cubicBezTo>
                    <a:pt x="12455" y="4415"/>
                    <a:pt x="11669" y="3470"/>
                    <a:pt x="10599" y="3309"/>
                  </a:cubicBezTo>
                  <a:cubicBezTo>
                    <a:pt x="10492" y="2649"/>
                    <a:pt x="10135" y="2060"/>
                    <a:pt x="9600" y="1686"/>
                  </a:cubicBezTo>
                  <a:cubicBezTo>
                    <a:pt x="9187" y="1393"/>
                    <a:pt x="8705" y="1239"/>
                    <a:pt x="8205" y="1239"/>
                  </a:cubicBezTo>
                  <a:cubicBezTo>
                    <a:pt x="8035" y="1239"/>
                    <a:pt x="7863" y="1257"/>
                    <a:pt x="7691" y="1293"/>
                  </a:cubicBezTo>
                  <a:cubicBezTo>
                    <a:pt x="7169" y="482"/>
                    <a:pt x="6271" y="0"/>
                    <a:pt x="53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1" name="Google Shape;351;p1"/>
          <p:cNvGrpSpPr/>
          <p:nvPr/>
        </p:nvGrpSpPr>
        <p:grpSpPr>
          <a:xfrm rot="1259960">
            <a:off x="11656540" y="18363"/>
            <a:ext cx="319972" cy="320002"/>
            <a:chOff x="968775" y="1180050"/>
            <a:chExt cx="262750" cy="262775"/>
          </a:xfrm>
        </p:grpSpPr>
        <p:sp>
          <p:nvSpPr>
            <p:cNvPr id="352" name="Google Shape;352;p1"/>
            <p:cNvSpPr/>
            <p:nvPr/>
          </p:nvSpPr>
          <p:spPr>
            <a:xfrm>
              <a:off x="1061550" y="1180050"/>
              <a:ext cx="169975" cy="169550"/>
            </a:xfrm>
            <a:custGeom>
              <a:avLst/>
              <a:gdLst/>
              <a:ahLst/>
              <a:cxnLst/>
              <a:rect l="l" t="t" r="r" b="b"/>
              <a:pathLst>
                <a:path w="6799" h="6782" extrusionOk="0">
                  <a:moveTo>
                    <a:pt x="5478" y="1"/>
                  </a:moveTo>
                  <a:lnTo>
                    <a:pt x="4015" y="1464"/>
                  </a:lnTo>
                  <a:lnTo>
                    <a:pt x="4086" y="2160"/>
                  </a:lnTo>
                  <a:lnTo>
                    <a:pt x="1963" y="4283"/>
                  </a:lnTo>
                  <a:cubicBezTo>
                    <a:pt x="1785" y="4194"/>
                    <a:pt x="1571" y="4122"/>
                    <a:pt x="1339" y="4122"/>
                  </a:cubicBezTo>
                  <a:cubicBezTo>
                    <a:pt x="607" y="4122"/>
                    <a:pt x="1" y="4729"/>
                    <a:pt x="1" y="5461"/>
                  </a:cubicBezTo>
                  <a:cubicBezTo>
                    <a:pt x="1" y="6192"/>
                    <a:pt x="607" y="6781"/>
                    <a:pt x="1339" y="6781"/>
                  </a:cubicBezTo>
                  <a:cubicBezTo>
                    <a:pt x="2070" y="6781"/>
                    <a:pt x="2677" y="6192"/>
                    <a:pt x="2677" y="5461"/>
                  </a:cubicBezTo>
                  <a:cubicBezTo>
                    <a:pt x="2677" y="5229"/>
                    <a:pt x="2606" y="5032"/>
                    <a:pt x="2516" y="4854"/>
                  </a:cubicBezTo>
                  <a:lnTo>
                    <a:pt x="4657" y="2713"/>
                  </a:lnTo>
                  <a:lnTo>
                    <a:pt x="5335" y="2784"/>
                  </a:lnTo>
                  <a:lnTo>
                    <a:pt x="6799" y="1321"/>
                  </a:lnTo>
                  <a:lnTo>
                    <a:pt x="5603" y="1196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1"/>
            <p:cNvSpPr/>
            <p:nvPr/>
          </p:nvSpPr>
          <p:spPr>
            <a:xfrm>
              <a:off x="968775" y="1189875"/>
              <a:ext cx="252950" cy="252950"/>
            </a:xfrm>
            <a:custGeom>
              <a:avLst/>
              <a:gdLst/>
              <a:ahLst/>
              <a:cxnLst/>
              <a:rect l="l" t="t" r="r" b="b"/>
              <a:pathLst>
                <a:path w="10118" h="10118" extrusionOk="0">
                  <a:moveTo>
                    <a:pt x="5050" y="0"/>
                  </a:moveTo>
                  <a:cubicBezTo>
                    <a:pt x="2266" y="0"/>
                    <a:pt x="0" y="2266"/>
                    <a:pt x="0" y="5068"/>
                  </a:cubicBezTo>
                  <a:cubicBezTo>
                    <a:pt x="0" y="7851"/>
                    <a:pt x="2266" y="10117"/>
                    <a:pt x="5050" y="10117"/>
                  </a:cubicBezTo>
                  <a:cubicBezTo>
                    <a:pt x="7851" y="10117"/>
                    <a:pt x="10117" y="7851"/>
                    <a:pt x="10117" y="5068"/>
                  </a:cubicBezTo>
                  <a:cubicBezTo>
                    <a:pt x="10117" y="4193"/>
                    <a:pt x="9903" y="3390"/>
                    <a:pt x="9510" y="2695"/>
                  </a:cubicBezTo>
                  <a:lnTo>
                    <a:pt x="9421" y="2766"/>
                  </a:lnTo>
                  <a:lnTo>
                    <a:pt x="9243" y="2962"/>
                  </a:lnTo>
                  <a:lnTo>
                    <a:pt x="9011" y="2927"/>
                  </a:lnTo>
                  <a:lnTo>
                    <a:pt x="8725" y="2891"/>
                  </a:lnTo>
                  <a:lnTo>
                    <a:pt x="8725" y="2891"/>
                  </a:lnTo>
                  <a:cubicBezTo>
                    <a:pt x="9100" y="3533"/>
                    <a:pt x="9314" y="4265"/>
                    <a:pt x="9314" y="5068"/>
                  </a:cubicBezTo>
                  <a:cubicBezTo>
                    <a:pt x="9314" y="7405"/>
                    <a:pt x="7405" y="9314"/>
                    <a:pt x="5050" y="9314"/>
                  </a:cubicBezTo>
                  <a:cubicBezTo>
                    <a:pt x="2712" y="9314"/>
                    <a:pt x="803" y="7405"/>
                    <a:pt x="803" y="5068"/>
                  </a:cubicBezTo>
                  <a:cubicBezTo>
                    <a:pt x="803" y="2730"/>
                    <a:pt x="2712" y="803"/>
                    <a:pt x="5050" y="803"/>
                  </a:cubicBezTo>
                  <a:cubicBezTo>
                    <a:pt x="5853" y="803"/>
                    <a:pt x="6584" y="1017"/>
                    <a:pt x="7227" y="1392"/>
                  </a:cubicBezTo>
                  <a:lnTo>
                    <a:pt x="7209" y="1142"/>
                  </a:lnTo>
                  <a:lnTo>
                    <a:pt x="7155" y="875"/>
                  </a:lnTo>
                  <a:lnTo>
                    <a:pt x="7351" y="678"/>
                  </a:lnTo>
                  <a:lnTo>
                    <a:pt x="7441" y="589"/>
                  </a:lnTo>
                  <a:cubicBezTo>
                    <a:pt x="6727" y="214"/>
                    <a:pt x="5924" y="0"/>
                    <a:pt x="50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1"/>
            <p:cNvSpPr/>
            <p:nvPr/>
          </p:nvSpPr>
          <p:spPr>
            <a:xfrm>
              <a:off x="1015150" y="1236700"/>
              <a:ext cx="160175" cy="159725"/>
            </a:xfrm>
            <a:custGeom>
              <a:avLst/>
              <a:gdLst/>
              <a:ahLst/>
              <a:cxnLst/>
              <a:rect l="l" t="t" r="r" b="b"/>
              <a:pathLst>
                <a:path w="6407" h="6389" extrusionOk="0">
                  <a:moveTo>
                    <a:pt x="3195" y="1"/>
                  </a:moveTo>
                  <a:cubicBezTo>
                    <a:pt x="1446" y="1"/>
                    <a:pt x="1" y="1428"/>
                    <a:pt x="1" y="3195"/>
                  </a:cubicBezTo>
                  <a:cubicBezTo>
                    <a:pt x="1" y="4943"/>
                    <a:pt x="1446" y="6388"/>
                    <a:pt x="3195" y="6388"/>
                  </a:cubicBezTo>
                  <a:cubicBezTo>
                    <a:pt x="4961" y="6388"/>
                    <a:pt x="6406" y="4943"/>
                    <a:pt x="6406" y="3195"/>
                  </a:cubicBezTo>
                  <a:cubicBezTo>
                    <a:pt x="6406" y="2642"/>
                    <a:pt x="6264" y="2142"/>
                    <a:pt x="6032" y="1696"/>
                  </a:cubicBezTo>
                  <a:lnTo>
                    <a:pt x="5425" y="2285"/>
                  </a:lnTo>
                  <a:cubicBezTo>
                    <a:pt x="5550" y="2570"/>
                    <a:pt x="5603" y="2873"/>
                    <a:pt x="5603" y="3195"/>
                  </a:cubicBezTo>
                  <a:cubicBezTo>
                    <a:pt x="5603" y="4515"/>
                    <a:pt x="4533" y="5586"/>
                    <a:pt x="3195" y="5586"/>
                  </a:cubicBezTo>
                  <a:cubicBezTo>
                    <a:pt x="1892" y="5586"/>
                    <a:pt x="804" y="4515"/>
                    <a:pt x="804" y="3195"/>
                  </a:cubicBezTo>
                  <a:cubicBezTo>
                    <a:pt x="804" y="1874"/>
                    <a:pt x="1892" y="786"/>
                    <a:pt x="3195" y="786"/>
                  </a:cubicBezTo>
                  <a:cubicBezTo>
                    <a:pt x="3534" y="786"/>
                    <a:pt x="3837" y="857"/>
                    <a:pt x="4105" y="964"/>
                  </a:cubicBezTo>
                  <a:lnTo>
                    <a:pt x="4711" y="376"/>
                  </a:lnTo>
                  <a:cubicBezTo>
                    <a:pt x="4265" y="126"/>
                    <a:pt x="3748" y="1"/>
                    <a:pt x="31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5" name="Google Shape;355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Roboto"/>
              <a:buNone/>
              <a:defRPr sz="37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Lexend Deca"/>
              <a:buNone/>
              <a:defRPr sz="37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Lexend Deca"/>
              <a:buNone/>
              <a:defRPr sz="37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Lexend Deca"/>
              <a:buNone/>
              <a:defRPr sz="37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Lexend Deca"/>
              <a:buNone/>
              <a:defRPr sz="37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Lexend Deca"/>
              <a:buNone/>
              <a:defRPr sz="37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Lexend Deca"/>
              <a:buNone/>
              <a:defRPr sz="37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Lexend Deca"/>
              <a:buNone/>
              <a:defRPr sz="37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Lexend Deca"/>
              <a:buNone/>
              <a:defRPr sz="37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endParaRPr/>
          </a:p>
        </p:txBody>
      </p:sp>
      <p:sp>
        <p:nvSpPr>
          <p:cNvPr id="356" name="Google Shape;356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Roboto"/>
              <a:buChar char="○"/>
              <a:defRPr sz="19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Roboto"/>
              <a:buChar char="■"/>
              <a:defRPr sz="19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"/>
              <a:buChar char="●"/>
              <a:defRPr sz="19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"/>
              <a:buChar char="○"/>
              <a:defRPr sz="19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"/>
              <a:buChar char="■"/>
              <a:defRPr sz="19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"/>
              <a:buChar char="●"/>
              <a:defRPr sz="19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"/>
              <a:buChar char="○"/>
              <a:defRPr sz="19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49250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Roboto"/>
              <a:buChar char="■"/>
              <a:defRPr sz="19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57" name="Google Shape;357;p1"/>
          <p:cNvSpPr txBox="1"/>
          <p:nvPr/>
        </p:nvSpPr>
        <p:spPr>
          <a:xfrm rot="5400000">
            <a:off x="11207625" y="58168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lt2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4" r:id="rId4"/>
    <p:sldLayoutId id="2147483656" r:id="rId5"/>
    <p:sldLayoutId id="2147483662" r:id="rId6"/>
    <p:sldLayoutId id="2147483663" r:id="rId7"/>
    <p:sldLayoutId id="2147483664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15"/>
          <p:cNvSpPr txBox="1">
            <a:spLocks noGrp="1"/>
          </p:cNvSpPr>
          <p:nvPr>
            <p:ph type="ctrTitle"/>
          </p:nvPr>
        </p:nvSpPr>
        <p:spPr>
          <a:xfrm>
            <a:off x="866611" y="1526175"/>
            <a:ext cx="10909800" cy="2736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KONSEP DASAR </a:t>
            </a:r>
            <a:br>
              <a:rPr lang="en" dirty="0"/>
            </a:br>
            <a:r>
              <a:rPr lang="en" dirty="0"/>
              <a:t>BASIS DATA</a:t>
            </a:r>
            <a:endParaRPr dirty="0"/>
          </a:p>
        </p:txBody>
      </p:sp>
      <p:sp>
        <p:nvSpPr>
          <p:cNvPr id="461" name="Google Shape;461;p15"/>
          <p:cNvSpPr txBox="1">
            <a:spLocks noGrp="1"/>
          </p:cNvSpPr>
          <p:nvPr>
            <p:ph type="subTitle" idx="1"/>
          </p:nvPr>
        </p:nvSpPr>
        <p:spPr>
          <a:xfrm>
            <a:off x="866600" y="4083630"/>
            <a:ext cx="10909800" cy="105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Rizka Hadiwiyanti, </a:t>
            </a:r>
            <a:r>
              <a:rPr lang="en-US" dirty="0" err="1"/>
              <a:t>S.Kom</a:t>
            </a:r>
            <a:r>
              <a:rPr lang="en-US" dirty="0"/>
              <a:t>, </a:t>
            </a:r>
            <a:r>
              <a:rPr lang="en-US" dirty="0" err="1"/>
              <a:t>M.Kom</a:t>
            </a:r>
            <a:r>
              <a:rPr lang="en-US" dirty="0"/>
              <a:t>, MBA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62" name="Google Shape;462;p15"/>
          <p:cNvSpPr/>
          <p:nvPr/>
        </p:nvSpPr>
        <p:spPr>
          <a:xfrm>
            <a:off x="7593972" y="2331388"/>
            <a:ext cx="1887485" cy="1752242"/>
          </a:xfrm>
          <a:custGeom>
            <a:avLst/>
            <a:gdLst/>
            <a:ahLst/>
            <a:cxnLst/>
            <a:rect l="l" t="t" r="r" b="b"/>
            <a:pathLst>
              <a:path w="10100" h="9957" extrusionOk="0">
                <a:moveTo>
                  <a:pt x="8762" y="1464"/>
                </a:moveTo>
                <a:lnTo>
                  <a:pt x="8762" y="6245"/>
                </a:lnTo>
                <a:lnTo>
                  <a:pt x="1321" y="6245"/>
                </a:lnTo>
                <a:lnTo>
                  <a:pt x="1321" y="1464"/>
                </a:lnTo>
                <a:close/>
                <a:moveTo>
                  <a:pt x="5050" y="0"/>
                </a:moveTo>
                <a:cubicBezTo>
                  <a:pt x="4907" y="0"/>
                  <a:pt x="4783" y="125"/>
                  <a:pt x="4783" y="268"/>
                </a:cubicBezTo>
                <a:lnTo>
                  <a:pt x="4783" y="536"/>
                </a:lnTo>
                <a:lnTo>
                  <a:pt x="251" y="536"/>
                </a:lnTo>
                <a:cubicBezTo>
                  <a:pt x="126" y="536"/>
                  <a:pt x="1" y="661"/>
                  <a:pt x="1" y="803"/>
                </a:cubicBezTo>
                <a:cubicBezTo>
                  <a:pt x="1" y="946"/>
                  <a:pt x="126" y="1053"/>
                  <a:pt x="251" y="1053"/>
                </a:cubicBezTo>
                <a:lnTo>
                  <a:pt x="518" y="1053"/>
                </a:lnTo>
                <a:lnTo>
                  <a:pt x="518" y="6513"/>
                </a:lnTo>
                <a:lnTo>
                  <a:pt x="251" y="6513"/>
                </a:lnTo>
                <a:cubicBezTo>
                  <a:pt x="126" y="6513"/>
                  <a:pt x="1" y="6638"/>
                  <a:pt x="1" y="6781"/>
                </a:cubicBezTo>
                <a:cubicBezTo>
                  <a:pt x="1" y="6923"/>
                  <a:pt x="126" y="7048"/>
                  <a:pt x="251" y="7048"/>
                </a:cubicBezTo>
                <a:lnTo>
                  <a:pt x="4319" y="7048"/>
                </a:lnTo>
                <a:lnTo>
                  <a:pt x="2285" y="9100"/>
                </a:lnTo>
                <a:cubicBezTo>
                  <a:pt x="2178" y="9207"/>
                  <a:pt x="2178" y="9368"/>
                  <a:pt x="2285" y="9475"/>
                </a:cubicBezTo>
                <a:cubicBezTo>
                  <a:pt x="2338" y="9528"/>
                  <a:pt x="2405" y="9555"/>
                  <a:pt x="2472" y="9555"/>
                </a:cubicBezTo>
                <a:cubicBezTo>
                  <a:pt x="2539" y="9555"/>
                  <a:pt x="2606" y="9528"/>
                  <a:pt x="2659" y="9475"/>
                </a:cubicBezTo>
                <a:lnTo>
                  <a:pt x="4783" y="7334"/>
                </a:lnTo>
                <a:lnTo>
                  <a:pt x="4783" y="9707"/>
                </a:lnTo>
                <a:cubicBezTo>
                  <a:pt x="4783" y="9850"/>
                  <a:pt x="4907" y="9957"/>
                  <a:pt x="5050" y="9957"/>
                </a:cubicBezTo>
                <a:cubicBezTo>
                  <a:pt x="5193" y="9957"/>
                  <a:pt x="5318" y="9850"/>
                  <a:pt x="5318" y="9707"/>
                </a:cubicBezTo>
                <a:lnTo>
                  <a:pt x="5318" y="7334"/>
                </a:lnTo>
                <a:lnTo>
                  <a:pt x="7441" y="9475"/>
                </a:lnTo>
                <a:cubicBezTo>
                  <a:pt x="7495" y="9520"/>
                  <a:pt x="7562" y="9542"/>
                  <a:pt x="7628" y="9542"/>
                </a:cubicBezTo>
                <a:cubicBezTo>
                  <a:pt x="7695" y="9542"/>
                  <a:pt x="7762" y="9520"/>
                  <a:pt x="7816" y="9475"/>
                </a:cubicBezTo>
                <a:cubicBezTo>
                  <a:pt x="7923" y="9350"/>
                  <a:pt x="7923" y="9189"/>
                  <a:pt x="7816" y="9082"/>
                </a:cubicBezTo>
                <a:lnTo>
                  <a:pt x="5782" y="7048"/>
                </a:lnTo>
                <a:lnTo>
                  <a:pt x="9832" y="7048"/>
                </a:lnTo>
                <a:cubicBezTo>
                  <a:pt x="9975" y="7048"/>
                  <a:pt x="10100" y="6923"/>
                  <a:pt x="10100" y="6781"/>
                </a:cubicBezTo>
                <a:cubicBezTo>
                  <a:pt x="10100" y="6638"/>
                  <a:pt x="9975" y="6513"/>
                  <a:pt x="9832" y="6513"/>
                </a:cubicBezTo>
                <a:lnTo>
                  <a:pt x="9564" y="6513"/>
                </a:lnTo>
                <a:lnTo>
                  <a:pt x="9564" y="1053"/>
                </a:lnTo>
                <a:lnTo>
                  <a:pt x="9832" y="1053"/>
                </a:lnTo>
                <a:cubicBezTo>
                  <a:pt x="9975" y="1053"/>
                  <a:pt x="10100" y="946"/>
                  <a:pt x="10100" y="803"/>
                </a:cubicBezTo>
                <a:cubicBezTo>
                  <a:pt x="10100" y="661"/>
                  <a:pt x="9975" y="536"/>
                  <a:pt x="9832" y="536"/>
                </a:cubicBezTo>
                <a:lnTo>
                  <a:pt x="5318" y="536"/>
                </a:lnTo>
                <a:lnTo>
                  <a:pt x="5318" y="268"/>
                </a:lnTo>
                <a:cubicBezTo>
                  <a:pt x="5318" y="125"/>
                  <a:pt x="5193" y="0"/>
                  <a:pt x="505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Masalah</a:t>
            </a:r>
            <a:r>
              <a:rPr lang="en-US" dirty="0"/>
              <a:t> 1: Data redundancy and inconsistency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2" indent="-342900"/>
            <a:r>
              <a:rPr lang="en-US" sz="1800" dirty="0"/>
              <a:t>Multiple file formats, duplication of information in different files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 err="1"/>
              <a:t>Mengapa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masalah</a:t>
            </a:r>
            <a:r>
              <a:rPr lang="en-US" dirty="0"/>
              <a:t>? </a:t>
            </a:r>
          </a:p>
          <a:p>
            <a:r>
              <a:rPr lang="en-US" dirty="0"/>
              <a:t>space yang </a:t>
            </a:r>
            <a:r>
              <a:rPr lang="en-US" dirty="0" err="1"/>
              <a:t>terbuang</a:t>
            </a:r>
            <a:endParaRPr lang="en-US" dirty="0"/>
          </a:p>
          <a:p>
            <a:r>
              <a:rPr lang="en-US" dirty="0"/>
              <a:t>Potential inconsistencies (multiple formats, John Smith </a:t>
            </a:r>
            <a:r>
              <a:rPr lang="en-US" dirty="0" err="1"/>
              <a:t>vs</a:t>
            </a:r>
            <a:r>
              <a:rPr lang="en-US" dirty="0"/>
              <a:t> Smith J.)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302" y="2476950"/>
            <a:ext cx="6785436" cy="198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7859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Masalah</a:t>
            </a:r>
            <a:r>
              <a:rPr lang="en-US" dirty="0"/>
              <a:t> 2: Data retrieval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Pengambilan</a:t>
            </a:r>
            <a:r>
              <a:rPr lang="en-US" dirty="0"/>
              <a:t> data:</a:t>
            </a:r>
          </a:p>
          <a:p>
            <a:pPr lvl="1">
              <a:buFont typeface="Arial" pitchFamily="34" charset="0"/>
              <a:buChar char="–"/>
            </a:pPr>
            <a:r>
              <a:rPr lang="en-US" dirty="0" err="1"/>
              <a:t>Cari</a:t>
            </a:r>
            <a:r>
              <a:rPr lang="en-US" dirty="0"/>
              <a:t> </a:t>
            </a:r>
            <a:r>
              <a:rPr lang="en-US" dirty="0" err="1"/>
              <a:t>mahasiswa</a:t>
            </a:r>
            <a:r>
              <a:rPr lang="en-US" dirty="0"/>
              <a:t> yang </a:t>
            </a:r>
            <a:r>
              <a:rPr lang="en-US" dirty="0" err="1"/>
              <a:t>mengambil</a:t>
            </a:r>
            <a:r>
              <a:rPr lang="en-US" dirty="0"/>
              <a:t> </a:t>
            </a:r>
            <a:r>
              <a:rPr lang="en-US" dirty="0" err="1"/>
              <a:t>mata</a:t>
            </a:r>
            <a:r>
              <a:rPr lang="en-US" dirty="0"/>
              <a:t> </a:t>
            </a:r>
            <a:r>
              <a:rPr lang="en-US" dirty="0" err="1"/>
              <a:t>kuliah</a:t>
            </a:r>
            <a:r>
              <a:rPr lang="en-US" dirty="0"/>
              <a:t> CS560</a:t>
            </a:r>
          </a:p>
          <a:p>
            <a:pPr lvl="1">
              <a:buFont typeface="Arial" pitchFamily="34" charset="0"/>
              <a:buChar char="–"/>
            </a:pPr>
            <a:r>
              <a:rPr lang="en-US" dirty="0" err="1"/>
              <a:t>Cari</a:t>
            </a:r>
            <a:r>
              <a:rPr lang="en-US" dirty="0"/>
              <a:t> </a:t>
            </a:r>
            <a:r>
              <a:rPr lang="en-US" dirty="0" err="1"/>
              <a:t>mahasiswa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IPK &gt; 3.5</a:t>
            </a:r>
          </a:p>
          <a:p>
            <a:pPr marL="177800" lvl="1" indent="14288">
              <a:buNone/>
            </a:pP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setiap</a:t>
            </a:r>
            <a:r>
              <a:rPr lang="en-US" sz="2000" dirty="0"/>
              <a:t> </a:t>
            </a:r>
            <a:r>
              <a:rPr lang="en-US" sz="2000" dirty="0" err="1"/>
              <a:t>permintaan</a:t>
            </a:r>
            <a:r>
              <a:rPr lang="en-US" sz="2000" dirty="0"/>
              <a:t> </a:t>
            </a:r>
            <a:r>
              <a:rPr lang="en-US" sz="2000" dirty="0" err="1"/>
              <a:t>pengambilan</a:t>
            </a:r>
            <a:r>
              <a:rPr lang="en-US" sz="2000" dirty="0"/>
              <a:t> data </a:t>
            </a:r>
            <a:r>
              <a:rPr lang="en-US" sz="2000" dirty="0" err="1"/>
              <a:t>kita</a:t>
            </a:r>
            <a:r>
              <a:rPr lang="en-US" sz="2000" dirty="0"/>
              <a:t> </a:t>
            </a:r>
            <a:r>
              <a:rPr lang="en-US" sz="2000" dirty="0" err="1"/>
              <a:t>harus</a:t>
            </a:r>
            <a:r>
              <a:rPr lang="en-US" sz="2000" dirty="0"/>
              <a:t> </a:t>
            </a:r>
            <a:r>
              <a:rPr lang="en-US" sz="2000" dirty="0" err="1"/>
              <a:t>menuliskan</a:t>
            </a:r>
            <a:r>
              <a:rPr lang="en-US" sz="2000" dirty="0"/>
              <a:t> program!</a:t>
            </a:r>
          </a:p>
          <a:p>
            <a:pPr marL="190500" lvl="1" indent="-190500">
              <a:buFont typeface="Wingdings" pitchFamily="2" charset="2"/>
              <a:buChar char="§"/>
            </a:pPr>
            <a:r>
              <a:rPr lang="en-US" sz="2000" dirty="0"/>
              <a:t>Kita </a:t>
            </a:r>
            <a:r>
              <a:rPr lang="en-US" sz="2000" dirty="0" err="1"/>
              <a:t>membutuhkan</a:t>
            </a:r>
            <a:r>
              <a:rPr lang="en-US" sz="2000" dirty="0"/>
              <a:t> </a:t>
            </a:r>
            <a:r>
              <a:rPr lang="en-US" sz="2000" dirty="0" err="1"/>
              <a:t>pengambilan</a:t>
            </a:r>
            <a:r>
              <a:rPr lang="en-US" sz="2000" dirty="0"/>
              <a:t> data yang:</a:t>
            </a:r>
          </a:p>
          <a:p>
            <a:pPr lvl="1">
              <a:buFont typeface="Arial" pitchFamily="34" charset="0"/>
              <a:buChar char="–"/>
            </a:pPr>
            <a:r>
              <a:rPr lang="en-US" dirty="0" err="1"/>
              <a:t>Mudah</a:t>
            </a:r>
            <a:r>
              <a:rPr lang="en-US" dirty="0"/>
              <a:t> </a:t>
            </a:r>
            <a:r>
              <a:rPr lang="en-US" dirty="0" err="1"/>
              <a:t>dibuat</a:t>
            </a:r>
            <a:r>
              <a:rPr lang="en-US" dirty="0"/>
              <a:t> </a:t>
            </a:r>
            <a:r>
              <a:rPr lang="en-US" dirty="0" err="1"/>
              <a:t>programnya</a:t>
            </a:r>
            <a:endParaRPr lang="en-US" dirty="0"/>
          </a:p>
          <a:p>
            <a:pPr lvl="1">
              <a:buFont typeface="Arial" pitchFamily="34" charset="0"/>
              <a:buChar char="–"/>
            </a:pPr>
            <a:r>
              <a:rPr lang="en-US" dirty="0" err="1"/>
              <a:t>Dieksekusi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efisien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8564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EEA7B5E-5C2E-6DAA-00AC-AA58DF92D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599" y="1536639"/>
            <a:ext cx="10970857" cy="4555200"/>
          </a:xfrm>
        </p:spPr>
        <p:txBody>
          <a:bodyPr/>
          <a:lstStyle/>
          <a:p>
            <a:r>
              <a:rPr lang="en-US" b="1" dirty="0"/>
              <a:t>Database administrators</a:t>
            </a:r>
            <a:r>
              <a:rPr lang="en-US" dirty="0"/>
              <a:t>: responsible for authorizing access to the database, for </a:t>
            </a:r>
            <a:r>
              <a:rPr lang="en-US" dirty="0" err="1"/>
              <a:t>co-ordinating</a:t>
            </a:r>
            <a:r>
              <a:rPr lang="en-US" dirty="0"/>
              <a:t> and monitoring its use, acquiring software, and hardware resources, controlling its use and monitoring efficiency of operations.</a:t>
            </a:r>
          </a:p>
          <a:p>
            <a:r>
              <a:rPr lang="en-US" b="1" dirty="0"/>
              <a:t>Database Designers</a:t>
            </a:r>
            <a:r>
              <a:rPr lang="en-US" dirty="0"/>
              <a:t>: responsible to define the content, the structure, the constraints, and functions or transactions against the database. They must communicate with the end-users and understand their needs.</a:t>
            </a:r>
          </a:p>
          <a:p>
            <a:r>
              <a:rPr lang="en-US" b="1" dirty="0"/>
              <a:t>End-users</a:t>
            </a:r>
            <a:r>
              <a:rPr lang="en-US" dirty="0"/>
              <a:t>: they use the data for queries, reports and some of them actually update the database content.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20FFA8C-9B43-112F-4BDF-31BF76D8E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Database Users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9970696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Operasi</a:t>
            </a:r>
            <a:r>
              <a:rPr lang="en-US" dirty="0"/>
              <a:t> </a:t>
            </a:r>
            <a:r>
              <a:rPr lang="en-US" dirty="0" err="1"/>
              <a:t>Dasar</a:t>
            </a:r>
            <a:r>
              <a:rPr lang="en-US" dirty="0"/>
              <a:t> Basis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Pembuatan</a:t>
            </a:r>
            <a:r>
              <a:rPr lang="en-US" dirty="0"/>
              <a:t> basis data </a:t>
            </a:r>
            <a:r>
              <a:rPr lang="en-US" dirty="0" err="1"/>
              <a:t>baru</a:t>
            </a:r>
            <a:r>
              <a:rPr lang="en-US" dirty="0"/>
              <a:t> </a:t>
            </a:r>
            <a:r>
              <a:rPr lang="en-US" i="1" dirty="0"/>
              <a:t>(create database)</a:t>
            </a:r>
          </a:p>
          <a:p>
            <a:r>
              <a:rPr lang="en-US" dirty="0" err="1"/>
              <a:t>Penghapusan</a:t>
            </a:r>
            <a:r>
              <a:rPr lang="en-US" dirty="0"/>
              <a:t> basis data </a:t>
            </a:r>
            <a:r>
              <a:rPr lang="en-US" i="1" dirty="0"/>
              <a:t>(drop database)</a:t>
            </a:r>
            <a:endParaRPr lang="en-US" dirty="0"/>
          </a:p>
          <a:p>
            <a:r>
              <a:rPr lang="en-US" dirty="0" err="1"/>
              <a:t>Pembuatan</a:t>
            </a:r>
            <a:r>
              <a:rPr lang="en-US" dirty="0"/>
              <a:t> </a:t>
            </a:r>
            <a:r>
              <a:rPr lang="en-US" dirty="0" err="1"/>
              <a:t>tabel</a:t>
            </a:r>
            <a:r>
              <a:rPr lang="en-US" dirty="0"/>
              <a:t> </a:t>
            </a:r>
            <a:r>
              <a:rPr lang="en-US" dirty="0" err="1"/>
              <a:t>baru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basis data </a:t>
            </a:r>
            <a:r>
              <a:rPr lang="en-US" i="1" dirty="0"/>
              <a:t>(create table)</a:t>
            </a:r>
          </a:p>
          <a:p>
            <a:r>
              <a:rPr lang="en-US" dirty="0" err="1"/>
              <a:t>Penghapusan</a:t>
            </a:r>
            <a:r>
              <a:rPr lang="en-US" dirty="0"/>
              <a:t> </a:t>
            </a:r>
            <a:r>
              <a:rPr lang="en-US" dirty="0" err="1"/>
              <a:t>tabel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basis data (</a:t>
            </a:r>
            <a:r>
              <a:rPr lang="en-US" i="1" dirty="0"/>
              <a:t>drop table</a:t>
            </a:r>
            <a:r>
              <a:rPr lang="en-US" dirty="0"/>
              <a:t>)</a:t>
            </a:r>
          </a:p>
          <a:p>
            <a:r>
              <a:rPr lang="en-US" dirty="0" err="1"/>
              <a:t>Penambahan</a:t>
            </a:r>
            <a:r>
              <a:rPr lang="en-US" dirty="0"/>
              <a:t>/</a:t>
            </a:r>
            <a:r>
              <a:rPr lang="en-US" dirty="0" err="1"/>
              <a:t>pengisian</a:t>
            </a:r>
            <a:r>
              <a:rPr lang="en-US" dirty="0"/>
              <a:t> data </a:t>
            </a:r>
            <a:r>
              <a:rPr lang="en-US" dirty="0" err="1"/>
              <a:t>baru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tabel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basis data </a:t>
            </a:r>
            <a:r>
              <a:rPr lang="en-US" i="1" dirty="0"/>
              <a:t>(insert)</a:t>
            </a:r>
            <a:endParaRPr lang="en-US" dirty="0"/>
          </a:p>
          <a:p>
            <a:r>
              <a:rPr lang="en-US" dirty="0" err="1"/>
              <a:t>Pengambilan</a:t>
            </a:r>
            <a:r>
              <a:rPr lang="en-US" dirty="0"/>
              <a:t> data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tabel</a:t>
            </a:r>
            <a:r>
              <a:rPr lang="en-US" dirty="0"/>
              <a:t> </a:t>
            </a:r>
            <a:r>
              <a:rPr lang="en-US" i="1" dirty="0"/>
              <a:t>(query)</a:t>
            </a:r>
            <a:endParaRPr lang="en-US" dirty="0"/>
          </a:p>
          <a:p>
            <a:r>
              <a:rPr lang="en-US" dirty="0" err="1"/>
              <a:t>Pengubahan</a:t>
            </a:r>
            <a:r>
              <a:rPr lang="en-US" dirty="0"/>
              <a:t> data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tabel</a:t>
            </a:r>
            <a:r>
              <a:rPr lang="en-US" dirty="0"/>
              <a:t> </a:t>
            </a:r>
            <a:r>
              <a:rPr lang="en-US" i="1" dirty="0"/>
              <a:t>(update)</a:t>
            </a:r>
          </a:p>
          <a:p>
            <a:r>
              <a:rPr lang="en-US" dirty="0" err="1"/>
              <a:t>Penghapusan</a:t>
            </a:r>
            <a:r>
              <a:rPr lang="en-US" dirty="0"/>
              <a:t> data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tabel</a:t>
            </a:r>
            <a:r>
              <a:rPr lang="en-US" dirty="0"/>
              <a:t> </a:t>
            </a:r>
            <a:r>
              <a:rPr lang="en-US" i="1" dirty="0"/>
              <a:t>(delete)</a:t>
            </a:r>
          </a:p>
        </p:txBody>
      </p:sp>
    </p:spTree>
    <p:extLst>
      <p:ext uri="{BB962C8B-B14F-4D97-AF65-F5344CB8AC3E}">
        <p14:creationId xmlns:p14="http://schemas.microsoft.com/office/powerpoint/2010/main" val="21720210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Manfaat</a:t>
            </a:r>
            <a:r>
              <a:rPr lang="en-US" dirty="0"/>
              <a:t> </a:t>
            </a:r>
            <a:r>
              <a:rPr lang="en-US" dirty="0" err="1"/>
              <a:t>Penggunaan</a:t>
            </a:r>
            <a:r>
              <a:rPr lang="en-US" dirty="0"/>
              <a:t> Basis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Kecepatan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kemudahan</a:t>
            </a:r>
            <a:r>
              <a:rPr lang="en-US" dirty="0"/>
              <a:t> (</a:t>
            </a:r>
            <a:r>
              <a:rPr lang="en-US" i="1" dirty="0"/>
              <a:t>Speed</a:t>
            </a:r>
            <a:r>
              <a:rPr lang="en-US" dirty="0"/>
              <a:t>)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perubahan</a:t>
            </a:r>
            <a:r>
              <a:rPr lang="en-US" dirty="0"/>
              <a:t> data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menampilkan</a:t>
            </a:r>
            <a:r>
              <a:rPr lang="en-US" dirty="0"/>
              <a:t> </a:t>
            </a:r>
            <a:r>
              <a:rPr lang="en-US" dirty="0" err="1"/>
              <a:t>kembali</a:t>
            </a:r>
            <a:endParaRPr lang="en-US" dirty="0"/>
          </a:p>
          <a:p>
            <a:r>
              <a:rPr lang="en-US" dirty="0" err="1"/>
              <a:t>Efisiensi</a:t>
            </a:r>
            <a:r>
              <a:rPr lang="en-US" dirty="0"/>
              <a:t> </a:t>
            </a:r>
            <a:r>
              <a:rPr lang="en-US" dirty="0" err="1"/>
              <a:t>ruang</a:t>
            </a:r>
            <a:r>
              <a:rPr lang="en-US" dirty="0"/>
              <a:t> </a:t>
            </a:r>
            <a:r>
              <a:rPr lang="en-US" dirty="0" err="1"/>
              <a:t>penyimpanan</a:t>
            </a:r>
            <a:r>
              <a:rPr lang="en-US" dirty="0"/>
              <a:t> </a:t>
            </a:r>
            <a:r>
              <a:rPr lang="en-US" i="1" dirty="0"/>
              <a:t>(Space)</a:t>
            </a:r>
            <a:r>
              <a:rPr lang="en-US" dirty="0"/>
              <a:t>, </a:t>
            </a:r>
            <a:r>
              <a:rPr lang="en-US" dirty="0" err="1"/>
              <a:t>pengurangan</a:t>
            </a:r>
            <a:r>
              <a:rPr lang="en-US" dirty="0"/>
              <a:t> </a:t>
            </a:r>
            <a:r>
              <a:rPr lang="en-US" dirty="0" err="1"/>
              <a:t>redundansi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duplikasi</a:t>
            </a:r>
            <a:r>
              <a:rPr lang="en-US" dirty="0"/>
              <a:t> data</a:t>
            </a:r>
          </a:p>
          <a:p>
            <a:r>
              <a:rPr lang="en-US" dirty="0" err="1"/>
              <a:t>Keakuratan</a:t>
            </a:r>
            <a:r>
              <a:rPr lang="en-US" dirty="0"/>
              <a:t> </a:t>
            </a:r>
            <a:r>
              <a:rPr lang="en-US" i="1" dirty="0"/>
              <a:t>(Accuracy), </a:t>
            </a:r>
            <a:r>
              <a:rPr lang="en-US" dirty="0" err="1"/>
              <a:t>pengkodean</a:t>
            </a:r>
            <a:r>
              <a:rPr lang="en-US" dirty="0"/>
              <a:t> data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membentuk</a:t>
            </a:r>
            <a:r>
              <a:rPr lang="en-US" dirty="0"/>
              <a:t> </a:t>
            </a:r>
            <a:r>
              <a:rPr lang="en-US" dirty="0" err="1"/>
              <a:t>relasi</a:t>
            </a:r>
            <a:r>
              <a:rPr lang="en-US" dirty="0"/>
              <a:t> </a:t>
            </a:r>
            <a:r>
              <a:rPr lang="en-US" dirty="0" err="1"/>
              <a:t>antar</a:t>
            </a:r>
            <a:r>
              <a:rPr lang="en-US" dirty="0"/>
              <a:t> data</a:t>
            </a:r>
          </a:p>
          <a:p>
            <a:r>
              <a:rPr lang="en-US" dirty="0" err="1"/>
              <a:t>Ketersediaan</a:t>
            </a:r>
            <a:r>
              <a:rPr lang="en-US" dirty="0"/>
              <a:t> (</a:t>
            </a:r>
            <a:r>
              <a:rPr lang="en-US" i="1" dirty="0"/>
              <a:t>Availability</a:t>
            </a:r>
            <a:r>
              <a:rPr lang="en-US" dirty="0"/>
              <a:t>), </a:t>
            </a:r>
            <a:r>
              <a:rPr lang="en-US" dirty="0" err="1"/>
              <a:t>memisahkan</a:t>
            </a:r>
            <a:r>
              <a:rPr lang="en-US" dirty="0"/>
              <a:t> data </a:t>
            </a:r>
            <a:r>
              <a:rPr lang="en-US" dirty="0" err="1"/>
              <a:t>utama</a:t>
            </a:r>
            <a:r>
              <a:rPr lang="en-US" dirty="0"/>
              <a:t>/master </a:t>
            </a:r>
            <a:r>
              <a:rPr lang="en-US" dirty="0" err="1"/>
              <a:t>dengan</a:t>
            </a:r>
            <a:r>
              <a:rPr lang="en-US" dirty="0"/>
              <a:t> data history</a:t>
            </a:r>
          </a:p>
          <a:p>
            <a:r>
              <a:rPr lang="en-US" dirty="0" err="1"/>
              <a:t>Kelengkapan</a:t>
            </a:r>
            <a:r>
              <a:rPr lang="en-US" dirty="0"/>
              <a:t> (</a:t>
            </a:r>
            <a:r>
              <a:rPr lang="en-US" i="1" dirty="0"/>
              <a:t>Completeness</a:t>
            </a:r>
            <a:r>
              <a:rPr lang="en-US" dirty="0"/>
              <a:t>), </a:t>
            </a:r>
            <a:r>
              <a:rPr lang="en-US" dirty="0" err="1"/>
              <a:t>mengubah</a:t>
            </a:r>
            <a:r>
              <a:rPr lang="en-US" dirty="0"/>
              <a:t> </a:t>
            </a:r>
            <a:r>
              <a:rPr lang="en-US" dirty="0" err="1"/>
              <a:t>struktur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basis data</a:t>
            </a:r>
          </a:p>
          <a:p>
            <a:r>
              <a:rPr lang="en-US" dirty="0" err="1"/>
              <a:t>Keamanan</a:t>
            </a:r>
            <a:r>
              <a:rPr lang="en-US" dirty="0"/>
              <a:t> (</a:t>
            </a:r>
            <a:r>
              <a:rPr lang="en-US" i="1" dirty="0"/>
              <a:t>Security</a:t>
            </a:r>
            <a:r>
              <a:rPr lang="en-US" dirty="0"/>
              <a:t>), </a:t>
            </a:r>
            <a:r>
              <a:rPr lang="en-US" dirty="0" err="1"/>
              <a:t>pemberian</a:t>
            </a:r>
            <a:r>
              <a:rPr lang="en-US" dirty="0"/>
              <a:t> </a:t>
            </a:r>
            <a:r>
              <a:rPr lang="en-US" dirty="0" err="1"/>
              <a:t>hak</a:t>
            </a:r>
            <a:r>
              <a:rPr lang="en-US" dirty="0"/>
              <a:t> </a:t>
            </a:r>
            <a:r>
              <a:rPr lang="en-US" dirty="0" err="1"/>
              <a:t>akses</a:t>
            </a:r>
            <a:endParaRPr lang="en-US" dirty="0"/>
          </a:p>
          <a:p>
            <a:r>
              <a:rPr lang="en-US" dirty="0" err="1"/>
              <a:t>Kebersamaan</a:t>
            </a:r>
            <a:r>
              <a:rPr lang="en-US" dirty="0"/>
              <a:t> </a:t>
            </a:r>
            <a:r>
              <a:rPr lang="en-US" dirty="0" err="1"/>
              <a:t>Pemakaian</a:t>
            </a:r>
            <a:r>
              <a:rPr lang="en-US" dirty="0"/>
              <a:t> </a:t>
            </a:r>
            <a:r>
              <a:rPr lang="en-US" i="1" dirty="0"/>
              <a:t>(</a:t>
            </a:r>
            <a:r>
              <a:rPr lang="en-US" i="1" dirty="0" err="1"/>
              <a:t>Sharability</a:t>
            </a:r>
            <a:r>
              <a:rPr lang="en-US" i="1" dirty="0"/>
              <a:t>),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terbatas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user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8194375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Penggunaan</a:t>
            </a:r>
            <a:r>
              <a:rPr lang="en-US" dirty="0"/>
              <a:t> Basis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:\Users\Auer.WWU\Auer-Projects\Kroenke-Auer-Projects\Kroenke-Auer-DBP-e11\DBP-e11-Supplements\Images\Chapter01\Fig1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88020" y="1270000"/>
            <a:ext cx="6600667" cy="5348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2271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Komponen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Basis Data </a:t>
            </a:r>
            <a:r>
              <a:rPr lang="en-US" dirty="0" err="1"/>
              <a:t>dengan</a:t>
            </a:r>
            <a:r>
              <a:rPr lang="en-US" dirty="0"/>
              <a:t> SQL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C:\Users\Auer.WWU\Auer-Projects\Kroenke-Auer-Projects\Kroenke-Auer-DBP-e11\DBP-e11-Supplements\Images\Chapter01\Fig1-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4059" y="1825581"/>
            <a:ext cx="8926196" cy="3493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7150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Applications, the DBMS, and SQL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Application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Program </a:t>
            </a:r>
            <a:r>
              <a:rPr lang="en-US" dirty="0" err="1">
                <a:sym typeface="Wingdings" panose="05000000000000000000" pitchFamily="2" charset="2"/>
              </a:rPr>
              <a:t>komputer</a:t>
            </a:r>
            <a:r>
              <a:rPr lang="en-US" dirty="0">
                <a:sym typeface="Wingdings" panose="05000000000000000000" pitchFamily="2" charset="2"/>
              </a:rPr>
              <a:t> yang </a:t>
            </a:r>
            <a:r>
              <a:rPr lang="en-US" dirty="0" err="1">
                <a:sym typeface="Wingdings" panose="05000000000000000000" pitchFamily="2" charset="2"/>
              </a:rPr>
              <a:t>digunakan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pengguna</a:t>
            </a:r>
            <a:endParaRPr lang="en-US" b="1" dirty="0"/>
          </a:p>
          <a:p>
            <a:r>
              <a:rPr lang="en-US" b="1" dirty="0"/>
              <a:t>Database Management System (DBMS) </a:t>
            </a:r>
            <a:r>
              <a:rPr lang="en-US" b="1" dirty="0">
                <a:sym typeface="Wingdings" panose="05000000000000000000" pitchFamily="2" charset="2"/>
              </a:rPr>
              <a:t> </a:t>
            </a:r>
            <a:r>
              <a:rPr lang="en-US" dirty="0">
                <a:sym typeface="Wingdings" panose="05000000000000000000" pitchFamily="2" charset="2"/>
              </a:rPr>
              <a:t>program </a:t>
            </a:r>
            <a:r>
              <a:rPr lang="en-US" dirty="0" err="1">
                <a:sym typeface="Wingdings" panose="05000000000000000000" pitchFamily="2" charset="2"/>
              </a:rPr>
              <a:t>komputer</a:t>
            </a:r>
            <a:r>
              <a:rPr lang="en-US" dirty="0">
                <a:sym typeface="Wingdings" panose="05000000000000000000" pitchFamily="2" charset="2"/>
              </a:rPr>
              <a:t> yang </a:t>
            </a:r>
            <a:r>
              <a:rPr lang="en-US" dirty="0" err="1">
                <a:sym typeface="Wingdings" panose="05000000000000000000" pitchFamily="2" charset="2"/>
              </a:rPr>
              <a:t>digunakan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untuk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membuat</a:t>
            </a:r>
            <a:r>
              <a:rPr lang="en-US" dirty="0">
                <a:sym typeface="Wingdings" panose="05000000000000000000" pitchFamily="2" charset="2"/>
              </a:rPr>
              <a:t>, </a:t>
            </a:r>
            <a:r>
              <a:rPr lang="en-US" dirty="0" err="1">
                <a:sym typeface="Wingdings" panose="05000000000000000000" pitchFamily="2" charset="2"/>
              </a:rPr>
              <a:t>memproses</a:t>
            </a:r>
            <a:r>
              <a:rPr lang="en-US" dirty="0">
                <a:sym typeface="Wingdings" panose="05000000000000000000" pitchFamily="2" charset="2"/>
              </a:rPr>
              <a:t>, </a:t>
            </a:r>
            <a:r>
              <a:rPr lang="en-US" dirty="0" err="1">
                <a:sym typeface="Wingdings" panose="05000000000000000000" pitchFamily="2" charset="2"/>
              </a:rPr>
              <a:t>dan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mengelola</a:t>
            </a:r>
            <a:r>
              <a:rPr lang="en-US" dirty="0">
                <a:sym typeface="Wingdings" panose="05000000000000000000" pitchFamily="2" charset="2"/>
              </a:rPr>
              <a:t> basis data</a:t>
            </a:r>
            <a:endParaRPr lang="en-US" dirty="0"/>
          </a:p>
          <a:p>
            <a:r>
              <a:rPr lang="en-US" b="1" dirty="0"/>
              <a:t>Structured Query Language (SQL) </a:t>
            </a:r>
            <a:r>
              <a:rPr lang="en-US" b="1" dirty="0">
                <a:sym typeface="Wingdings" panose="05000000000000000000" pitchFamily="2" charset="2"/>
              </a:rPr>
              <a:t> </a:t>
            </a:r>
            <a:r>
              <a:rPr lang="en-US" dirty="0" err="1">
                <a:sym typeface="Wingdings" panose="05000000000000000000" pitchFamily="2" charset="2"/>
              </a:rPr>
              <a:t>bahasa</a:t>
            </a:r>
            <a:r>
              <a:rPr lang="en-US" dirty="0">
                <a:sym typeface="Wingdings" panose="05000000000000000000" pitchFamily="2" charset="2"/>
              </a:rPr>
              <a:t> basis data </a:t>
            </a:r>
            <a:r>
              <a:rPr lang="en-US" dirty="0" err="1">
                <a:sym typeface="Wingdings" panose="05000000000000000000" pitchFamily="2" charset="2"/>
              </a:rPr>
              <a:t>standar</a:t>
            </a:r>
            <a:r>
              <a:rPr lang="en-US" dirty="0">
                <a:sym typeface="Wingdings" panose="05000000000000000000" pitchFamily="2" charset="2"/>
              </a:rPr>
              <a:t> yang </a:t>
            </a:r>
            <a:r>
              <a:rPr lang="en-US" dirty="0" err="1">
                <a:sym typeface="Wingdings" panose="05000000000000000000" pitchFamily="2" charset="2"/>
              </a:rPr>
              <a:t>digunakan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oleh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semua</a:t>
            </a:r>
            <a:r>
              <a:rPr lang="en-US" dirty="0">
                <a:sym typeface="Wingdings" panose="05000000000000000000" pitchFamily="2" charset="2"/>
              </a:rPr>
              <a:t> DBMS </a:t>
            </a:r>
            <a:r>
              <a:rPr lang="en-US" dirty="0" err="1">
                <a:sym typeface="Wingdings" panose="05000000000000000000" pitchFamily="2" charset="2"/>
              </a:rPr>
              <a:t>komersial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869481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Organisasi</a:t>
            </a:r>
            <a:r>
              <a:rPr lang="en-US" dirty="0"/>
              <a:t>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Model Data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/>
              <a:t>Kumpulan </a:t>
            </a:r>
            <a:r>
              <a:rPr lang="en-US" dirty="0" err="1"/>
              <a:t>deskripsi</a:t>
            </a:r>
            <a:r>
              <a:rPr lang="en-US" dirty="0"/>
              <a:t> data </a:t>
            </a:r>
            <a:r>
              <a:rPr lang="en-US" dirty="0" err="1"/>
              <a:t>pada</a:t>
            </a:r>
            <a:r>
              <a:rPr lang="en-US" dirty="0"/>
              <a:t> level </a:t>
            </a:r>
            <a:r>
              <a:rPr lang="en-US" dirty="0" err="1"/>
              <a:t>tinggi</a:t>
            </a:r>
            <a:r>
              <a:rPr lang="en-US" dirty="0"/>
              <a:t> yang </a:t>
            </a:r>
            <a:r>
              <a:rPr lang="en-US" dirty="0" err="1"/>
              <a:t>menyembunyikan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detail </a:t>
            </a:r>
            <a:r>
              <a:rPr lang="en-US" dirty="0" err="1"/>
              <a:t>penyimpanan</a:t>
            </a:r>
            <a:r>
              <a:rPr lang="en-US" dirty="0"/>
              <a:t> level </a:t>
            </a:r>
            <a:r>
              <a:rPr lang="en-US" dirty="0" err="1"/>
              <a:t>rendah</a:t>
            </a:r>
            <a:endParaRPr lang="en-US" dirty="0"/>
          </a:p>
          <a:p>
            <a:r>
              <a:rPr lang="en-US" dirty="0" err="1"/>
              <a:t>Skema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 err="1">
                <a:sym typeface="Wingdings" pitchFamily="2" charset="2"/>
              </a:rPr>
              <a:t>deskripsi</a:t>
            </a:r>
            <a:r>
              <a:rPr lang="en-US" dirty="0">
                <a:sym typeface="Wingdings" pitchFamily="2" charset="2"/>
              </a:rPr>
              <a:t> data </a:t>
            </a:r>
            <a:r>
              <a:rPr lang="en-US" dirty="0" err="1">
                <a:sym typeface="Wingdings" pitchFamily="2" charset="2"/>
              </a:rPr>
              <a:t>dalam</a:t>
            </a:r>
            <a:r>
              <a:rPr lang="en-US" dirty="0">
                <a:sym typeface="Wingdings" pitchFamily="2" charset="2"/>
              </a:rPr>
              <a:t> model data</a:t>
            </a:r>
          </a:p>
          <a:p>
            <a:r>
              <a:rPr lang="en-US" dirty="0">
                <a:sym typeface="Wingdings" pitchFamily="2" charset="2"/>
              </a:rPr>
              <a:t>Model data </a:t>
            </a:r>
            <a:r>
              <a:rPr lang="en-US" dirty="0" err="1">
                <a:sym typeface="Wingdings" pitchFamily="2" charset="2"/>
              </a:rPr>
              <a:t>relasional</a:t>
            </a:r>
            <a:r>
              <a:rPr lang="en-US" dirty="0">
                <a:sym typeface="Wingdings" pitchFamily="2" charset="2"/>
              </a:rPr>
              <a:t>, model yang </a:t>
            </a:r>
            <a:r>
              <a:rPr lang="en-US" dirty="0" err="1">
                <a:sym typeface="Wingdings" pitchFamily="2" charset="2"/>
              </a:rPr>
              <a:t>sering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digunakan</a:t>
            </a:r>
            <a:endParaRPr lang="en-US" dirty="0">
              <a:sym typeface="Wingdings" pitchFamily="2" charset="2"/>
            </a:endParaRPr>
          </a:p>
          <a:p>
            <a:pPr lvl="1"/>
            <a:r>
              <a:rPr lang="en-US" dirty="0" err="1">
                <a:sym typeface="Wingdings" pitchFamily="2" charset="2"/>
              </a:rPr>
              <a:t>Konsep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utama</a:t>
            </a:r>
            <a:r>
              <a:rPr lang="en-US" dirty="0">
                <a:sym typeface="Wingdings" pitchFamily="2" charset="2"/>
              </a:rPr>
              <a:t>: </a:t>
            </a:r>
            <a:r>
              <a:rPr lang="en-US" dirty="0" err="1">
                <a:sym typeface="Wingdings" pitchFamily="2" charset="2"/>
              </a:rPr>
              <a:t>relasi</a:t>
            </a:r>
            <a:r>
              <a:rPr lang="en-US" dirty="0">
                <a:sym typeface="Wingdings" pitchFamily="2" charset="2"/>
              </a:rPr>
              <a:t>, </a:t>
            </a:r>
            <a:r>
              <a:rPr lang="en-US" dirty="0" err="1">
                <a:sym typeface="Wingdings" pitchFamily="2" charset="2"/>
              </a:rPr>
              <a:t>pada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dasarnya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tabel</a:t>
            </a:r>
            <a:r>
              <a:rPr lang="en-US" dirty="0">
                <a:sym typeface="Wingdings" pitchFamily="2" charset="2"/>
              </a:rPr>
              <a:t> yang </a:t>
            </a:r>
            <a:r>
              <a:rPr lang="en-US" dirty="0" err="1">
                <a:sym typeface="Wingdings" pitchFamily="2" charset="2"/>
              </a:rPr>
              <a:t>terdiri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dari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kolom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dan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baris</a:t>
            </a:r>
            <a:endParaRPr lang="en-US" dirty="0">
              <a:sym typeface="Wingdings" pitchFamily="2" charset="2"/>
            </a:endParaRPr>
          </a:p>
          <a:p>
            <a:pPr lvl="1"/>
            <a:r>
              <a:rPr lang="en-US" dirty="0" err="1">
                <a:sym typeface="Wingdings" pitchFamily="2" charset="2"/>
              </a:rPr>
              <a:t>Setiap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relasi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mempunyai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sebuah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skema</a:t>
            </a:r>
            <a:r>
              <a:rPr lang="en-US" dirty="0">
                <a:sym typeface="Wingdings" pitchFamily="2" charset="2"/>
              </a:rPr>
              <a:t>, yang </a:t>
            </a:r>
            <a:r>
              <a:rPr lang="en-US" dirty="0" err="1">
                <a:sym typeface="Wingdings" pitchFamily="2" charset="2"/>
              </a:rPr>
              <a:t>mendeskripsikan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kolom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atau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i="1" dirty="0">
                <a:sym typeface="Wingdings" pitchFamily="2" charset="2"/>
              </a:rPr>
              <a:t>field</a:t>
            </a:r>
          </a:p>
          <a:p>
            <a:r>
              <a:rPr lang="en-US" dirty="0">
                <a:sym typeface="Wingdings" pitchFamily="2" charset="2"/>
              </a:rPr>
              <a:t>Model </a:t>
            </a:r>
            <a:r>
              <a:rPr lang="en-US" dirty="0" err="1">
                <a:sym typeface="Wingdings" pitchFamily="2" charset="2"/>
              </a:rPr>
              <a:t>lainnya</a:t>
            </a:r>
            <a:r>
              <a:rPr lang="en-US" dirty="0">
                <a:sym typeface="Wingdings" pitchFamily="2" charset="2"/>
              </a:rPr>
              <a:t>:</a:t>
            </a:r>
          </a:p>
          <a:p>
            <a:pPr lvl="1"/>
            <a:r>
              <a:rPr lang="en-US" dirty="0"/>
              <a:t>object-oriented model</a:t>
            </a:r>
          </a:p>
          <a:p>
            <a:pPr lvl="1">
              <a:lnSpc>
                <a:spcPct val="70000"/>
              </a:lnSpc>
            </a:pPr>
            <a:r>
              <a:rPr lang="en-US" dirty="0"/>
              <a:t>semi-structured data models, XML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6015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 </a:t>
            </a:r>
            <a:r>
              <a:rPr lang="en-US" dirty="0" err="1"/>
              <a:t>Abstraksi</a:t>
            </a:r>
            <a:r>
              <a:rPr lang="en-US" dirty="0"/>
              <a:t> Data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Level </a:t>
            </a:r>
            <a:r>
              <a:rPr lang="en-US" dirty="0" err="1"/>
              <a:t>tertinggi</a:t>
            </a:r>
            <a:r>
              <a:rPr lang="en-US" dirty="0"/>
              <a:t>, </a:t>
            </a:r>
            <a:r>
              <a:rPr lang="en-US" dirty="0" err="1"/>
              <a:t>yaitu</a:t>
            </a:r>
            <a:r>
              <a:rPr lang="en-US" dirty="0"/>
              <a:t> View </a:t>
            </a:r>
            <a:r>
              <a:rPr lang="en-US" dirty="0" err="1"/>
              <a:t>mendeskripsikan</a:t>
            </a:r>
            <a:r>
              <a:rPr lang="en-US" dirty="0"/>
              <a:t> </a:t>
            </a:r>
            <a:r>
              <a:rPr lang="en-US" dirty="0" err="1"/>
              <a:t>bagaimana</a:t>
            </a:r>
            <a:r>
              <a:rPr lang="en-US" dirty="0"/>
              <a:t> user </a:t>
            </a:r>
            <a:r>
              <a:rPr lang="en-US" dirty="0" err="1"/>
              <a:t>melihat</a:t>
            </a:r>
            <a:r>
              <a:rPr lang="en-US" dirty="0"/>
              <a:t> data</a:t>
            </a:r>
          </a:p>
          <a:p>
            <a:r>
              <a:rPr lang="en-US" dirty="0"/>
              <a:t>Level </a:t>
            </a:r>
            <a:r>
              <a:rPr lang="en-US" dirty="0" err="1"/>
              <a:t>konseptual</a:t>
            </a:r>
            <a:r>
              <a:rPr lang="en-US" dirty="0"/>
              <a:t> (</a:t>
            </a:r>
            <a:r>
              <a:rPr lang="en-US" i="1" dirty="0"/>
              <a:t>Conceptual Level</a:t>
            </a:r>
            <a:r>
              <a:rPr lang="en-US" dirty="0"/>
              <a:t>) </a:t>
            </a:r>
            <a:r>
              <a:rPr lang="en-US" dirty="0" err="1"/>
              <a:t>menggambarkan</a:t>
            </a:r>
            <a:r>
              <a:rPr lang="en-US" dirty="0"/>
              <a:t> data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fungsional</a:t>
            </a:r>
            <a:r>
              <a:rPr lang="en-US" dirty="0"/>
              <a:t>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hubungannya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data lain</a:t>
            </a:r>
          </a:p>
          <a:p>
            <a:r>
              <a:rPr lang="en-US" dirty="0"/>
              <a:t>Level </a:t>
            </a:r>
            <a:r>
              <a:rPr lang="en-US" dirty="0" err="1"/>
              <a:t>fisik</a:t>
            </a:r>
            <a:r>
              <a:rPr lang="en-US" dirty="0"/>
              <a:t> (</a:t>
            </a:r>
            <a:r>
              <a:rPr lang="en-US" i="1" dirty="0"/>
              <a:t>Physical Level</a:t>
            </a:r>
            <a:r>
              <a:rPr lang="en-US" dirty="0"/>
              <a:t>) </a:t>
            </a:r>
            <a:r>
              <a:rPr lang="en-US" dirty="0" err="1"/>
              <a:t>menunjukkan</a:t>
            </a:r>
            <a:r>
              <a:rPr lang="en-US" dirty="0"/>
              <a:t> </a:t>
            </a:r>
            <a:r>
              <a:rPr lang="en-US" dirty="0" err="1"/>
              <a:t>bagaimana</a:t>
            </a:r>
            <a:r>
              <a:rPr lang="en-US" dirty="0"/>
              <a:t> </a:t>
            </a:r>
            <a:r>
              <a:rPr lang="en-US" dirty="0" err="1"/>
              <a:t>sesungguhnya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data </a:t>
            </a:r>
            <a:r>
              <a:rPr lang="en-US" dirty="0" err="1"/>
              <a:t>disimpan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5296034" y="1864377"/>
            <a:ext cx="3726574" cy="3660184"/>
            <a:chOff x="4814181" y="1662446"/>
            <a:chExt cx="3726574" cy="3660184"/>
          </a:xfrm>
        </p:grpSpPr>
        <p:grpSp>
          <p:nvGrpSpPr>
            <p:cNvPr id="7" name="Group 6"/>
            <p:cNvGrpSpPr/>
            <p:nvPr/>
          </p:nvGrpSpPr>
          <p:grpSpPr>
            <a:xfrm>
              <a:off x="4814181" y="1662446"/>
              <a:ext cx="749059" cy="951803"/>
              <a:chOff x="4718645" y="1662446"/>
              <a:chExt cx="749059" cy="951803"/>
            </a:xfrm>
          </p:grpSpPr>
          <p:pic>
            <p:nvPicPr>
              <p:cNvPr id="22" name="Picture 4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4718645" y="1662446"/>
                <a:ext cx="749059" cy="6849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23" name="TextBox 22"/>
              <p:cNvSpPr txBox="1"/>
              <p:nvPr/>
            </p:nvSpPr>
            <p:spPr>
              <a:xfrm>
                <a:off x="4735773" y="2306472"/>
                <a:ext cx="720005" cy="30777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View 1</a:t>
                </a: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6358677" y="1664718"/>
              <a:ext cx="749059" cy="951803"/>
              <a:chOff x="4718645" y="1662446"/>
              <a:chExt cx="749059" cy="951803"/>
            </a:xfrm>
          </p:grpSpPr>
          <p:pic>
            <p:nvPicPr>
              <p:cNvPr id="20" name="Picture 4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4718645" y="1662446"/>
                <a:ext cx="749059" cy="6849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21" name="TextBox 20"/>
              <p:cNvSpPr txBox="1"/>
              <p:nvPr/>
            </p:nvSpPr>
            <p:spPr>
              <a:xfrm>
                <a:off x="4735773" y="2306472"/>
                <a:ext cx="720005" cy="30777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View 2</a:t>
                </a: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7791696" y="1664720"/>
              <a:ext cx="749059" cy="951803"/>
              <a:chOff x="4718645" y="1662446"/>
              <a:chExt cx="749059" cy="951803"/>
            </a:xfrm>
          </p:grpSpPr>
          <p:pic>
            <p:nvPicPr>
              <p:cNvPr id="18" name="Picture 4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4718645" y="1662446"/>
                <a:ext cx="749059" cy="6849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9" name="TextBox 18"/>
              <p:cNvSpPr txBox="1"/>
              <p:nvPr/>
            </p:nvSpPr>
            <p:spPr>
              <a:xfrm>
                <a:off x="4735773" y="2306472"/>
                <a:ext cx="720005" cy="30777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View 3</a:t>
                </a:r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5827594" y="3152632"/>
              <a:ext cx="1815152" cy="307777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Level </a:t>
              </a:r>
              <a:r>
                <a:rPr lang="en-US" sz="1400" dirty="0" err="1"/>
                <a:t>Konseptual</a:t>
              </a:r>
              <a:endParaRPr lang="en-US" sz="14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829866" y="3905544"/>
              <a:ext cx="1815152" cy="307777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Level </a:t>
              </a:r>
              <a:r>
                <a:rPr lang="en-US" sz="1400" dirty="0" err="1"/>
                <a:t>Fisik</a:t>
              </a:r>
              <a:endParaRPr lang="en-US" sz="1400" dirty="0"/>
            </a:p>
          </p:txBody>
        </p:sp>
        <p:sp>
          <p:nvSpPr>
            <p:cNvPr id="12" name="Flowchart: Magnetic Disk 11"/>
            <p:cNvSpPr/>
            <p:nvPr/>
          </p:nvSpPr>
          <p:spPr bwMode="auto">
            <a:xfrm>
              <a:off x="6223382" y="4735776"/>
              <a:ext cx="1023582" cy="586854"/>
            </a:xfrm>
            <a:prstGeom prst="flowChartMagneticDisk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DISK</a:t>
              </a:r>
            </a:p>
          </p:txBody>
        </p:sp>
        <p:cxnSp>
          <p:nvCxnSpPr>
            <p:cNvPr id="13" name="Straight Arrow Connector 12"/>
            <p:cNvCxnSpPr>
              <a:stCxn id="12" idx="1"/>
              <a:endCxn id="11" idx="2"/>
            </p:cNvCxnSpPr>
            <p:nvPr/>
          </p:nvCxnSpPr>
          <p:spPr bwMode="auto">
            <a:xfrm rot="5400000" flipH="1" flipV="1">
              <a:off x="6475080" y="4473415"/>
              <a:ext cx="522455" cy="2269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arrow" w="med" len="med"/>
            </a:ln>
            <a:effectLst/>
          </p:spPr>
        </p:cxnSp>
        <p:cxnSp>
          <p:nvCxnSpPr>
            <p:cNvPr id="14" name="Straight Arrow Connector 13"/>
            <p:cNvCxnSpPr>
              <a:stCxn id="11" idx="0"/>
              <a:endCxn id="10" idx="2"/>
            </p:cNvCxnSpPr>
            <p:nvPr/>
          </p:nvCxnSpPr>
          <p:spPr bwMode="auto">
            <a:xfrm rot="16200000" flipV="1">
              <a:off x="6513739" y="3681841"/>
              <a:ext cx="445135" cy="2272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arrow" w="med" len="med"/>
            </a:ln>
            <a:effectLst/>
          </p:spPr>
        </p:cxnSp>
        <p:cxnSp>
          <p:nvCxnSpPr>
            <p:cNvPr id="15" name="Straight Arrow Connector 14"/>
            <p:cNvCxnSpPr>
              <a:stCxn id="10" idx="0"/>
              <a:endCxn id="21" idx="2"/>
            </p:cNvCxnSpPr>
            <p:nvPr/>
          </p:nvCxnSpPr>
          <p:spPr bwMode="auto">
            <a:xfrm rot="5400000" flipH="1" flipV="1">
              <a:off x="6467434" y="2884258"/>
              <a:ext cx="536111" cy="638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arrow" w="med" len="med"/>
            </a:ln>
            <a:effectLst/>
          </p:spPr>
        </p:cxnSp>
        <p:cxnSp>
          <p:nvCxnSpPr>
            <p:cNvPr id="16" name="Straight Arrow Connector 15"/>
            <p:cNvCxnSpPr>
              <a:endCxn id="19" idx="2"/>
            </p:cNvCxnSpPr>
            <p:nvPr/>
          </p:nvCxnSpPr>
          <p:spPr bwMode="auto">
            <a:xfrm flipV="1">
              <a:off x="7069540" y="2616523"/>
              <a:ext cx="1099287" cy="53611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arrow" w="med" len="med"/>
            </a:ln>
            <a:effectLst/>
          </p:spPr>
        </p:cxnSp>
        <p:cxnSp>
          <p:nvCxnSpPr>
            <p:cNvPr id="17" name="Straight Arrow Connector 16"/>
            <p:cNvCxnSpPr>
              <a:endCxn id="23" idx="2"/>
            </p:cNvCxnSpPr>
            <p:nvPr/>
          </p:nvCxnSpPr>
          <p:spPr bwMode="auto">
            <a:xfrm rot="10800000">
              <a:off x="5191313" y="2614249"/>
              <a:ext cx="1154897" cy="552032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arrow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241628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E6167E2B-ED32-7E7E-55D9-03E88D749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0700" dirty="0"/>
              <a:t>Data vs </a:t>
            </a:r>
            <a:r>
              <a:rPr lang="en-US" sz="10700" dirty="0" err="1"/>
              <a:t>Informasi</a:t>
            </a:r>
            <a:endParaRPr lang="en-ID" sz="10700" dirty="0"/>
          </a:p>
        </p:txBody>
      </p:sp>
    </p:spTree>
    <p:extLst>
      <p:ext uri="{BB962C8B-B14F-4D97-AF65-F5344CB8AC3E}">
        <p14:creationId xmlns:p14="http://schemas.microsoft.com/office/powerpoint/2010/main" val="37666192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Contoh</a:t>
            </a:r>
            <a:r>
              <a:rPr lang="en-US" dirty="0"/>
              <a:t>: Database </a:t>
            </a:r>
            <a:r>
              <a:rPr lang="en-US" dirty="0" err="1"/>
              <a:t>Universitas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Conceptual schema:</a:t>
            </a:r>
          </a:p>
          <a:p>
            <a:pPr lvl="1"/>
            <a:r>
              <a:rPr lang="en-US" dirty="0"/>
              <a:t>Students (</a:t>
            </a:r>
            <a:r>
              <a:rPr lang="en-US" dirty="0" err="1"/>
              <a:t>student_id</a:t>
            </a:r>
            <a:r>
              <a:rPr lang="en-US" dirty="0"/>
              <a:t>: string, name: string, login: string, age: integer, </a:t>
            </a:r>
            <a:r>
              <a:rPr lang="en-US" dirty="0" err="1"/>
              <a:t>gpa:real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Courses (</a:t>
            </a:r>
            <a:r>
              <a:rPr lang="en-US" dirty="0" err="1"/>
              <a:t>course_id</a:t>
            </a:r>
            <a:r>
              <a:rPr lang="en-US" dirty="0"/>
              <a:t>: string, </a:t>
            </a:r>
            <a:r>
              <a:rPr lang="en-US" dirty="0" err="1"/>
              <a:t>course_name:string</a:t>
            </a:r>
            <a:r>
              <a:rPr lang="en-US" dirty="0"/>
              <a:t>, </a:t>
            </a:r>
            <a:r>
              <a:rPr lang="en-US" dirty="0" err="1"/>
              <a:t>credits:integer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Enrolled (</a:t>
            </a:r>
            <a:r>
              <a:rPr lang="en-US" dirty="0" err="1"/>
              <a:t>student_id:string</a:t>
            </a:r>
            <a:r>
              <a:rPr lang="en-US" dirty="0"/>
              <a:t>, </a:t>
            </a:r>
            <a:r>
              <a:rPr lang="en-US" dirty="0" err="1"/>
              <a:t>course_id:string</a:t>
            </a:r>
            <a:r>
              <a:rPr lang="en-US" dirty="0"/>
              <a:t>, </a:t>
            </a:r>
            <a:r>
              <a:rPr lang="en-US" dirty="0" err="1"/>
              <a:t>grade:string</a:t>
            </a:r>
            <a:r>
              <a:rPr lang="en-US" dirty="0"/>
              <a:t>)</a:t>
            </a:r>
          </a:p>
          <a:p>
            <a:r>
              <a:rPr lang="en-US" dirty="0"/>
              <a:t>Physical schema:</a:t>
            </a:r>
          </a:p>
          <a:p>
            <a:pPr lvl="1"/>
            <a:r>
              <a:rPr lang="en-US" dirty="0" err="1"/>
              <a:t>Simpan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relasi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file yang </a:t>
            </a:r>
            <a:r>
              <a:rPr lang="en-US" dirty="0" err="1"/>
              <a:t>belum</a:t>
            </a:r>
            <a:r>
              <a:rPr lang="en-US" dirty="0"/>
              <a:t> </a:t>
            </a:r>
            <a:r>
              <a:rPr lang="en-US" dirty="0" err="1"/>
              <a:t>tersortir</a:t>
            </a:r>
            <a:endParaRPr lang="en-US" dirty="0"/>
          </a:p>
          <a:p>
            <a:pPr lvl="1"/>
            <a:r>
              <a:rPr lang="en-US" dirty="0" err="1"/>
              <a:t>Buat</a:t>
            </a:r>
            <a:r>
              <a:rPr lang="en-US" dirty="0"/>
              <a:t> index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kolom</a:t>
            </a:r>
            <a:r>
              <a:rPr lang="en-US" dirty="0"/>
              <a:t> </a:t>
            </a:r>
            <a:r>
              <a:rPr lang="en-US" dirty="0" err="1"/>
              <a:t>pertama</a:t>
            </a:r>
            <a:r>
              <a:rPr lang="en-US" dirty="0"/>
              <a:t> </a:t>
            </a:r>
            <a:r>
              <a:rPr lang="en-US" dirty="0" err="1"/>
              <a:t>tabel</a:t>
            </a:r>
            <a:r>
              <a:rPr lang="en-US" dirty="0"/>
              <a:t> Students</a:t>
            </a:r>
          </a:p>
          <a:p>
            <a:r>
              <a:rPr lang="en-US" dirty="0"/>
              <a:t>External Schema (View):</a:t>
            </a:r>
          </a:p>
          <a:p>
            <a:pPr lvl="1"/>
            <a:r>
              <a:rPr lang="en-US" dirty="0" err="1"/>
              <a:t>Course_info</a:t>
            </a:r>
            <a:r>
              <a:rPr lang="en-US" dirty="0"/>
              <a:t>(</a:t>
            </a:r>
            <a:r>
              <a:rPr lang="en-US" dirty="0" err="1"/>
              <a:t>course_id:string,enrollment:integer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199234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Bagaimana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 Database?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 err="1">
                <a:solidFill>
                  <a:srgbClr val="FF9900"/>
                </a:solidFill>
              </a:rPr>
              <a:t>Fase</a:t>
            </a:r>
            <a:r>
              <a:rPr lang="en-US" sz="2400" dirty="0">
                <a:solidFill>
                  <a:srgbClr val="FF9900"/>
                </a:solidFill>
              </a:rPr>
              <a:t> Requirements</a:t>
            </a:r>
            <a:r>
              <a:rPr lang="en-US" sz="2400" dirty="0"/>
              <a:t>: </a:t>
            </a:r>
            <a:r>
              <a:rPr lang="en-US" sz="2400" dirty="0" err="1"/>
              <a:t>sebuah</a:t>
            </a:r>
            <a:r>
              <a:rPr lang="en-US" sz="2400" dirty="0"/>
              <a:t> model data </a:t>
            </a:r>
            <a:r>
              <a:rPr lang="en-US" sz="2400" dirty="0" err="1"/>
              <a:t>dikembangkan</a:t>
            </a: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000" dirty="0"/>
              <a:t>Model data </a:t>
            </a:r>
            <a:r>
              <a:rPr lang="en-US" sz="2000" dirty="0" err="1"/>
              <a:t>adalah</a:t>
            </a:r>
            <a:r>
              <a:rPr lang="en-US" sz="2000" dirty="0"/>
              <a:t> </a:t>
            </a:r>
            <a:r>
              <a:rPr lang="en-US" sz="2000" dirty="0" err="1"/>
              <a:t>representasi</a:t>
            </a:r>
            <a:r>
              <a:rPr lang="en-US" sz="2000" dirty="0"/>
              <a:t> </a:t>
            </a:r>
            <a:r>
              <a:rPr lang="en-US" sz="2000" dirty="0" err="1"/>
              <a:t>logis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struktur</a:t>
            </a:r>
            <a:r>
              <a:rPr lang="en-US" sz="2000" dirty="0"/>
              <a:t> database</a:t>
            </a:r>
          </a:p>
          <a:p>
            <a:pPr>
              <a:lnSpc>
                <a:spcPct val="90000"/>
              </a:lnSpc>
            </a:pPr>
            <a:r>
              <a:rPr lang="en-US" sz="2400" dirty="0" err="1">
                <a:solidFill>
                  <a:srgbClr val="FF9900"/>
                </a:solidFill>
              </a:rPr>
              <a:t>Fase</a:t>
            </a:r>
            <a:r>
              <a:rPr lang="en-US" sz="2400" dirty="0">
                <a:solidFill>
                  <a:srgbClr val="FF9900"/>
                </a:solidFill>
              </a:rPr>
              <a:t> </a:t>
            </a:r>
            <a:r>
              <a:rPr lang="en-US" sz="2400" dirty="0" err="1">
                <a:solidFill>
                  <a:srgbClr val="FF9900"/>
                </a:solidFill>
              </a:rPr>
              <a:t>Desain</a:t>
            </a:r>
            <a:r>
              <a:rPr lang="en-US" sz="2400" dirty="0"/>
              <a:t>: model data </a:t>
            </a:r>
            <a:r>
              <a:rPr lang="en-US" sz="2400" dirty="0" err="1"/>
              <a:t>ditransformasikan</a:t>
            </a:r>
            <a:r>
              <a:rPr lang="en-US" sz="2400" dirty="0"/>
              <a:t> </a:t>
            </a:r>
            <a:r>
              <a:rPr lang="en-US" sz="2400" dirty="0" err="1"/>
              <a:t>menjadi</a:t>
            </a:r>
            <a:r>
              <a:rPr lang="en-US" sz="2400" dirty="0"/>
              <a:t> </a:t>
            </a:r>
            <a:r>
              <a:rPr lang="en-US" sz="2400" dirty="0" err="1"/>
              <a:t>tabel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relasi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 err="1">
                <a:solidFill>
                  <a:srgbClr val="FF9900"/>
                </a:solidFill>
              </a:rPr>
              <a:t>Fase</a:t>
            </a:r>
            <a:r>
              <a:rPr lang="en-US" sz="2400" dirty="0">
                <a:solidFill>
                  <a:srgbClr val="FF9900"/>
                </a:solidFill>
              </a:rPr>
              <a:t> </a:t>
            </a:r>
            <a:r>
              <a:rPr lang="en-US" sz="2400" dirty="0" err="1">
                <a:solidFill>
                  <a:srgbClr val="FF9900"/>
                </a:solidFill>
              </a:rPr>
              <a:t>Implementasi</a:t>
            </a:r>
            <a:r>
              <a:rPr lang="en-US" sz="2400" dirty="0"/>
              <a:t>: </a:t>
            </a:r>
          </a:p>
          <a:p>
            <a:pPr lvl="1">
              <a:lnSpc>
                <a:spcPct val="90000"/>
              </a:lnSpc>
            </a:pPr>
            <a:r>
              <a:rPr lang="en-US" sz="2000" dirty="0" err="1"/>
              <a:t>Tabel</a:t>
            </a:r>
            <a:r>
              <a:rPr lang="en-US" sz="2000" dirty="0"/>
              <a:t>, </a:t>
            </a:r>
            <a:r>
              <a:rPr lang="en-US" sz="2000" dirty="0" err="1"/>
              <a:t>relasi</a:t>
            </a:r>
            <a:r>
              <a:rPr lang="en-US" sz="2000" dirty="0"/>
              <a:t>,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batasan</a:t>
            </a:r>
            <a:r>
              <a:rPr lang="en-US" sz="2000" dirty="0"/>
              <a:t> </a:t>
            </a:r>
            <a:r>
              <a:rPr lang="en-US" sz="2000" dirty="0" err="1"/>
              <a:t>dibuat</a:t>
            </a:r>
            <a:endParaRPr lang="en-US" sz="2000" dirty="0"/>
          </a:p>
          <a:p>
            <a:pPr lvl="1">
              <a:lnSpc>
                <a:spcPct val="90000"/>
              </a:lnSpc>
            </a:pPr>
            <a:r>
              <a:rPr lang="en-US" sz="2000" dirty="0"/>
              <a:t>Stored procedures </a:t>
            </a:r>
            <a:r>
              <a:rPr lang="en-US" sz="2000" dirty="0" err="1"/>
              <a:t>dan</a:t>
            </a:r>
            <a:r>
              <a:rPr lang="en-US" sz="2000" dirty="0"/>
              <a:t> triggers </a:t>
            </a:r>
            <a:r>
              <a:rPr lang="en-US" sz="2000" dirty="0" err="1"/>
              <a:t>ditulis</a:t>
            </a:r>
            <a:endParaRPr lang="en-US" sz="2000" dirty="0"/>
          </a:p>
          <a:p>
            <a:pPr lvl="1">
              <a:lnSpc>
                <a:spcPct val="90000"/>
              </a:lnSpc>
            </a:pPr>
            <a:r>
              <a:rPr lang="en-US" sz="2000" dirty="0"/>
              <a:t>Database </a:t>
            </a:r>
            <a:r>
              <a:rPr lang="en-US" sz="2000" dirty="0" err="1"/>
              <a:t>akan</a:t>
            </a:r>
            <a:r>
              <a:rPr lang="en-US" sz="2000" dirty="0"/>
              <a:t> </a:t>
            </a:r>
            <a:r>
              <a:rPr lang="en-US" sz="2000" dirty="0" err="1"/>
              <a:t>diisi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sistemnya</a:t>
            </a:r>
            <a:r>
              <a:rPr lang="en-US" sz="2000" dirty="0"/>
              <a:t> </a:t>
            </a:r>
            <a:r>
              <a:rPr lang="en-US" sz="2000" dirty="0" err="1"/>
              <a:t>akan</a:t>
            </a:r>
            <a:r>
              <a:rPr lang="en-US" sz="2000" dirty="0"/>
              <a:t> </a:t>
            </a:r>
            <a:r>
              <a:rPr lang="en-US" sz="2000" dirty="0" err="1"/>
              <a:t>diuji</a:t>
            </a: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400" dirty="0"/>
              <a:t>Database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modifikasinya</a:t>
            </a:r>
            <a:r>
              <a:rPr lang="en-US" sz="2400" dirty="0"/>
              <a:t> </a:t>
            </a:r>
            <a:r>
              <a:rPr lang="en-US" sz="2400" dirty="0" err="1"/>
              <a:t>akan</a:t>
            </a:r>
            <a:r>
              <a:rPr lang="en-US" sz="2400" dirty="0"/>
              <a:t> </a:t>
            </a:r>
            <a:r>
              <a:rPr lang="en-US" sz="2400" dirty="0" err="1"/>
              <a:t>dimodifikasi</a:t>
            </a:r>
            <a:r>
              <a:rPr lang="en-US" sz="2400" dirty="0"/>
              <a:t> (</a:t>
            </a:r>
            <a:r>
              <a:rPr lang="en-US" sz="2400" dirty="0" err="1"/>
              <a:t>melewati</a:t>
            </a:r>
            <a:r>
              <a:rPr lang="en-US" sz="2400" dirty="0"/>
              <a:t> 3 </a:t>
            </a:r>
            <a:r>
              <a:rPr lang="en-US" sz="2400" dirty="0" err="1"/>
              <a:t>fase</a:t>
            </a:r>
            <a:r>
              <a:rPr lang="en-US" sz="2400" dirty="0"/>
              <a:t> yang </a:t>
            </a:r>
            <a:r>
              <a:rPr lang="en-US" sz="2400" dirty="0" err="1"/>
              <a:t>sama</a:t>
            </a:r>
            <a:r>
              <a:rPr lang="en-US" sz="2400" dirty="0"/>
              <a:t>)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memenuhi</a:t>
            </a:r>
            <a:r>
              <a:rPr lang="en-US" sz="2400" dirty="0"/>
              <a:t> </a:t>
            </a:r>
            <a:r>
              <a:rPr lang="en-US" sz="2400" dirty="0" err="1"/>
              <a:t>standar</a:t>
            </a:r>
            <a:r>
              <a:rPr lang="en-US" sz="2400" dirty="0"/>
              <a:t> </a:t>
            </a:r>
            <a:r>
              <a:rPr lang="en-US" sz="2400" dirty="0" err="1"/>
              <a:t>baru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877008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Fase</a:t>
            </a:r>
            <a:r>
              <a:rPr lang="en-US" dirty="0"/>
              <a:t> Requirement: Model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 descr="C:\MyData\Texts\Kroenke 9e\Image Library\Chapter 01\FIG_01_18.gif"/>
          <p:cNvPicPr>
            <a:picLocks noChangeAspect="1" noChangeArrowheads="1"/>
          </p:cNvPicPr>
          <p:nvPr/>
        </p:nvPicPr>
        <p:blipFill rotWithShape="1">
          <a:blip r:embed="rId2"/>
          <a:srcRect t="12282"/>
          <a:stretch/>
        </p:blipFill>
        <p:spPr bwMode="auto">
          <a:xfrm>
            <a:off x="1003601" y="2060620"/>
            <a:ext cx="7944134" cy="3980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285705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Fase</a:t>
            </a:r>
            <a:r>
              <a:rPr lang="en-US" dirty="0"/>
              <a:t> Requirement: ER Diagram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/>
          <a:srcRect l="1144" t="30066" r="1308" b="30501"/>
          <a:stretch>
            <a:fillRect/>
          </a:stretch>
        </p:blipFill>
        <p:spPr bwMode="auto">
          <a:xfrm>
            <a:off x="692228" y="1888702"/>
            <a:ext cx="8581774" cy="2601747"/>
          </a:xfrm>
          <a:prstGeom prst="rect">
            <a:avLst/>
          </a:prstGeom>
          <a:noFill/>
          <a:ln w="76200" cmpd="tri">
            <a:solidFill>
              <a:schemeClr val="tx2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080999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Fase</a:t>
            </a:r>
            <a:r>
              <a:rPr lang="en-US" dirty="0"/>
              <a:t> </a:t>
            </a:r>
            <a:r>
              <a:rPr lang="en-US" dirty="0" err="1"/>
              <a:t>Desain</a:t>
            </a:r>
            <a:r>
              <a:rPr lang="en-US" dirty="0"/>
              <a:t>: Diagram </a:t>
            </a:r>
            <a:r>
              <a:rPr lang="en-US" dirty="0" err="1"/>
              <a:t>Struktur</a:t>
            </a:r>
            <a:r>
              <a:rPr lang="en-US" dirty="0"/>
              <a:t>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334" y="1651483"/>
            <a:ext cx="8472609" cy="3567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554715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Fase</a:t>
            </a:r>
            <a:r>
              <a:rPr lang="en-US" dirty="0"/>
              <a:t> </a:t>
            </a:r>
            <a:r>
              <a:rPr lang="en-US" dirty="0" err="1"/>
              <a:t>Implementasi</a:t>
            </a:r>
            <a:r>
              <a:rPr lang="en-US" dirty="0"/>
              <a:t>: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Tabel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75745" y="1735985"/>
            <a:ext cx="4185623" cy="576262"/>
          </a:xfrm>
        </p:spPr>
        <p:txBody>
          <a:bodyPr/>
          <a:lstStyle/>
          <a:p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bahasa</a:t>
            </a:r>
            <a:r>
              <a:rPr lang="en-US" dirty="0"/>
              <a:t> SQL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5088383" y="1735985"/>
            <a:ext cx="4185618" cy="576262"/>
          </a:xfrm>
        </p:spPr>
        <p:txBody>
          <a:bodyPr/>
          <a:lstStyle/>
          <a:p>
            <a:r>
              <a:rPr lang="en-US" dirty="0" err="1"/>
              <a:t>Menggunakan</a:t>
            </a:r>
            <a:r>
              <a:rPr lang="en-US" dirty="0"/>
              <a:t> GUI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 l="4473"/>
          <a:stretch>
            <a:fillRect/>
          </a:stretch>
        </p:blipFill>
        <p:spPr bwMode="auto">
          <a:xfrm>
            <a:off x="675744" y="2466795"/>
            <a:ext cx="4080680" cy="3090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511" y="2312247"/>
            <a:ext cx="3363012" cy="4432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3941808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Database language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Data Definition Language (DDL)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err="1"/>
              <a:t>Struktur</a:t>
            </a:r>
            <a:r>
              <a:rPr lang="en-US" dirty="0"/>
              <a:t> basis data yang </a:t>
            </a:r>
            <a:r>
              <a:rPr lang="en-US" dirty="0" err="1"/>
              <a:t>menggambarkan</a:t>
            </a:r>
            <a:r>
              <a:rPr lang="en-US" dirty="0"/>
              <a:t> </a:t>
            </a:r>
            <a:r>
              <a:rPr lang="en-US" dirty="0" err="1"/>
              <a:t>skema</a:t>
            </a:r>
            <a:r>
              <a:rPr lang="en-US" dirty="0"/>
              <a:t> basis data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keseluruhan</a:t>
            </a:r>
            <a:endParaRPr lang="en-US" dirty="0"/>
          </a:p>
          <a:p>
            <a:r>
              <a:rPr lang="en-US" dirty="0"/>
              <a:t>DDL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tabel</a:t>
            </a:r>
            <a:r>
              <a:rPr lang="en-US" dirty="0"/>
              <a:t> </a:t>
            </a:r>
            <a:r>
              <a:rPr lang="en-US" dirty="0" err="1"/>
              <a:t>baru</a:t>
            </a:r>
            <a:r>
              <a:rPr lang="en-US" dirty="0"/>
              <a:t>, </a:t>
            </a:r>
            <a:r>
              <a:rPr lang="en-US" dirty="0" err="1"/>
              <a:t>membuat</a:t>
            </a:r>
            <a:r>
              <a:rPr lang="en-US" dirty="0"/>
              <a:t> index, </a:t>
            </a:r>
            <a:r>
              <a:rPr lang="en-US" dirty="0" err="1"/>
              <a:t>mengubah</a:t>
            </a:r>
            <a:r>
              <a:rPr lang="en-US" dirty="0"/>
              <a:t> </a:t>
            </a:r>
            <a:r>
              <a:rPr lang="en-US" dirty="0" err="1"/>
              <a:t>tabel</a:t>
            </a:r>
            <a:r>
              <a:rPr lang="en-US" dirty="0"/>
              <a:t>, </a:t>
            </a:r>
            <a:r>
              <a:rPr lang="en-US" dirty="0" err="1"/>
              <a:t>menentukan</a:t>
            </a:r>
            <a:r>
              <a:rPr lang="en-US" dirty="0"/>
              <a:t> </a:t>
            </a:r>
            <a:r>
              <a:rPr lang="en-US" dirty="0" err="1"/>
              <a:t>struktur</a:t>
            </a:r>
            <a:r>
              <a:rPr lang="en-US" dirty="0"/>
              <a:t> </a:t>
            </a:r>
            <a:r>
              <a:rPr lang="en-US" dirty="0" err="1"/>
              <a:t>penyimpanan</a:t>
            </a:r>
            <a:r>
              <a:rPr lang="en-US" dirty="0"/>
              <a:t> </a:t>
            </a:r>
            <a:r>
              <a:rPr lang="en-US" dirty="0" err="1"/>
              <a:t>tabel</a:t>
            </a:r>
            <a:r>
              <a:rPr lang="en-US" dirty="0"/>
              <a:t>, </a:t>
            </a:r>
            <a:r>
              <a:rPr lang="en-US" dirty="0" err="1"/>
              <a:t>dsb</a:t>
            </a:r>
            <a:endParaRPr lang="en-US" dirty="0"/>
          </a:p>
          <a:p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kompilasi</a:t>
            </a:r>
            <a:r>
              <a:rPr lang="en-US" dirty="0"/>
              <a:t> DDL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kumpulan</a:t>
            </a:r>
            <a:r>
              <a:rPr lang="en-US" dirty="0"/>
              <a:t> </a:t>
            </a:r>
            <a:r>
              <a:rPr lang="en-US" dirty="0" err="1"/>
              <a:t>tabel</a:t>
            </a:r>
            <a:r>
              <a:rPr lang="en-US" dirty="0"/>
              <a:t> yang </a:t>
            </a:r>
            <a:r>
              <a:rPr lang="en-US" dirty="0" err="1"/>
              <a:t>disimpan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Kamus</a:t>
            </a:r>
            <a:r>
              <a:rPr lang="en-US" dirty="0"/>
              <a:t> Data (</a:t>
            </a:r>
            <a:r>
              <a:rPr lang="en-US" b="1" dirty="0"/>
              <a:t>Data Dictionary</a:t>
            </a:r>
            <a:r>
              <a:rPr lang="en-US" dirty="0"/>
              <a:t>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Data Manipulation Language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manipulasi</a:t>
            </a:r>
            <a:r>
              <a:rPr lang="en-US" dirty="0"/>
              <a:t> data:</a:t>
            </a:r>
          </a:p>
          <a:p>
            <a:pPr lvl="1"/>
            <a:r>
              <a:rPr lang="en-US" dirty="0" err="1"/>
              <a:t>Penambahan</a:t>
            </a:r>
            <a:r>
              <a:rPr lang="en-US" dirty="0"/>
              <a:t> data </a:t>
            </a:r>
            <a:r>
              <a:rPr lang="en-US" dirty="0" err="1"/>
              <a:t>baru</a:t>
            </a:r>
            <a:endParaRPr lang="en-US" dirty="0"/>
          </a:p>
          <a:p>
            <a:pPr lvl="1"/>
            <a:r>
              <a:rPr lang="en-US" dirty="0" err="1"/>
              <a:t>Penghapusan</a:t>
            </a:r>
            <a:r>
              <a:rPr lang="en-US" dirty="0"/>
              <a:t> data</a:t>
            </a:r>
          </a:p>
          <a:p>
            <a:pPr lvl="1"/>
            <a:r>
              <a:rPr lang="en-US" dirty="0" err="1"/>
              <a:t>Pengubahan</a:t>
            </a:r>
            <a:r>
              <a:rPr lang="en-US" dirty="0"/>
              <a:t> data</a:t>
            </a:r>
          </a:p>
          <a:p>
            <a:r>
              <a:rPr lang="en-US" dirty="0" err="1"/>
              <a:t>Bertujuan</a:t>
            </a:r>
            <a:r>
              <a:rPr lang="en-US" dirty="0"/>
              <a:t> </a:t>
            </a:r>
            <a:r>
              <a:rPr lang="en-US" dirty="0" err="1"/>
              <a:t>memudahkan</a:t>
            </a:r>
            <a:r>
              <a:rPr lang="en-US" dirty="0"/>
              <a:t> user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mengakses</a:t>
            </a:r>
            <a:r>
              <a:rPr lang="en-US" dirty="0"/>
              <a:t> data </a:t>
            </a:r>
            <a:r>
              <a:rPr lang="en-US" dirty="0" err="1"/>
              <a:t>sebagaimana</a:t>
            </a:r>
            <a:r>
              <a:rPr lang="en-US" dirty="0"/>
              <a:t> </a:t>
            </a:r>
            <a:r>
              <a:rPr lang="en-US" dirty="0" err="1"/>
              <a:t>direpresentasikan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model data</a:t>
            </a:r>
          </a:p>
        </p:txBody>
      </p:sp>
    </p:spTree>
    <p:extLst>
      <p:ext uri="{BB962C8B-B14F-4D97-AF65-F5344CB8AC3E}">
        <p14:creationId xmlns:p14="http://schemas.microsoft.com/office/powerpoint/2010/main" val="1629295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74C04BD-7824-A753-28EA-820BCAD534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Lakukan</a:t>
            </a:r>
            <a:r>
              <a:rPr lang="en-US" dirty="0"/>
              <a:t> </a:t>
            </a:r>
            <a:r>
              <a:rPr lang="en-US" dirty="0" err="1"/>
              <a:t>Instalasi</a:t>
            </a:r>
            <a:r>
              <a:rPr lang="en-US" dirty="0"/>
              <a:t> Power Designer (</a:t>
            </a:r>
            <a:r>
              <a:rPr lang="en-US" dirty="0" err="1"/>
              <a:t>versi</a:t>
            </a:r>
            <a:r>
              <a:rPr lang="en-US" dirty="0"/>
              <a:t> </a:t>
            </a:r>
            <a:r>
              <a:rPr lang="en-US" dirty="0" err="1"/>
              <a:t>bebas</a:t>
            </a:r>
            <a:r>
              <a:rPr lang="en-US" dirty="0"/>
              <a:t>)</a:t>
            </a:r>
          </a:p>
          <a:p>
            <a:r>
              <a:rPr lang="en-US" dirty="0" err="1"/>
              <a:t>Dokumentasikan</a:t>
            </a:r>
            <a:r>
              <a:rPr lang="en-US" dirty="0"/>
              <a:t> proses </a:t>
            </a:r>
            <a:r>
              <a:rPr lang="en-US" dirty="0" err="1"/>
              <a:t>instalasi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video tutorial </a:t>
            </a:r>
          </a:p>
          <a:p>
            <a:r>
              <a:rPr lang="en-ID" dirty="0" err="1"/>
              <a:t>Kirimkan</a:t>
            </a:r>
            <a:r>
              <a:rPr lang="en-ID" dirty="0"/>
              <a:t> </a:t>
            </a:r>
            <a:r>
              <a:rPr lang="en-ID" dirty="0" err="1"/>
              <a:t>tautan</a:t>
            </a:r>
            <a:r>
              <a:rPr lang="en-ID" dirty="0"/>
              <a:t> video </a:t>
            </a:r>
            <a:r>
              <a:rPr lang="en-ID" dirty="0" err="1"/>
              <a:t>instalasi</a:t>
            </a:r>
            <a:r>
              <a:rPr lang="en-ID" dirty="0"/>
              <a:t> </a:t>
            </a:r>
            <a:r>
              <a:rPr lang="en-ID" dirty="0" err="1"/>
              <a:t>melalui</a:t>
            </a:r>
            <a:r>
              <a:rPr lang="en-ID" dirty="0"/>
              <a:t> ILMU paling </a:t>
            </a:r>
            <a:r>
              <a:rPr lang="en-ID" dirty="0" err="1"/>
              <a:t>lambat</a:t>
            </a:r>
            <a:r>
              <a:rPr lang="en-ID" dirty="0"/>
              <a:t> </a:t>
            </a:r>
            <a:r>
              <a:rPr lang="en-ID" dirty="0" err="1"/>
              <a:t>tanggal</a:t>
            </a:r>
            <a:r>
              <a:rPr lang="en-ID" dirty="0"/>
              <a:t> 10 </a:t>
            </a:r>
            <a:r>
              <a:rPr lang="en-ID" dirty="0" err="1"/>
              <a:t>Februari</a:t>
            </a:r>
            <a:r>
              <a:rPr lang="en-ID" dirty="0"/>
              <a:t> 2024</a:t>
            </a:r>
          </a:p>
          <a:p>
            <a:r>
              <a:rPr lang="en-ID" dirty="0" err="1"/>
              <a:t>Jangan</a:t>
            </a:r>
            <a:r>
              <a:rPr lang="en-ID" dirty="0"/>
              <a:t> </a:t>
            </a:r>
            <a:r>
              <a:rPr lang="en-ID" dirty="0" err="1"/>
              <a:t>lupa</a:t>
            </a:r>
            <a:r>
              <a:rPr lang="en-ID" dirty="0"/>
              <a:t> </a:t>
            </a:r>
            <a:r>
              <a:rPr lang="en-ID" dirty="0" err="1"/>
              <a:t>cantumkan</a:t>
            </a:r>
            <a:r>
              <a:rPr lang="en-ID" dirty="0"/>
              <a:t> NPM, NAMA, </a:t>
            </a:r>
            <a:r>
              <a:rPr lang="en-ID" dirty="0" err="1"/>
              <a:t>Kelas</a:t>
            </a:r>
            <a:r>
              <a:rPr lang="en-ID" dirty="0"/>
              <a:t> parallel pada </a:t>
            </a:r>
            <a:r>
              <a:rPr lang="en-ID" dirty="0" err="1"/>
              <a:t>tugas</a:t>
            </a:r>
            <a:r>
              <a:rPr lang="en-ID" dirty="0"/>
              <a:t> Anda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3E949821-7F6D-5B45-742C-3372CA791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Week Assignment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4907128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Referensi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Fathansyah</a:t>
            </a:r>
            <a:r>
              <a:rPr lang="en-US" dirty="0"/>
              <a:t>,  </a:t>
            </a:r>
            <a:r>
              <a:rPr lang="en-US" i="1" dirty="0"/>
              <a:t>Basis Data</a:t>
            </a:r>
            <a:r>
              <a:rPr lang="en-US" dirty="0"/>
              <a:t>, </a:t>
            </a:r>
            <a:r>
              <a:rPr lang="en-US" dirty="0" err="1"/>
              <a:t>Informatika</a:t>
            </a:r>
            <a:r>
              <a:rPr lang="en-US" dirty="0"/>
              <a:t>, </a:t>
            </a:r>
            <a:r>
              <a:rPr lang="en-US" dirty="0" err="1"/>
              <a:t>cetakan</a:t>
            </a:r>
            <a:r>
              <a:rPr lang="en-US" dirty="0"/>
              <a:t> </a:t>
            </a:r>
            <a:r>
              <a:rPr lang="en-US" dirty="0" err="1"/>
              <a:t>pertama</a:t>
            </a:r>
            <a:r>
              <a:rPr lang="en-US" dirty="0"/>
              <a:t>, 1999</a:t>
            </a:r>
          </a:p>
          <a:p>
            <a:r>
              <a:rPr lang="en-US" dirty="0" err="1"/>
              <a:t>Kroenke</a:t>
            </a:r>
            <a:r>
              <a:rPr lang="en-US" dirty="0"/>
              <a:t>, David. </a:t>
            </a:r>
            <a:r>
              <a:rPr lang="en-US" i="1" dirty="0"/>
              <a:t>Database Processing: Fundamental, Design &amp; Implementation 9</a:t>
            </a:r>
            <a:r>
              <a:rPr lang="en-US" i="1" baseline="30000" dirty="0"/>
              <a:t>th</a:t>
            </a:r>
            <a:r>
              <a:rPr lang="en-US" i="1" dirty="0"/>
              <a:t> Edition</a:t>
            </a:r>
            <a:r>
              <a:rPr lang="en-US" dirty="0"/>
              <a:t>. New Jersey: Pearson Prentice Hall. 2005.</a:t>
            </a:r>
          </a:p>
          <a:p>
            <a:r>
              <a:rPr lang="en-US" dirty="0" err="1"/>
              <a:t>Ramakrishnan</a:t>
            </a:r>
            <a:r>
              <a:rPr lang="en-US" dirty="0"/>
              <a:t>, Raghu and </a:t>
            </a:r>
            <a:r>
              <a:rPr lang="en-US" dirty="0" err="1"/>
              <a:t>Gehrke</a:t>
            </a:r>
            <a:r>
              <a:rPr lang="en-US" dirty="0"/>
              <a:t>, Johannes. </a:t>
            </a:r>
            <a:r>
              <a:rPr lang="en-US" i="1" dirty="0"/>
              <a:t>Database Management Systems 3</a:t>
            </a:r>
            <a:r>
              <a:rPr lang="en-US" i="1" baseline="30000" dirty="0"/>
              <a:t>rd</a:t>
            </a:r>
            <a:r>
              <a:rPr lang="en-US" i="1" dirty="0"/>
              <a:t> Edition</a:t>
            </a:r>
            <a:r>
              <a:rPr lang="en-US" dirty="0"/>
              <a:t>. McGraw-</a:t>
            </a:r>
            <a:r>
              <a:rPr lang="en-US" dirty="0" err="1"/>
              <a:t>Hill,Inc</a:t>
            </a:r>
            <a:r>
              <a:rPr lang="en-US" dirty="0"/>
              <a:t>. 2003.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893189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200D236-5128-E9D2-E25D-26A7FFEA7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vs Information</a:t>
            </a:r>
            <a:endParaRPr lang="en-ID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8AAC72-5F2C-9191-E7BD-13E406E1D5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Data</a:t>
            </a:r>
            <a:r>
              <a:rPr lang="en-US" dirty="0"/>
              <a:t>: Raw material from which you can draw conclusions; facts from which you can deduce new facts.</a:t>
            </a:r>
          </a:p>
          <a:p>
            <a:r>
              <a:rPr lang="en-US" b="1" dirty="0"/>
              <a:t>Information</a:t>
            </a:r>
            <a:r>
              <a:rPr lang="en-US" dirty="0"/>
              <a:t>: knowledge, intelligence, a particular piece of data with a special meaning or function. Information is often the result of combining, comparing, and performing calculations on data</a:t>
            </a:r>
            <a:endParaRPr lang="en-ID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9393960-CAAF-E7A7-63DE-52CE863CAF0E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B119C87-047C-1362-B81F-D54CECD2FE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4221" y="1850413"/>
            <a:ext cx="4724643" cy="4356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372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A5BF3054-FF1F-C813-8FAE-CEAFF4066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All kinds of information (school records, mobile telephone </a:t>
            </a:r>
            <a:br>
              <a:rPr lang="en-US" sz="3200" dirty="0"/>
            </a:br>
            <a:r>
              <a:rPr lang="en-US" sz="3200" dirty="0"/>
              <a:t>records, ring tone downloads, grocery purchases) are stored in databases. We interact with databases every day, consciously or unconsciously</a:t>
            </a:r>
            <a:endParaRPr lang="en-ID" sz="3200" dirty="0"/>
          </a:p>
        </p:txBody>
      </p:sp>
    </p:spTree>
    <p:extLst>
      <p:ext uri="{BB962C8B-B14F-4D97-AF65-F5344CB8AC3E}">
        <p14:creationId xmlns:p14="http://schemas.microsoft.com/office/powerpoint/2010/main" val="31223142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449C81-007A-03ED-746B-C69E752D4C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6200" indent="0">
              <a:buNone/>
            </a:pPr>
            <a:r>
              <a:rPr lang="en-US" dirty="0"/>
              <a:t>A database is a centralized and structured set of data stored on a computer system.</a:t>
            </a:r>
          </a:p>
          <a:p>
            <a:r>
              <a:rPr lang="en-US" dirty="0"/>
              <a:t>It provides facilities for retrieving, adding, modifying, and deleting the data when required.</a:t>
            </a:r>
          </a:p>
          <a:p>
            <a:r>
              <a:rPr lang="en-US" dirty="0"/>
              <a:t>It also provides facilities for transforming retrieved data into useful information</a:t>
            </a:r>
          </a:p>
          <a:p>
            <a:pPr marL="76200" indent="0">
              <a:buNone/>
            </a:pPr>
            <a:r>
              <a:rPr lang="en-US" dirty="0"/>
              <a:t>A database is usually managed by a Database Administrator (DBA).</a:t>
            </a:r>
            <a:endParaRPr lang="en-ID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FF0494C-D088-6C1C-558A-B08C824F1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Database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105759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76EF039-29EF-5F6D-C51D-B5FFBCCD81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D" dirty="0"/>
              <a:t>Basis Data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kumpulan</a:t>
            </a:r>
            <a:r>
              <a:rPr lang="en-ID" dirty="0"/>
              <a:t> data yang </a:t>
            </a:r>
            <a:r>
              <a:rPr lang="en-ID" dirty="0" err="1"/>
              <a:t>saling</a:t>
            </a:r>
            <a:r>
              <a:rPr lang="en-ID" dirty="0"/>
              <a:t> </a:t>
            </a:r>
            <a:r>
              <a:rPr lang="en-ID" dirty="0" err="1"/>
              <a:t>berhubungan</a:t>
            </a:r>
            <a:r>
              <a:rPr lang="en-ID" dirty="0"/>
              <a:t>, </a:t>
            </a:r>
            <a:r>
              <a:rPr lang="en-ID" dirty="0" err="1"/>
              <a:t>dimana</a:t>
            </a:r>
            <a:r>
              <a:rPr lang="en-ID" dirty="0"/>
              <a:t> data-data </a:t>
            </a:r>
            <a:r>
              <a:rPr lang="en-ID" dirty="0" err="1"/>
              <a:t>tersebut</a:t>
            </a:r>
            <a:r>
              <a:rPr lang="en-ID" dirty="0"/>
              <a:t>:</a:t>
            </a:r>
          </a:p>
          <a:p>
            <a:pPr lvl="1"/>
            <a:r>
              <a:rPr lang="en-ID" dirty="0" err="1"/>
              <a:t>Diatur</a:t>
            </a:r>
            <a:r>
              <a:rPr lang="en-ID" dirty="0"/>
              <a:t> </a:t>
            </a:r>
            <a:r>
              <a:rPr lang="en-ID" dirty="0" err="1"/>
              <a:t>sedemikian</a:t>
            </a:r>
            <a:r>
              <a:rPr lang="en-ID" dirty="0"/>
              <a:t> </a:t>
            </a:r>
            <a:r>
              <a:rPr lang="en-ID" dirty="0" err="1"/>
              <a:t>rupa</a:t>
            </a:r>
            <a:r>
              <a:rPr lang="en-ID" dirty="0"/>
              <a:t> agar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dimanfaatkan</a:t>
            </a:r>
            <a:r>
              <a:rPr lang="en-ID" dirty="0"/>
              <a:t> </a:t>
            </a:r>
            <a:r>
              <a:rPr lang="en-ID" dirty="0" err="1"/>
              <a:t>kembali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cepat</a:t>
            </a:r>
            <a:r>
              <a:rPr lang="en-ID" dirty="0"/>
              <a:t> dan </a:t>
            </a:r>
            <a:r>
              <a:rPr lang="en-ID" dirty="0" err="1"/>
              <a:t>mudah</a:t>
            </a:r>
            <a:endParaRPr lang="en-ID" dirty="0"/>
          </a:p>
          <a:p>
            <a:pPr lvl="1"/>
            <a:r>
              <a:rPr lang="en-ID" dirty="0" err="1"/>
              <a:t>Disimpan</a:t>
            </a:r>
            <a:r>
              <a:rPr lang="en-ID" dirty="0"/>
              <a:t> </a:t>
            </a:r>
            <a:r>
              <a:rPr lang="en-ID" dirty="0" err="1"/>
              <a:t>secara</a:t>
            </a:r>
            <a:r>
              <a:rPr lang="en-ID" dirty="0"/>
              <a:t> </a:t>
            </a:r>
            <a:r>
              <a:rPr lang="en-ID" dirty="0" err="1"/>
              <a:t>bersamaan</a:t>
            </a:r>
            <a:r>
              <a:rPr lang="en-ID" dirty="0"/>
              <a:t> </a:t>
            </a:r>
            <a:r>
              <a:rPr lang="en-ID" dirty="0" err="1"/>
              <a:t>tanpa</a:t>
            </a:r>
            <a:r>
              <a:rPr lang="en-ID" dirty="0"/>
              <a:t> </a:t>
            </a:r>
            <a:r>
              <a:rPr lang="en-ID" dirty="0" err="1"/>
              <a:t>ada</a:t>
            </a:r>
            <a:r>
              <a:rPr lang="en-ID" dirty="0"/>
              <a:t> </a:t>
            </a:r>
            <a:r>
              <a:rPr lang="en-ID" dirty="0" err="1"/>
              <a:t>pengulangan</a:t>
            </a:r>
            <a:r>
              <a:rPr lang="en-ID" dirty="0"/>
              <a:t> (</a:t>
            </a:r>
            <a:r>
              <a:rPr lang="en-ID" dirty="0" err="1"/>
              <a:t>redundansi</a:t>
            </a:r>
            <a:r>
              <a:rPr lang="en-ID" dirty="0"/>
              <a:t>) yang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perlu</a:t>
            </a:r>
            <a:endParaRPr lang="en-ID" dirty="0"/>
          </a:p>
          <a:p>
            <a:pPr lvl="1"/>
            <a:r>
              <a:rPr lang="en-ID" dirty="0" err="1"/>
              <a:t>Disimpan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media </a:t>
            </a:r>
            <a:r>
              <a:rPr lang="en-ID" dirty="0" err="1"/>
              <a:t>penyimpanan</a:t>
            </a:r>
            <a:r>
              <a:rPr lang="en-ID" dirty="0"/>
              <a:t> </a:t>
            </a:r>
            <a:r>
              <a:rPr lang="en-ID" dirty="0" err="1"/>
              <a:t>elektronis</a:t>
            </a:r>
            <a:endParaRPr lang="en-ID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E6BC116-3930-A7D9-AA4A-1C160AA00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Definisi</a:t>
            </a:r>
            <a:r>
              <a:rPr lang="en-US" dirty="0"/>
              <a:t> Basis Data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6474958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3ADC224-EBEE-3170-0E9E-2F06138A7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Lemari</a:t>
            </a:r>
            <a:r>
              <a:rPr lang="en-US" dirty="0"/>
              <a:t> </a:t>
            </a:r>
            <a:r>
              <a:rPr lang="en-US" dirty="0" err="1"/>
              <a:t>Arsip</a:t>
            </a:r>
            <a:r>
              <a:rPr lang="en-US" dirty="0"/>
              <a:t> dan Basis Data</a:t>
            </a:r>
            <a:endParaRPr lang="en-ID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02BF9FD-410F-AFB8-7CC7-B100C70707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err="1"/>
              <a:t>Persamaan</a:t>
            </a:r>
            <a:r>
              <a:rPr lang="en-US" dirty="0"/>
              <a:t>: </a:t>
            </a:r>
          </a:p>
          <a:p>
            <a:pPr lvl="1"/>
            <a:r>
              <a:rPr lang="en-US" dirty="0" err="1"/>
              <a:t>prinsip</a:t>
            </a:r>
            <a:r>
              <a:rPr lang="en-US" dirty="0"/>
              <a:t> </a:t>
            </a:r>
            <a:r>
              <a:rPr lang="en-US" dirty="0" err="1"/>
              <a:t>utama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b="1" dirty="0" err="1"/>
              <a:t>pengaturan</a:t>
            </a:r>
            <a:r>
              <a:rPr lang="en-US" b="1" dirty="0"/>
              <a:t> </a:t>
            </a:r>
            <a:r>
              <a:rPr lang="en-US" dirty="0"/>
              <a:t>data/</a:t>
            </a:r>
            <a:r>
              <a:rPr lang="en-US" dirty="0" err="1"/>
              <a:t>arsip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b="1" dirty="0" err="1"/>
              <a:t>kemudahan</a:t>
            </a:r>
            <a:r>
              <a:rPr lang="en-US" b="1" dirty="0"/>
              <a:t> </a:t>
            </a:r>
            <a:r>
              <a:rPr lang="en-US" dirty="0"/>
              <a:t> dan </a:t>
            </a:r>
            <a:r>
              <a:rPr lang="en-US" b="1" dirty="0" err="1"/>
              <a:t>kecepatan</a:t>
            </a:r>
            <a:r>
              <a:rPr lang="en-US" b="1" dirty="0"/>
              <a:t> 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pengambilan</a:t>
            </a:r>
            <a:r>
              <a:rPr lang="en-US" dirty="0"/>
              <a:t> </a:t>
            </a:r>
            <a:r>
              <a:rPr lang="en-US" dirty="0" err="1"/>
              <a:t>kembali</a:t>
            </a:r>
            <a:r>
              <a:rPr lang="en-US" dirty="0"/>
              <a:t> data/</a:t>
            </a:r>
            <a:r>
              <a:rPr lang="en-US" dirty="0" err="1"/>
              <a:t>arsip</a:t>
            </a:r>
            <a:endParaRPr lang="en-US" dirty="0"/>
          </a:p>
          <a:p>
            <a:endParaRPr lang="en-US" dirty="0"/>
          </a:p>
          <a:p>
            <a:endParaRPr lang="en-ID" dirty="0"/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9BF8059F-0E44-A704-0B54-4D285EB67E5B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i="1" dirty="0" err="1"/>
              <a:t>Perbedaan</a:t>
            </a:r>
            <a:r>
              <a:rPr lang="en-US" dirty="0"/>
              <a:t>: Media </a:t>
            </a:r>
            <a:r>
              <a:rPr lang="en-US" dirty="0" err="1"/>
              <a:t>penyimpanan</a:t>
            </a:r>
            <a:endParaRPr lang="en-US" dirty="0"/>
          </a:p>
          <a:p>
            <a:endParaRPr lang="en-ID" dirty="0"/>
          </a:p>
        </p:txBody>
      </p:sp>
      <p:grpSp>
        <p:nvGrpSpPr>
          <p:cNvPr id="4" name="Group 21">
            <a:extLst>
              <a:ext uri="{FF2B5EF4-FFF2-40B4-BE49-F238E27FC236}">
                <a16:creationId xmlns:a16="http://schemas.microsoft.com/office/drawing/2014/main" id="{8CB8EA15-13D0-551A-1BA9-9F649C0A99F5}"/>
              </a:ext>
            </a:extLst>
          </p:cNvPr>
          <p:cNvGrpSpPr>
            <a:grpSpLocks/>
          </p:cNvGrpSpPr>
          <p:nvPr/>
        </p:nvGrpSpPr>
        <p:grpSpPr bwMode="auto">
          <a:xfrm>
            <a:off x="7496317" y="4350539"/>
            <a:ext cx="4186482" cy="2279190"/>
            <a:chOff x="1144323" y="3088514"/>
            <a:chExt cx="6105622" cy="2411390"/>
          </a:xfrm>
        </p:grpSpPr>
        <p:sp>
          <p:nvSpPr>
            <p:cNvPr id="5" name="Flowchart: Magnetic Disk 4">
              <a:extLst>
                <a:ext uri="{FF2B5EF4-FFF2-40B4-BE49-F238E27FC236}">
                  <a16:creationId xmlns:a16="http://schemas.microsoft.com/office/drawing/2014/main" id="{CC21980E-3E0F-17BF-C143-3FF7605D495D}"/>
                </a:ext>
              </a:extLst>
            </p:cNvPr>
            <p:cNvSpPr/>
            <p:nvPr/>
          </p:nvSpPr>
          <p:spPr>
            <a:xfrm>
              <a:off x="1219010" y="3969315"/>
              <a:ext cx="1082248" cy="829928"/>
            </a:xfrm>
            <a:prstGeom prst="flowChartMagneticDisk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6" name="Group 15">
              <a:extLst>
                <a:ext uri="{FF2B5EF4-FFF2-40B4-BE49-F238E27FC236}">
                  <a16:creationId xmlns:a16="http://schemas.microsoft.com/office/drawing/2014/main" id="{96A6DCC6-E163-AD2B-4608-25FDBED4147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14744" y="3714752"/>
              <a:ext cx="3143272" cy="1285883"/>
              <a:chOff x="3714744" y="3714752"/>
              <a:chExt cx="3143272" cy="1285883"/>
            </a:xfrm>
          </p:grpSpPr>
          <p:sp>
            <p:nvSpPr>
              <p:cNvPr id="11" name="TextBox 4">
                <a:extLst>
                  <a:ext uri="{FF2B5EF4-FFF2-40B4-BE49-F238E27FC236}">
                    <a16:creationId xmlns:a16="http://schemas.microsoft.com/office/drawing/2014/main" id="{03BC9BA6-3F0A-2C94-41D0-8DB04CBE7970}"/>
                  </a:ext>
                </a:extLst>
              </p:cNvPr>
              <p:cNvSpPr txBox="1"/>
              <p:nvPr/>
            </p:nvSpPr>
            <p:spPr>
              <a:xfrm>
                <a:off x="3857620" y="3714752"/>
                <a:ext cx="1285884" cy="43089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100" dirty="0" err="1"/>
                  <a:t>Tabel</a:t>
                </a:r>
                <a:endParaRPr lang="en-US" sz="1100" dirty="0"/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100" dirty="0" err="1"/>
                  <a:t>pegawai</a:t>
                </a:r>
                <a:endParaRPr lang="en-US" sz="1100" dirty="0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09734E7-2CAE-0708-8F84-2B1755C8BC68}"/>
                  </a:ext>
                </a:extLst>
              </p:cNvPr>
              <p:cNvSpPr txBox="1"/>
              <p:nvPr/>
            </p:nvSpPr>
            <p:spPr>
              <a:xfrm>
                <a:off x="5572132" y="3714752"/>
                <a:ext cx="1285884" cy="43089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100" dirty="0" err="1"/>
                  <a:t>Tabel</a:t>
                </a:r>
                <a:endParaRPr lang="en-US" sz="1100" dirty="0"/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100" dirty="0" err="1"/>
                  <a:t>pembelian</a:t>
                </a:r>
                <a:endParaRPr lang="en-US" sz="1100" dirty="0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777483B-8229-F8C4-35FA-45E42495C795}"/>
                  </a:ext>
                </a:extLst>
              </p:cNvPr>
              <p:cNvSpPr txBox="1"/>
              <p:nvPr/>
            </p:nvSpPr>
            <p:spPr>
              <a:xfrm>
                <a:off x="3857620" y="4500570"/>
                <a:ext cx="1285884" cy="43089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100" dirty="0" err="1"/>
                  <a:t>Tabel</a:t>
                </a:r>
                <a:endParaRPr lang="en-US" sz="1100" dirty="0"/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100" dirty="0" err="1"/>
                  <a:t>produksi</a:t>
                </a:r>
                <a:endParaRPr lang="en-US" sz="1100" dirty="0"/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1003358-6686-91ED-E5E0-57D502B55974}"/>
                  </a:ext>
                </a:extLst>
              </p:cNvPr>
              <p:cNvSpPr txBox="1"/>
              <p:nvPr/>
            </p:nvSpPr>
            <p:spPr>
              <a:xfrm>
                <a:off x="5572132" y="4500570"/>
                <a:ext cx="1285884" cy="43089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100" dirty="0" err="1"/>
                  <a:t>Tabel</a:t>
                </a:r>
                <a:endParaRPr lang="en-US" sz="1100" dirty="0"/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100" dirty="0" err="1"/>
                  <a:t>penjualan</a:t>
                </a:r>
                <a:endParaRPr lang="en-US" sz="1100" dirty="0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06B80313-899D-BAB0-50DE-0E25A597F9CA}"/>
                  </a:ext>
                </a:extLst>
              </p:cNvPr>
              <p:cNvSpPr/>
              <p:nvPr/>
            </p:nvSpPr>
            <p:spPr>
              <a:xfrm>
                <a:off x="3714744" y="3714752"/>
                <a:ext cx="142876" cy="50006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1360DF18-8C35-7F9B-302A-E5033681827A}"/>
                  </a:ext>
                </a:extLst>
              </p:cNvPr>
              <p:cNvSpPr/>
              <p:nvPr/>
            </p:nvSpPr>
            <p:spPr>
              <a:xfrm>
                <a:off x="5429256" y="3714752"/>
                <a:ext cx="142876" cy="50006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9E9A9F9F-E8EC-0DF6-5ED8-DD8AD93E2BDF}"/>
                  </a:ext>
                </a:extLst>
              </p:cNvPr>
              <p:cNvSpPr/>
              <p:nvPr/>
            </p:nvSpPr>
            <p:spPr>
              <a:xfrm>
                <a:off x="5429256" y="4500570"/>
                <a:ext cx="142876" cy="500065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02796162-1016-B426-9E5E-4BF65F6FC067}"/>
                  </a:ext>
                </a:extLst>
              </p:cNvPr>
              <p:cNvSpPr/>
              <p:nvPr/>
            </p:nvSpPr>
            <p:spPr>
              <a:xfrm>
                <a:off x="3714744" y="4500570"/>
                <a:ext cx="142876" cy="500065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9274DBF-4055-18A6-FAD9-6B194B48DD50}"/>
                </a:ext>
              </a:extLst>
            </p:cNvPr>
            <p:cNvSpPr txBox="1"/>
            <p:nvPr/>
          </p:nvSpPr>
          <p:spPr>
            <a:xfrm>
              <a:off x="4472478" y="5088843"/>
              <a:ext cx="1782296" cy="29306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 err="1"/>
                <a:t>Isi</a:t>
              </a:r>
              <a:r>
                <a:rPr lang="en-US" sz="1200" dirty="0"/>
                <a:t> basis data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21A0C21-A1D6-49AF-1AF5-99A297D8A550}"/>
                </a:ext>
              </a:extLst>
            </p:cNvPr>
            <p:cNvSpPr txBox="1"/>
            <p:nvPr/>
          </p:nvSpPr>
          <p:spPr>
            <a:xfrm>
              <a:off x="1144323" y="4864552"/>
              <a:ext cx="1587395" cy="29306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/>
                <a:t>Basis data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D20DD1BC-CD03-317D-7851-E33FE8266B87}"/>
                </a:ext>
              </a:extLst>
            </p:cNvPr>
            <p:cNvSpPr/>
            <p:nvPr/>
          </p:nvSpPr>
          <p:spPr>
            <a:xfrm>
              <a:off x="3286116" y="3088514"/>
              <a:ext cx="3963829" cy="2411390"/>
            </a:xfrm>
            <a:prstGeom prst="ellipse">
              <a:avLst/>
            </a:prstGeom>
            <a:noFill/>
            <a:ln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07FE209B-BDDD-CCFB-F70F-5D92B148D368}"/>
                </a:ext>
              </a:extLst>
            </p:cNvPr>
            <p:cNvCxnSpPr/>
            <p:nvPr/>
          </p:nvCxnSpPr>
          <p:spPr>
            <a:xfrm>
              <a:off x="2143108" y="4429132"/>
              <a:ext cx="1214446" cy="1588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EF4099C-7E5C-E2E6-0B03-062058C9715D}"/>
              </a:ext>
            </a:extLst>
          </p:cNvPr>
          <p:cNvGrpSpPr/>
          <p:nvPr/>
        </p:nvGrpSpPr>
        <p:grpSpPr>
          <a:xfrm>
            <a:off x="5490545" y="2475070"/>
            <a:ext cx="3924900" cy="2197289"/>
            <a:chOff x="169429" y="3603009"/>
            <a:chExt cx="3924900" cy="2197289"/>
          </a:xfrm>
        </p:grpSpPr>
        <p:pic>
          <p:nvPicPr>
            <p:cNvPr id="20" name="Picture 8" descr="A0C3 Filing Cabinet - Contract Storage Filing Cabinets - Filing Cabinets - Office Furniture - Office Equipment">
              <a:extLst>
                <a:ext uri="{FF2B5EF4-FFF2-40B4-BE49-F238E27FC236}">
                  <a16:creationId xmlns:a16="http://schemas.microsoft.com/office/drawing/2014/main" id="{A2C53B93-0A84-14F0-591E-7F3B5CD1FD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22083" y="4067033"/>
              <a:ext cx="1170888" cy="1170888"/>
            </a:xfrm>
            <a:prstGeom prst="rect">
              <a:avLst/>
            </a:prstGeom>
            <a:noFill/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D36B148-C078-5FBF-C796-2C586C7B08C1}"/>
                </a:ext>
              </a:extLst>
            </p:cNvPr>
            <p:cNvSpPr txBox="1"/>
            <p:nvPr/>
          </p:nvSpPr>
          <p:spPr bwMode="auto">
            <a:xfrm>
              <a:off x="169429" y="5297602"/>
              <a:ext cx="1088440" cy="27699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 err="1"/>
                <a:t>Lemari</a:t>
              </a:r>
              <a:r>
                <a:rPr lang="en-US" sz="1200" dirty="0"/>
                <a:t> </a:t>
              </a:r>
              <a:r>
                <a:rPr lang="en-US" sz="1200" dirty="0" err="1"/>
                <a:t>arsip</a:t>
              </a:r>
              <a:endParaRPr lang="en-US" sz="1200" dirty="0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7D54886A-F2DF-9D4F-49B1-F9897D082CCB}"/>
                </a:ext>
              </a:extLst>
            </p:cNvPr>
            <p:cNvSpPr/>
            <p:nvPr/>
          </p:nvSpPr>
          <p:spPr bwMode="auto">
            <a:xfrm>
              <a:off x="1733267" y="3603009"/>
              <a:ext cx="2361062" cy="2197289"/>
            </a:xfrm>
            <a:prstGeom prst="ellipse">
              <a:avLst/>
            </a:prstGeom>
            <a:noFill/>
            <a:ln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73FB55FA-980E-DE97-9988-70FE134B7E61}"/>
                </a:ext>
              </a:extLst>
            </p:cNvPr>
            <p:cNvCxnSpPr/>
            <p:nvPr/>
          </p:nvCxnSpPr>
          <p:spPr bwMode="auto">
            <a:xfrm>
              <a:off x="1154523" y="4572155"/>
              <a:ext cx="660581" cy="64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10527D9A-4AF7-3F84-773C-6B25292E1855}"/>
                </a:ext>
              </a:extLst>
            </p:cNvPr>
            <p:cNvGrpSpPr/>
            <p:nvPr/>
          </p:nvGrpSpPr>
          <p:grpSpPr>
            <a:xfrm>
              <a:off x="2210938" y="4034942"/>
              <a:ext cx="696036" cy="564353"/>
              <a:chOff x="2156346" y="3980350"/>
              <a:chExt cx="696036" cy="564353"/>
            </a:xfrm>
          </p:grpSpPr>
          <p:pic>
            <p:nvPicPr>
              <p:cNvPr id="35" name="Picture 14" descr="http://www.backgroundsy.com/file/large/yellow-folder-icon.jpg">
                <a:extLst>
                  <a:ext uri="{FF2B5EF4-FFF2-40B4-BE49-F238E27FC236}">
                    <a16:creationId xmlns:a16="http://schemas.microsoft.com/office/drawing/2014/main" id="{7A70387E-EEDD-C328-F7A7-4702724905B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13012" t="7390" r="10083" b="9469"/>
              <a:stretch>
                <a:fillRect/>
              </a:stretch>
            </p:blipFill>
            <p:spPr bwMode="auto">
              <a:xfrm>
                <a:off x="2156346" y="3980350"/>
                <a:ext cx="696036" cy="564353"/>
              </a:xfrm>
              <a:prstGeom prst="rect">
                <a:avLst/>
              </a:prstGeom>
              <a:noFill/>
            </p:spPr>
          </p:pic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D69B50F0-A2C3-4A4A-BC93-BA4D73F52EB2}"/>
                  </a:ext>
                </a:extLst>
              </p:cNvPr>
              <p:cNvSpPr/>
              <p:nvPr/>
            </p:nvSpPr>
            <p:spPr>
              <a:xfrm>
                <a:off x="2166672" y="4213327"/>
                <a:ext cx="659155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000" dirty="0" err="1"/>
                  <a:t>pegawai</a:t>
                </a:r>
                <a:endParaRPr lang="en-US" sz="1000" dirty="0"/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CE1A0662-F677-5EFB-3836-BABCC5E4CB55}"/>
                </a:ext>
              </a:extLst>
            </p:cNvPr>
            <p:cNvGrpSpPr/>
            <p:nvPr/>
          </p:nvGrpSpPr>
          <p:grpSpPr>
            <a:xfrm>
              <a:off x="3028768" y="4050862"/>
              <a:ext cx="772969" cy="564353"/>
              <a:chOff x="2112080" y="3980350"/>
              <a:chExt cx="772969" cy="564353"/>
            </a:xfrm>
          </p:grpSpPr>
          <p:pic>
            <p:nvPicPr>
              <p:cNvPr id="33" name="Picture 14" descr="http://www.backgroundsy.com/file/large/yellow-folder-icon.jpg">
                <a:extLst>
                  <a:ext uri="{FF2B5EF4-FFF2-40B4-BE49-F238E27FC236}">
                    <a16:creationId xmlns:a16="http://schemas.microsoft.com/office/drawing/2014/main" id="{48B286DF-FA75-4894-EAD9-9ABA68CDBD7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13012" t="7390" r="10083" b="9469"/>
              <a:stretch>
                <a:fillRect/>
              </a:stretch>
            </p:blipFill>
            <p:spPr bwMode="auto">
              <a:xfrm>
                <a:off x="2156346" y="3980350"/>
                <a:ext cx="696036" cy="564353"/>
              </a:xfrm>
              <a:prstGeom prst="rect">
                <a:avLst/>
              </a:prstGeom>
              <a:noFill/>
            </p:spPr>
          </p:pic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004ABC5B-0D73-B385-EFD3-558E1E3ED7DF}"/>
                  </a:ext>
                </a:extLst>
              </p:cNvPr>
              <p:cNvSpPr/>
              <p:nvPr/>
            </p:nvSpPr>
            <p:spPr>
              <a:xfrm>
                <a:off x="2112080" y="4213327"/>
                <a:ext cx="772969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000" dirty="0" err="1"/>
                  <a:t>pembelian</a:t>
                </a:r>
                <a:endParaRPr lang="en-US" sz="1000" dirty="0"/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CD7E6401-CF6A-56E3-1CAD-748B03724DEC}"/>
                </a:ext>
              </a:extLst>
            </p:cNvPr>
            <p:cNvGrpSpPr/>
            <p:nvPr/>
          </p:nvGrpSpPr>
          <p:grpSpPr>
            <a:xfrm>
              <a:off x="2185917" y="4665012"/>
              <a:ext cx="696036" cy="564353"/>
              <a:chOff x="2156346" y="3980350"/>
              <a:chExt cx="696036" cy="564353"/>
            </a:xfrm>
          </p:grpSpPr>
          <p:pic>
            <p:nvPicPr>
              <p:cNvPr id="31" name="Picture 14" descr="http://www.backgroundsy.com/file/large/yellow-folder-icon.jpg">
                <a:extLst>
                  <a:ext uri="{FF2B5EF4-FFF2-40B4-BE49-F238E27FC236}">
                    <a16:creationId xmlns:a16="http://schemas.microsoft.com/office/drawing/2014/main" id="{81060A84-4BAF-C2A4-8627-36D42A43E90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13012" t="7390" r="10083" b="9469"/>
              <a:stretch>
                <a:fillRect/>
              </a:stretch>
            </p:blipFill>
            <p:spPr bwMode="auto">
              <a:xfrm>
                <a:off x="2156346" y="3980350"/>
                <a:ext cx="696036" cy="564353"/>
              </a:xfrm>
              <a:prstGeom prst="rect">
                <a:avLst/>
              </a:prstGeom>
              <a:noFill/>
            </p:spPr>
          </p:pic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A32727FA-B615-4089-1CE0-E42585BA5E32}"/>
                  </a:ext>
                </a:extLst>
              </p:cNvPr>
              <p:cNvSpPr/>
              <p:nvPr/>
            </p:nvSpPr>
            <p:spPr>
              <a:xfrm>
                <a:off x="2166672" y="4213327"/>
                <a:ext cx="667170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000" dirty="0" err="1"/>
                  <a:t>produksi</a:t>
                </a:r>
                <a:endParaRPr lang="en-US" sz="1000" dirty="0"/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A699A80-B50B-422D-CB88-39925A80D00A}"/>
                </a:ext>
              </a:extLst>
            </p:cNvPr>
            <p:cNvGrpSpPr/>
            <p:nvPr/>
          </p:nvGrpSpPr>
          <p:grpSpPr>
            <a:xfrm>
              <a:off x="3001461" y="4665014"/>
              <a:ext cx="736099" cy="564353"/>
              <a:chOff x="2139376" y="3980350"/>
              <a:chExt cx="736099" cy="564353"/>
            </a:xfrm>
          </p:grpSpPr>
          <p:pic>
            <p:nvPicPr>
              <p:cNvPr id="29" name="Picture 14" descr="http://www.backgroundsy.com/file/large/yellow-folder-icon.jpg">
                <a:extLst>
                  <a:ext uri="{FF2B5EF4-FFF2-40B4-BE49-F238E27FC236}">
                    <a16:creationId xmlns:a16="http://schemas.microsoft.com/office/drawing/2014/main" id="{8337F5D0-B230-270B-4401-FB65B5D9156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13012" t="7390" r="10083" b="9469"/>
              <a:stretch>
                <a:fillRect/>
              </a:stretch>
            </p:blipFill>
            <p:spPr bwMode="auto">
              <a:xfrm>
                <a:off x="2156346" y="3980350"/>
                <a:ext cx="696036" cy="564353"/>
              </a:xfrm>
              <a:prstGeom prst="rect">
                <a:avLst/>
              </a:prstGeom>
              <a:noFill/>
            </p:spPr>
          </p:pic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A204151E-D140-895F-8833-191D297E0419}"/>
                  </a:ext>
                </a:extLst>
              </p:cNvPr>
              <p:cNvSpPr/>
              <p:nvPr/>
            </p:nvSpPr>
            <p:spPr>
              <a:xfrm>
                <a:off x="2139376" y="4213327"/>
                <a:ext cx="736099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000" dirty="0" err="1"/>
                  <a:t>penjualan</a:t>
                </a:r>
                <a:endParaRPr lang="en-US" sz="1000" dirty="0"/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0FD403D-F586-9C70-02CF-CB13AA56B891}"/>
                </a:ext>
              </a:extLst>
            </p:cNvPr>
            <p:cNvSpPr txBox="1"/>
            <p:nvPr/>
          </p:nvSpPr>
          <p:spPr bwMode="auto">
            <a:xfrm>
              <a:off x="2287698" y="5236639"/>
              <a:ext cx="1222079" cy="27699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 err="1"/>
                <a:t>Isi</a:t>
              </a:r>
              <a:r>
                <a:rPr lang="en-US" sz="1200" dirty="0"/>
                <a:t> </a:t>
              </a:r>
              <a:r>
                <a:rPr lang="en-US" sz="1200" dirty="0" err="1"/>
                <a:t>lemari</a:t>
              </a:r>
              <a:endParaRPr 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9806764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ADCB18B-E4A8-20E9-3B71-A56991C58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600" dirty="0" err="1"/>
              <a:t>Mengapa</a:t>
            </a:r>
            <a:r>
              <a:rPr lang="en-US" sz="9600" dirty="0"/>
              <a:t> </a:t>
            </a:r>
            <a:r>
              <a:rPr lang="en-US" sz="9600" dirty="0" err="1"/>
              <a:t>Mengunakan</a:t>
            </a:r>
            <a:r>
              <a:rPr lang="en-US" sz="9600" dirty="0"/>
              <a:t> Basis Data?</a:t>
            </a:r>
            <a:endParaRPr lang="en-ID" sz="9600" dirty="0"/>
          </a:p>
        </p:txBody>
      </p:sp>
    </p:spTree>
    <p:extLst>
      <p:ext uri="{BB962C8B-B14F-4D97-AF65-F5344CB8AC3E}">
        <p14:creationId xmlns:p14="http://schemas.microsoft.com/office/powerpoint/2010/main" val="20889271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26BD9A-2C78-DCD5-18F7-17B553D11A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600" y="1536639"/>
            <a:ext cx="9435970" cy="4555200"/>
          </a:xfrm>
        </p:spPr>
        <p:txBody>
          <a:bodyPr/>
          <a:lstStyle/>
          <a:p>
            <a:r>
              <a:rPr lang="en-US" dirty="0" err="1"/>
              <a:t>Tujuan</a:t>
            </a:r>
            <a:r>
              <a:rPr lang="en-US" dirty="0"/>
              <a:t> basis data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membantu</a:t>
            </a:r>
            <a:r>
              <a:rPr lang="en-US" dirty="0"/>
              <a:t> orang dan </a:t>
            </a:r>
            <a:r>
              <a:rPr lang="en-US" dirty="0" err="1"/>
              <a:t>organisasi</a:t>
            </a:r>
            <a:r>
              <a:rPr lang="en-US" dirty="0"/>
              <a:t> </a:t>
            </a:r>
            <a:r>
              <a:rPr lang="en-US" dirty="0" err="1"/>
              <a:t>menelusuri</a:t>
            </a:r>
            <a:r>
              <a:rPr lang="en-US" dirty="0"/>
              <a:t> </a:t>
            </a:r>
            <a:r>
              <a:rPr lang="en-US" dirty="0" err="1"/>
              <a:t>hal-hal</a:t>
            </a:r>
            <a:r>
              <a:rPr lang="en-US" dirty="0"/>
              <a:t> </a:t>
            </a:r>
            <a:r>
              <a:rPr lang="en-US" dirty="0" err="1"/>
              <a:t>tertentu</a:t>
            </a:r>
            <a:endParaRPr lang="en-US" dirty="0"/>
          </a:p>
          <a:p>
            <a:r>
              <a:rPr lang="en-US" dirty="0" err="1"/>
              <a:t>Permasalahan</a:t>
            </a:r>
            <a:r>
              <a:rPr lang="en-US" dirty="0"/>
              <a:t> yang </a:t>
            </a:r>
            <a:r>
              <a:rPr lang="en-US" dirty="0" err="1"/>
              <a:t>timbul</a:t>
            </a:r>
            <a:r>
              <a:rPr lang="en-US" dirty="0"/>
              <a:t> </a:t>
            </a:r>
            <a:r>
              <a:rPr lang="en-US" dirty="0" err="1"/>
              <a:t>ketika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DAFTAR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menyimpan</a:t>
            </a:r>
            <a:r>
              <a:rPr lang="en-US" dirty="0"/>
              <a:t> data</a:t>
            </a:r>
          </a:p>
          <a:p>
            <a:pPr marL="914400" lvl="2" indent="-381000">
              <a:spcBef>
                <a:spcPts val="0"/>
              </a:spcBef>
              <a:buSzPts val="2400"/>
            </a:pPr>
            <a:r>
              <a:rPr lang="en-US" sz="2400" dirty="0"/>
              <a:t>Data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konsisten</a:t>
            </a:r>
            <a:endParaRPr lang="en-US" sz="2400" dirty="0"/>
          </a:p>
          <a:p>
            <a:pPr marL="914400" lvl="2" indent="-381000">
              <a:spcBef>
                <a:spcPts val="0"/>
              </a:spcBef>
              <a:buSzPts val="2400"/>
            </a:pPr>
            <a:r>
              <a:rPr lang="en-US" sz="2400" dirty="0" err="1"/>
              <a:t>Kerahasiaan</a:t>
            </a:r>
            <a:r>
              <a:rPr lang="en-US" sz="2400" dirty="0"/>
              <a:t> data: </a:t>
            </a:r>
            <a:r>
              <a:rPr lang="en-US" sz="2400" dirty="0" err="1"/>
              <a:t>Setiap</a:t>
            </a:r>
            <a:r>
              <a:rPr lang="en-US" sz="2400" dirty="0"/>
              <a:t> </a:t>
            </a:r>
            <a:r>
              <a:rPr lang="en-US" sz="2400" dirty="0" err="1"/>
              <a:t>departemen</a:t>
            </a:r>
            <a:r>
              <a:rPr lang="en-US" sz="2400" dirty="0"/>
              <a:t> </a:t>
            </a:r>
            <a:r>
              <a:rPr lang="en-US" sz="2400" dirty="0" err="1"/>
              <a:t>hanya</a:t>
            </a:r>
            <a:r>
              <a:rPr lang="en-US" sz="2400" dirty="0"/>
              <a:t> </a:t>
            </a:r>
            <a:r>
              <a:rPr lang="en-US" sz="2400" dirty="0" err="1"/>
              <a:t>ingin</a:t>
            </a:r>
            <a:r>
              <a:rPr lang="en-US" sz="2400" dirty="0"/>
              <a:t> </a:t>
            </a:r>
            <a:r>
              <a:rPr lang="en-US" sz="2400" dirty="0" err="1"/>
              <a:t>membagi</a:t>
            </a:r>
            <a:r>
              <a:rPr lang="en-US" sz="2400" dirty="0"/>
              <a:t> </a:t>
            </a:r>
            <a:r>
              <a:rPr lang="en-US" sz="2400" dirty="0" err="1"/>
              <a:t>beberapa</a:t>
            </a:r>
            <a:r>
              <a:rPr lang="en-US" sz="2400" dirty="0"/>
              <a:t> data </a:t>
            </a:r>
            <a:r>
              <a:rPr lang="en-US" sz="2400" dirty="0" err="1"/>
              <a:t>saja</a:t>
            </a:r>
            <a:r>
              <a:rPr lang="en-US" sz="2400" dirty="0"/>
              <a:t>,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semua</a:t>
            </a:r>
            <a:endParaRPr lang="en-US" sz="2400" dirty="0"/>
          </a:p>
          <a:p>
            <a:r>
              <a:rPr lang="en-US" dirty="0" err="1"/>
              <a:t>Penyimpanan</a:t>
            </a:r>
            <a:r>
              <a:rPr lang="en-US" dirty="0"/>
              <a:t> data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i="1" dirty="0"/>
              <a:t>single-theme tables </a:t>
            </a:r>
            <a:r>
              <a:rPr lang="en-US" dirty="0"/>
              <a:t>(</a:t>
            </a:r>
            <a:r>
              <a:rPr lang="en-US" dirty="0" err="1"/>
              <a:t>tabel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tema</a:t>
            </a:r>
            <a:r>
              <a:rPr lang="en-US" dirty="0"/>
              <a:t>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87291CE-9D36-D2EE-2248-4C0E9A199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599" y="593375"/>
            <a:ext cx="9435971" cy="763500"/>
          </a:xfrm>
        </p:spPr>
        <p:txBody>
          <a:bodyPr/>
          <a:lstStyle/>
          <a:p>
            <a:r>
              <a:rPr lang="en-US" dirty="0" err="1"/>
              <a:t>Alasan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Basis Data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568863720"/>
      </p:ext>
    </p:extLst>
  </p:cSld>
  <p:clrMapOvr>
    <a:masterClrMapping/>
  </p:clrMapOvr>
</p:sld>
</file>

<file path=ppt/theme/theme1.xml><?xml version="1.0" encoding="utf-8"?>
<a:theme xmlns:a="http://schemas.openxmlformats.org/drawingml/2006/main" name="Scarlet Template SlidesMania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CC0000"/>
      </a:lt2>
      <a:accent1>
        <a:srgbClr val="E06666"/>
      </a:accent1>
      <a:accent2>
        <a:srgbClr val="CC0000"/>
      </a:accent2>
      <a:accent3>
        <a:srgbClr val="990000"/>
      </a:accent3>
      <a:accent4>
        <a:srgbClr val="EBEBEB"/>
      </a:accent4>
      <a:accent5>
        <a:srgbClr val="CCCCCC"/>
      </a:accent5>
      <a:accent6>
        <a:srgbClr val="434343"/>
      </a:accent6>
      <a:hlink>
        <a:srgbClr val="FF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1197</Words>
  <Application>Microsoft Office PowerPoint</Application>
  <PresentationFormat>Widescreen</PresentationFormat>
  <Paragraphs>153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Wingdings</vt:lpstr>
      <vt:lpstr>Barlow Condensed</vt:lpstr>
      <vt:lpstr>Arial</vt:lpstr>
      <vt:lpstr>Roboto</vt:lpstr>
      <vt:lpstr>Scarlet Template SlidesMania</vt:lpstr>
      <vt:lpstr>KONSEP DASAR  BASIS DATA</vt:lpstr>
      <vt:lpstr>Data vs Informasi</vt:lpstr>
      <vt:lpstr>Data vs Information</vt:lpstr>
      <vt:lpstr>All kinds of information (school records, mobile telephone  records, ring tone downloads, grocery purchases) are stored in databases. We interact with databases every day, consciously or unconsciously</vt:lpstr>
      <vt:lpstr>Database</vt:lpstr>
      <vt:lpstr>Definisi Basis Data</vt:lpstr>
      <vt:lpstr>Lemari Arsip dan Basis Data</vt:lpstr>
      <vt:lpstr>Mengapa Mengunakan Basis Data?</vt:lpstr>
      <vt:lpstr>Alasan menggunakan Basis Data</vt:lpstr>
      <vt:lpstr>Masalah 1: Data redundancy and inconsistency</vt:lpstr>
      <vt:lpstr>Masalah 2: Data retrieval</vt:lpstr>
      <vt:lpstr>Database Users</vt:lpstr>
      <vt:lpstr>Operasi Dasar Basis Data</vt:lpstr>
      <vt:lpstr>Manfaat Penggunaan Basis Data</vt:lpstr>
      <vt:lpstr>Contoh Penggunaan Basis Data</vt:lpstr>
      <vt:lpstr>Komponen Sistem Basis Data dengan SQL</vt:lpstr>
      <vt:lpstr>Applications, the DBMS, and SQL</vt:lpstr>
      <vt:lpstr>Organisasi Data</vt:lpstr>
      <vt:lpstr>Level Abstraksi Data</vt:lpstr>
      <vt:lpstr>Contoh: Database Universitas</vt:lpstr>
      <vt:lpstr>Bagaimana Membuat Database?</vt:lpstr>
      <vt:lpstr>Fase Requirement: Model Data</vt:lpstr>
      <vt:lpstr>Fase Requirement: ER Diagram</vt:lpstr>
      <vt:lpstr>Fase Desain: Diagram Struktur Data</vt:lpstr>
      <vt:lpstr>Fase Implementasi: Membuat Tabel</vt:lpstr>
      <vt:lpstr>Database language</vt:lpstr>
      <vt:lpstr>Next Week Assignment</vt:lpstr>
      <vt:lpstr>Referensi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HERE GOES YOUR PRESENTATION TITLE</dc:title>
  <dc:creator>Rizka</dc:creator>
  <cp:lastModifiedBy>Rizka Hadiwiyanti</cp:lastModifiedBy>
  <cp:revision>11</cp:revision>
  <dcterms:modified xsi:type="dcterms:W3CDTF">2024-02-03T21:18:48Z</dcterms:modified>
</cp:coreProperties>
</file>