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y="5143500" cx="9144000"/>
  <p:notesSz cx="6858000" cy="9144000"/>
  <p:embeddedFontLst>
    <p:embeddedFont>
      <p:font typeface="Anaheim"/>
      <p:regular r:id="rId38"/>
      <p:bold r:id="rId39"/>
    </p:embeddedFont>
    <p:embeddedFont>
      <p:font typeface="Titillium Web"/>
      <p:regular r:id="rId40"/>
      <p:bold r:id="rId41"/>
      <p:italic r:id="rId42"/>
      <p:boldItalic r:id="rId43"/>
    </p:embeddedFont>
    <p:embeddedFont>
      <p:font typeface="Barlow Semi Condensed"/>
      <p:regular r:id="rId44"/>
      <p:bold r:id="rId45"/>
      <p:italic r:id="rId46"/>
      <p:boldItalic r:id="rId4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8" roundtripDataSignature="AMtx7mjLzBWne+0JmeYNxy3NMre1PO/7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TitilliumWeb-regular.fntdata"/><Relationship Id="rId20" Type="http://schemas.openxmlformats.org/officeDocument/2006/relationships/slide" Target="slides/slide16.xml"/><Relationship Id="rId42" Type="http://schemas.openxmlformats.org/officeDocument/2006/relationships/font" Target="fonts/TitilliumWeb-italic.fntdata"/><Relationship Id="rId41" Type="http://schemas.openxmlformats.org/officeDocument/2006/relationships/font" Target="fonts/TitilliumWeb-bold.fntdata"/><Relationship Id="rId22" Type="http://schemas.openxmlformats.org/officeDocument/2006/relationships/slide" Target="slides/slide18.xml"/><Relationship Id="rId44" Type="http://schemas.openxmlformats.org/officeDocument/2006/relationships/font" Target="fonts/BarlowSemiCondensed-regular.fntdata"/><Relationship Id="rId21" Type="http://schemas.openxmlformats.org/officeDocument/2006/relationships/slide" Target="slides/slide17.xml"/><Relationship Id="rId43" Type="http://schemas.openxmlformats.org/officeDocument/2006/relationships/font" Target="fonts/TitilliumWeb-boldItalic.fntdata"/><Relationship Id="rId24" Type="http://schemas.openxmlformats.org/officeDocument/2006/relationships/slide" Target="slides/slide20.xml"/><Relationship Id="rId46" Type="http://schemas.openxmlformats.org/officeDocument/2006/relationships/font" Target="fonts/BarlowSemiCondensed-italic.fntdata"/><Relationship Id="rId23" Type="http://schemas.openxmlformats.org/officeDocument/2006/relationships/slide" Target="slides/slide19.xml"/><Relationship Id="rId45" Type="http://schemas.openxmlformats.org/officeDocument/2006/relationships/font" Target="fonts/BarlowSemiCondensed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48" Type="http://customschemas.google.com/relationships/presentationmetadata" Target="metadata"/><Relationship Id="rId25" Type="http://schemas.openxmlformats.org/officeDocument/2006/relationships/slide" Target="slides/slide21.xml"/><Relationship Id="rId47" Type="http://schemas.openxmlformats.org/officeDocument/2006/relationships/font" Target="fonts/BarlowSemiCondensed-boldItalic.fntdata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font" Target="fonts/Anaheim-bold.fntdata"/><Relationship Id="rId16" Type="http://schemas.openxmlformats.org/officeDocument/2006/relationships/slide" Target="slides/slide12.xml"/><Relationship Id="rId38" Type="http://schemas.openxmlformats.org/officeDocument/2006/relationships/font" Target="fonts/Anaheim-regular.fntdata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5" name="Google Shape;8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3" name="Google Shape;115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9" name="Shape 1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Google Shape;1160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1" name="Google Shape;116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7" name="Shape 1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Google Shape;116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9" name="Google Shape;116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4" name="Shape 1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Google Shape;117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6" name="Google Shape;117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g34100351949_0_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3" name="Google Shape;1183;g34100351949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6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g34100351949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8" name="Google Shape;1188;g341003519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3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Google Shape;1194;g34100351949_0_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5" name="Google Shape;1195;g34100351949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g34100351949_0_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2" name="Google Shape;1202;g3410035194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7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34100351949_0_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9" name="Google Shape;1209;g34100351949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4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Google Shape;1215;g34100351949_0_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6" name="Google Shape;1216;g34100351949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7" name="Google Shape;92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g34100351949_0_5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3" name="Google Shape;1223;g34100351949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6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g34100351949_0_5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8" name="Google Shape;1228;g3410035194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3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Google Shape;1234;g34100351949_0_6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5" name="Google Shape;1235;g34100351949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0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Google Shape;1241;g34100351949_0_7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2" name="Google Shape;1242;g34100351949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7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g34100351949_0_8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9" name="Google Shape;1249;g34100351949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2" name="Shape 1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Google Shape;1253;g34100351949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4" name="Google Shape;1254;g34100351949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7" name="Shape 1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Google Shape;1258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9" name="Google Shape;12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5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Google Shape;1266;g340dc81dece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7" name="Google Shape;1267;g340dc81dece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1" name="Shape 1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Google Shape;1272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3" name="Google Shape;127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4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Google Shape;133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6" name="Google Shape;133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4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6" name="Google Shape;9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9" name="Shape 1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Google Shape;1340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1" name="Google Shape;134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5" name="Shape 1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" name="Google Shape;1346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7" name="Google Shape;134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3" name="Google Shape;135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7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9" name="Google Shape;135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9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1" name="Google Shape;9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7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9" name="Google Shape;10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3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Google Shape;104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5" name="Google Shape;10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4" name="Shape 1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Google Shape;113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6" name="Google Shape;1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1" name="Google Shape;1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5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7" name="Google Shape;11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" name="Google Shape;10;p2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" name="Google Shape;11;p2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" name="Google Shape;12;p2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" name="Google Shape;13;p2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" name="Google Shape;14;p2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" name="Google Shape;15;p2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6" name="Google Shape;16;p2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" name="Google Shape;17;p2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" name="Google Shape;18;p2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" name="Google Shape;19;p2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" name="Google Shape;20;p2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1" name="Google Shape;21;p2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2" name="Google Shape;22;p2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" name="Google Shape;23;p2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" name="Google Shape;24;p2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5" name="Google Shape;25;p2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6" name="Google Shape;26;p2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7" name="Google Shape;27;p2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8" name="Google Shape;28;p2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" name="Google Shape;29;p2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0" name="Google Shape;30;p2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1" name="Google Shape;31;p2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2" name="Google Shape;32;p2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" name="Google Shape;33;p2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" name="Google Shape;34;p2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" name="Google Shape;35;p2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6" name="Google Shape;36;p2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7" name="Google Shape;37;p2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8" name="Google Shape;38;p2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" name="Google Shape;39;p2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" name="Google Shape;40;p2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41" name="Google Shape;41;p2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2" name="Google Shape;42;p2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3" name="Google Shape;43;p2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" name="Google Shape;44;p2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5" name="Google Shape;45;p2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6" name="Google Shape;46;p2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7" name="Google Shape;47;p2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8" name="Google Shape;48;p2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" name="Google Shape;49;p2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0" name="Google Shape;50;p2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1" name="Google Shape;51;p2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2" name="Google Shape;52;p2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3" name="Google Shape;53;p2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54" name="Google Shape;54;p22"/>
          <p:cNvSpPr txBox="1"/>
          <p:nvPr>
            <p:ph type="ctrTitle"/>
          </p:nvPr>
        </p:nvSpPr>
        <p:spPr>
          <a:xfrm>
            <a:off x="713225" y="820500"/>
            <a:ext cx="4035600" cy="274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55" name="Google Shape;55;p22"/>
          <p:cNvSpPr txBox="1"/>
          <p:nvPr>
            <p:ph idx="1" type="subTitle"/>
          </p:nvPr>
        </p:nvSpPr>
        <p:spPr>
          <a:xfrm>
            <a:off x="713225" y="3808525"/>
            <a:ext cx="4035600" cy="338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56" name="Google Shape;56;p22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57" name="Google Shape;57;p22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58" name="Google Shape;58;p22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59;p22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" name="Google Shape;60;p22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61" name="Google Shape;61;p2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2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8" name="Google Shape;538;p31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539" name="Google Shape;539;p3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540" name="Google Shape;540;p3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41" name="Google Shape;541;p3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2" name="Google Shape;542;p3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3" name="Google Shape;543;p3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4" name="Google Shape;544;p3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45" name="Google Shape;545;p3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46" name="Google Shape;546;p3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7" name="Google Shape;547;p3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8" name="Google Shape;548;p3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9" name="Google Shape;549;p3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50" name="Google Shape;550;p3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551" name="Google Shape;551;p3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2" name="Google Shape;552;p3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3" name="Google Shape;553;p3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554" name="Google Shape;554;p3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555" name="Google Shape;555;p3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556" name="Google Shape;556;p3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57" name="Google Shape;557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58" name="Google Shape;558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59" name="Google Shape;559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0" name="Google Shape;560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61" name="Google Shape;561;p3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62" name="Google Shape;562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3" name="Google Shape;563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4" name="Google Shape;564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5" name="Google Shape;565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66" name="Google Shape;566;p3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67" name="Google Shape;567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8" name="Google Shape;568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9" name="Google Shape;569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570" name="Google Shape;570;p3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71" name="Google Shape;571;p3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72" name="Google Shape;572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3" name="Google Shape;573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74" name="Google Shape;574;p3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75" name="Google Shape;575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6" name="Google Shape;576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7" name="Google Shape;577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8" name="Google Shape;578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79" name="Google Shape;579;p3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80" name="Google Shape;580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1" name="Google Shape;581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2" name="Google Shape;582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583" name="Google Shape;583;p31"/>
          <p:cNvSpPr txBox="1"/>
          <p:nvPr>
            <p:ph type="title"/>
          </p:nvPr>
        </p:nvSpPr>
        <p:spPr>
          <a:xfrm>
            <a:off x="1226425" y="3100300"/>
            <a:ext cx="66912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84" name="Google Shape;584;p31"/>
          <p:cNvSpPr txBox="1"/>
          <p:nvPr>
            <p:ph idx="1" type="subTitle"/>
          </p:nvPr>
        </p:nvSpPr>
        <p:spPr>
          <a:xfrm>
            <a:off x="1226400" y="1126425"/>
            <a:ext cx="6691200" cy="1863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grpSp>
        <p:nvGrpSpPr>
          <p:cNvPr id="585" name="Google Shape;585;p31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586" name="Google Shape;586;p31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587" name="Google Shape;587;p31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8" name="Google Shape;588;p31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89" name="Google Shape;589;p31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31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TWO_COLUMNS_1"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2" name="Google Shape;592;p3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593" name="Google Shape;593;p3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594" name="Google Shape;594;p3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95" name="Google Shape;595;p3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96" name="Google Shape;596;p3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97" name="Google Shape;597;p3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98" name="Google Shape;598;p3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99" name="Google Shape;599;p3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00" name="Google Shape;600;p3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01" name="Google Shape;601;p3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02" name="Google Shape;602;p3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03" name="Google Shape;603;p3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04" name="Google Shape;604;p3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605" name="Google Shape;605;p3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06" name="Google Shape;606;p3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07" name="Google Shape;607;p3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608" name="Google Shape;608;p3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609" name="Google Shape;609;p3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610" name="Google Shape;610;p3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11" name="Google Shape;611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12" name="Google Shape;612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13" name="Google Shape;613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14" name="Google Shape;614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15" name="Google Shape;615;p3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16" name="Google Shape;616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17" name="Google Shape;617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18" name="Google Shape;618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19" name="Google Shape;619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20" name="Google Shape;620;p3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21" name="Google Shape;621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22" name="Google Shape;622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23" name="Google Shape;623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624" name="Google Shape;624;p3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625" name="Google Shape;625;p3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626" name="Google Shape;626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27" name="Google Shape;627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28" name="Google Shape;628;p3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29" name="Google Shape;629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0" name="Google Shape;630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1" name="Google Shape;631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2" name="Google Shape;632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33" name="Google Shape;633;p3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34" name="Google Shape;634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5" name="Google Shape;635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6" name="Google Shape;636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637" name="Google Shape;637;p3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8" name="Google Shape;638;p32"/>
          <p:cNvSpPr txBox="1"/>
          <p:nvPr>
            <p:ph idx="1" type="subTitle"/>
          </p:nvPr>
        </p:nvSpPr>
        <p:spPr>
          <a:xfrm>
            <a:off x="5046566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9" name="Google Shape;639;p32"/>
          <p:cNvSpPr txBox="1"/>
          <p:nvPr>
            <p:ph idx="2" type="subTitle"/>
          </p:nvPr>
        </p:nvSpPr>
        <p:spPr>
          <a:xfrm>
            <a:off x="1596634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0" name="Google Shape;640;p32"/>
          <p:cNvSpPr txBox="1"/>
          <p:nvPr>
            <p:ph idx="3" type="subTitle"/>
          </p:nvPr>
        </p:nvSpPr>
        <p:spPr>
          <a:xfrm>
            <a:off x="1596634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41" name="Google Shape;641;p32"/>
          <p:cNvSpPr txBox="1"/>
          <p:nvPr>
            <p:ph idx="4" type="subTitle"/>
          </p:nvPr>
        </p:nvSpPr>
        <p:spPr>
          <a:xfrm>
            <a:off x="5046566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grpSp>
        <p:nvGrpSpPr>
          <p:cNvPr id="642" name="Google Shape;642;p32"/>
          <p:cNvGrpSpPr/>
          <p:nvPr/>
        </p:nvGrpSpPr>
        <p:grpSpPr>
          <a:xfrm>
            <a:off x="141641" y="92498"/>
            <a:ext cx="8827867" cy="4945087"/>
            <a:chOff x="141641" y="92498"/>
            <a:chExt cx="8827867" cy="4945087"/>
          </a:xfrm>
        </p:grpSpPr>
        <p:grpSp>
          <p:nvGrpSpPr>
            <p:cNvPr id="643" name="Google Shape;643;p32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644" name="Google Shape;644;p32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5" name="Google Shape;645;p32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6" name="Google Shape;646;p32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7" name="Google Shape;647;p32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8" name="Google Shape;648;p32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9" name="Google Shape;649;p32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0" name="Google Shape;650;p32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51" name="Google Shape;651;p32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652" name="Google Shape;652;p32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3" name="Google Shape;653;p32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54" name="Google Shape;654;p32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32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7" name="Google Shape;657;p3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658" name="Google Shape;658;p3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59" name="Google Shape;659;p3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60" name="Google Shape;660;p3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61" name="Google Shape;661;p3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62" name="Google Shape;662;p3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63" name="Google Shape;663;p3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64" name="Google Shape;664;p3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65" name="Google Shape;665;p3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66" name="Google Shape;666;p3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67" name="Google Shape;667;p3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68" name="Google Shape;668;p3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69" name="Google Shape;669;p3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670" name="Google Shape;670;p3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1" name="Google Shape;671;p3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2" name="Google Shape;672;p3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673" name="Google Shape;673;p3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674" name="Google Shape;674;p3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675" name="Google Shape;675;p3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76" name="Google Shape;676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77" name="Google Shape;677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78" name="Google Shape;678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79" name="Google Shape;679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80" name="Google Shape;680;p3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81" name="Google Shape;681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82" name="Google Shape;682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83" name="Google Shape;683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84" name="Google Shape;684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85" name="Google Shape;685;p3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86" name="Google Shape;686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87" name="Google Shape;687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88" name="Google Shape;688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689" name="Google Shape;689;p3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690" name="Google Shape;690;p3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691" name="Google Shape;691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2" name="Google Shape;692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93" name="Google Shape;693;p3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94" name="Google Shape;694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5" name="Google Shape;695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6" name="Google Shape;696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7" name="Google Shape;697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98" name="Google Shape;698;p3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99" name="Google Shape;699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0" name="Google Shape;700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1" name="Google Shape;701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702" name="Google Shape;702;p33"/>
          <p:cNvGrpSpPr/>
          <p:nvPr/>
        </p:nvGrpSpPr>
        <p:grpSpPr>
          <a:xfrm flipH="1">
            <a:off x="173908" y="92498"/>
            <a:ext cx="8795601" cy="4945087"/>
            <a:chOff x="173907" y="92498"/>
            <a:chExt cx="8795601" cy="4945087"/>
          </a:xfrm>
        </p:grpSpPr>
        <p:grpSp>
          <p:nvGrpSpPr>
            <p:cNvPr id="703" name="Google Shape;703;p33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704" name="Google Shape;704;p33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5" name="Google Shape;705;p33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6" name="Google Shape;706;p33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7" name="Google Shape;707;p33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8" name="Google Shape;708;p33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9" name="Google Shape;709;p33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0" name="Google Shape;710;p33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1" name="Google Shape;711;p33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712" name="Google Shape;712;p3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3" name="Google Shape;713;p3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14" name="Google Shape;714;p33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33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16" name="Google Shape;716;p3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17" name="Google Shape;717;p33"/>
          <p:cNvSpPr txBox="1"/>
          <p:nvPr>
            <p:ph idx="1" type="subTitle"/>
          </p:nvPr>
        </p:nvSpPr>
        <p:spPr>
          <a:xfrm>
            <a:off x="719999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8" name="Google Shape;718;p33"/>
          <p:cNvSpPr txBox="1"/>
          <p:nvPr>
            <p:ph idx="2" type="subTitle"/>
          </p:nvPr>
        </p:nvSpPr>
        <p:spPr>
          <a:xfrm>
            <a:off x="4421773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9" name="Google Shape;719;p33"/>
          <p:cNvSpPr txBox="1"/>
          <p:nvPr>
            <p:ph idx="3" type="subTitle"/>
          </p:nvPr>
        </p:nvSpPr>
        <p:spPr>
          <a:xfrm>
            <a:off x="2570886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0" name="Google Shape;720;p33"/>
          <p:cNvSpPr txBox="1"/>
          <p:nvPr>
            <p:ph idx="4" type="subTitle"/>
          </p:nvPr>
        </p:nvSpPr>
        <p:spPr>
          <a:xfrm>
            <a:off x="6272660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1" name="Google Shape;721;p33"/>
          <p:cNvSpPr txBox="1"/>
          <p:nvPr>
            <p:ph idx="5" type="subTitle"/>
          </p:nvPr>
        </p:nvSpPr>
        <p:spPr>
          <a:xfrm>
            <a:off x="720000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722" name="Google Shape;722;p33"/>
          <p:cNvSpPr txBox="1"/>
          <p:nvPr>
            <p:ph idx="6" type="subTitle"/>
          </p:nvPr>
        </p:nvSpPr>
        <p:spPr>
          <a:xfrm>
            <a:off x="2570886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723" name="Google Shape;723;p33"/>
          <p:cNvSpPr txBox="1"/>
          <p:nvPr>
            <p:ph idx="7" type="subTitle"/>
          </p:nvPr>
        </p:nvSpPr>
        <p:spPr>
          <a:xfrm>
            <a:off x="4421773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724" name="Google Shape;724;p33"/>
          <p:cNvSpPr txBox="1"/>
          <p:nvPr>
            <p:ph idx="8" type="subTitle"/>
          </p:nvPr>
        </p:nvSpPr>
        <p:spPr>
          <a:xfrm>
            <a:off x="6272660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6" name="Google Shape;726;p3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727" name="Google Shape;727;p3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28" name="Google Shape;728;p3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9" name="Google Shape;729;p3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0" name="Google Shape;730;p3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1" name="Google Shape;731;p3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2" name="Google Shape;732;p3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33" name="Google Shape;733;p3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34" name="Google Shape;734;p3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5" name="Google Shape;735;p3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6" name="Google Shape;736;p3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7" name="Google Shape;737;p3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38" name="Google Shape;738;p3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39" name="Google Shape;739;p3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0" name="Google Shape;740;p3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1" name="Google Shape;741;p3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742" name="Google Shape;742;p3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743" name="Google Shape;743;p3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744" name="Google Shape;744;p3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45" name="Google Shape;745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6" name="Google Shape;746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7" name="Google Shape;747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8" name="Google Shape;748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49" name="Google Shape;749;p3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50" name="Google Shape;750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1" name="Google Shape;751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2" name="Google Shape;752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3" name="Google Shape;753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54" name="Google Shape;754;p3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55" name="Google Shape;755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6" name="Google Shape;756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7" name="Google Shape;757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758" name="Google Shape;758;p3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59" name="Google Shape;759;p3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760" name="Google Shape;760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1" name="Google Shape;761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62" name="Google Shape;762;p3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63" name="Google Shape;763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4" name="Google Shape;764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5" name="Google Shape;765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6" name="Google Shape;766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67" name="Google Shape;767;p3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68" name="Google Shape;768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9" name="Google Shape;769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70" name="Google Shape;770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771" name="Google Shape;771;p34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772" name="Google Shape;772;p34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773" name="Google Shape;773;p34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4" name="Google Shape;774;p34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75" name="Google Shape;775;p34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776" name="Google Shape;776;p3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7" name="Google Shape;777;p3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78" name="Google Shape;778;p34"/>
          <p:cNvSpPr txBox="1"/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79" name="Google Shape;779;p34"/>
          <p:cNvSpPr txBox="1"/>
          <p:nvPr>
            <p:ph idx="1" type="subTitle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0" name="Google Shape;780;p34"/>
          <p:cNvSpPr txBox="1"/>
          <p:nvPr/>
        </p:nvSpPr>
        <p:spPr>
          <a:xfrm>
            <a:off x="3982675" y="3611950"/>
            <a:ext cx="44481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ID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CREDITS: This presentation template was created by </a:t>
            </a:r>
            <a:r>
              <a:rPr b="0" i="0" lang="en-ID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0" i="0" lang="en-ID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includes icons by </a:t>
            </a:r>
            <a:r>
              <a:rPr b="0" i="0" lang="en-ID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0" i="0" lang="en-ID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infographics &amp; images by </a:t>
            </a:r>
            <a:r>
              <a:rPr b="0" i="0" lang="en-ID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0" i="0" lang="en-ID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b="0" i="0" sz="1100" u="sng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3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784" name="Google Shape;784;p3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85" name="Google Shape;785;p3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86" name="Google Shape;786;p3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7" name="Google Shape;787;p3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8" name="Google Shape;788;p3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9" name="Google Shape;789;p3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90" name="Google Shape;790;p3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91" name="Google Shape;791;p3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2" name="Google Shape;792;p3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3" name="Google Shape;793;p3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4" name="Google Shape;794;p3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95" name="Google Shape;795;p3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96" name="Google Shape;796;p3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7" name="Google Shape;797;p3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8" name="Google Shape;798;p3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799" name="Google Shape;799;p3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00" name="Google Shape;800;p3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01" name="Google Shape;801;p3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02" name="Google Shape;802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3" name="Google Shape;803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4" name="Google Shape;804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5" name="Google Shape;805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06" name="Google Shape;806;p3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07" name="Google Shape;807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8" name="Google Shape;808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9" name="Google Shape;809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0" name="Google Shape;810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11" name="Google Shape;811;p3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12" name="Google Shape;812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3" name="Google Shape;813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4" name="Google Shape;814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815" name="Google Shape;815;p3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16" name="Google Shape;816;p3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17" name="Google Shape;817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8" name="Google Shape;818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19" name="Google Shape;819;p3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20" name="Google Shape;820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1" name="Google Shape;821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2" name="Google Shape;822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3" name="Google Shape;823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24" name="Google Shape;824;p3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25" name="Google Shape;825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6" name="Google Shape;826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7" name="Google Shape;827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" name="Google Shape;829;p3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830" name="Google Shape;830;p3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831" name="Google Shape;831;p3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32" name="Google Shape;832;p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33" name="Google Shape;833;p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34" name="Google Shape;834;p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35" name="Google Shape;835;p3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36" name="Google Shape;836;p3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37" name="Google Shape;837;p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38" name="Google Shape;838;p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39" name="Google Shape;839;p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0" name="Google Shape;840;p3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41" name="Google Shape;841;p3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842" name="Google Shape;842;p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3" name="Google Shape;843;p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4" name="Google Shape;844;p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45" name="Google Shape;845;p3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46" name="Google Shape;846;p3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47" name="Google Shape;847;p3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48" name="Google Shape;848;p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49" name="Google Shape;849;p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0" name="Google Shape;850;p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1" name="Google Shape;851;p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52" name="Google Shape;852;p3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53" name="Google Shape;853;p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4" name="Google Shape;854;p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5" name="Google Shape;855;p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6" name="Google Shape;856;p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57" name="Google Shape;857;p3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58" name="Google Shape;858;p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9" name="Google Shape;859;p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0" name="Google Shape;860;p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861" name="Google Shape;861;p3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62" name="Google Shape;862;p3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63" name="Google Shape;863;p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4" name="Google Shape;864;p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65" name="Google Shape;865;p3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66" name="Google Shape;866;p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7" name="Google Shape;867;p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8" name="Google Shape;868;p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9" name="Google Shape;869;p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70" name="Google Shape;870;p3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71" name="Google Shape;871;p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2" name="Google Shape;872;p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3" name="Google Shape;873;p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874" name="Google Shape;874;p37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875" name="Google Shape;875;p3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876" name="Google Shape;876;p3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7" name="Google Shape;877;p3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78" name="Google Shape;878;p3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879" name="Google Shape;879;p3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0" name="Google Shape;880;p3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81" name="Google Shape;881;p37"/>
          <p:cNvSpPr/>
          <p:nvPr/>
        </p:nvSpPr>
        <p:spPr>
          <a:xfrm>
            <a:off x="8636475" y="4719725"/>
            <a:ext cx="377400" cy="377400"/>
          </a:xfrm>
          <a:prstGeom prst="mathMultiply">
            <a:avLst>
              <a:gd fmla="val 16276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882" name="Google Shape;882;p37"/>
          <p:cNvSpPr/>
          <p:nvPr/>
        </p:nvSpPr>
        <p:spPr>
          <a:xfrm>
            <a:off x="141850" y="450475"/>
            <a:ext cx="377400" cy="377400"/>
          </a:xfrm>
          <a:prstGeom prst="mathMultiply">
            <a:avLst>
              <a:gd fmla="val 16276" name="adj1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2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65" name="Google Shape;65;p2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6" name="Google Shape;66;p2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7" name="Google Shape;67;p2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" name="Google Shape;68;p2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9" name="Google Shape;69;p2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0" name="Google Shape;70;p2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1" name="Google Shape;71;p2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" name="Google Shape;72;p2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" name="Google Shape;73;p2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" name="Google Shape;74;p2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5" name="Google Shape;75;p2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6" name="Google Shape;76;p2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7" name="Google Shape;77;p2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" name="Google Shape;78;p2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" name="Google Shape;79;p2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0" name="Google Shape;80;p2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1" name="Google Shape;81;p2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2" name="Google Shape;82;p2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3" name="Google Shape;83;p2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4" name="Google Shape;84;p2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" name="Google Shape;85;p2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" name="Google Shape;86;p2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7" name="Google Shape;87;p2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8" name="Google Shape;88;p2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9" name="Google Shape;89;p2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0" name="Google Shape;90;p2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1" name="Google Shape;91;p2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2" name="Google Shape;92;p2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3" name="Google Shape;93;p2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" name="Google Shape;94;p2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5" name="Google Shape;95;p2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96" name="Google Shape;96;p2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7" name="Google Shape;97;p2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8" name="Google Shape;98;p2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" name="Google Shape;99;p2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0" name="Google Shape;100;p2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1" name="Google Shape;101;p2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" name="Google Shape;102;p2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" name="Google Shape;103;p2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" name="Google Shape;104;p2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5" name="Google Shape;105;p2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6" name="Google Shape;106;p2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7" name="Google Shape;107;p2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8" name="Google Shape;108;p2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09" name="Google Shape;109;p2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110" name="Google Shape;110;p23"/>
          <p:cNvGrpSpPr/>
          <p:nvPr/>
        </p:nvGrpSpPr>
        <p:grpSpPr>
          <a:xfrm>
            <a:off x="141641" y="92498"/>
            <a:ext cx="8827867" cy="4945087"/>
            <a:chOff x="141641" y="92498"/>
            <a:chExt cx="8827867" cy="4945087"/>
          </a:xfrm>
        </p:grpSpPr>
        <p:grpSp>
          <p:nvGrpSpPr>
            <p:cNvPr id="111" name="Google Shape;111;p23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112" name="Google Shape;112;p23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23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14;p23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23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23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23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23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9" name="Google Shape;119;p23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120" name="Google Shape;120;p2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21;p2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2" name="Google Shape;122;p23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3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2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26" name="Google Shape;126;p2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7" name="Google Shape;127;p2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8" name="Google Shape;128;p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" name="Google Shape;129;p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0" name="Google Shape;130;p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1" name="Google Shape;131;p2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2" name="Google Shape;132;p2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3" name="Google Shape;133;p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4" name="Google Shape;134;p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" name="Google Shape;135;p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6" name="Google Shape;136;p2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7" name="Google Shape;137;p2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38" name="Google Shape;138;p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9" name="Google Shape;139;p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" name="Google Shape;140;p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41" name="Google Shape;141;p2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42" name="Google Shape;142;p2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43" name="Google Shape;143;p2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4" name="Google Shape;144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5" name="Google Shape;145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6" name="Google Shape;146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7" name="Google Shape;147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8" name="Google Shape;148;p2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9" name="Google Shape;149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0" name="Google Shape;150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1" name="Google Shape;151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2" name="Google Shape;152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3" name="Google Shape;153;p2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4" name="Google Shape;154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5" name="Google Shape;155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" name="Google Shape;156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57" name="Google Shape;157;p2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58" name="Google Shape;158;p2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59" name="Google Shape;159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" name="Google Shape;160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1" name="Google Shape;161;p2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2" name="Google Shape;162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3" name="Google Shape;163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4" name="Google Shape;164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5" name="Google Shape;165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6" name="Google Shape;166;p2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7" name="Google Shape;167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8" name="Google Shape;168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9" name="Google Shape;169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70" name="Google Shape;170;p24"/>
          <p:cNvSpPr txBox="1"/>
          <p:nvPr>
            <p:ph idx="1" type="subTitle"/>
          </p:nvPr>
        </p:nvSpPr>
        <p:spPr>
          <a:xfrm>
            <a:off x="1454699" y="172750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71" name="Google Shape;171;p2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2" name="Google Shape;172;p24"/>
          <p:cNvSpPr txBox="1"/>
          <p:nvPr>
            <p:ph idx="2" type="subTitle"/>
          </p:nvPr>
        </p:nvSpPr>
        <p:spPr>
          <a:xfrm>
            <a:off x="713225" y="218195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4"/>
          <p:cNvSpPr txBox="1"/>
          <p:nvPr>
            <p:ph idx="3" type="title"/>
          </p:nvPr>
        </p:nvSpPr>
        <p:spPr>
          <a:xfrm>
            <a:off x="720000" y="172749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74" name="Google Shape;174;p24"/>
          <p:cNvSpPr txBox="1"/>
          <p:nvPr>
            <p:ph idx="4" type="subTitle"/>
          </p:nvPr>
        </p:nvSpPr>
        <p:spPr>
          <a:xfrm>
            <a:off x="5532475" y="172750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75" name="Google Shape;175;p24"/>
          <p:cNvSpPr txBox="1"/>
          <p:nvPr>
            <p:ph idx="5" type="subTitle"/>
          </p:nvPr>
        </p:nvSpPr>
        <p:spPr>
          <a:xfrm>
            <a:off x="4791000" y="218195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24"/>
          <p:cNvSpPr txBox="1"/>
          <p:nvPr>
            <p:ph idx="6" type="title"/>
          </p:nvPr>
        </p:nvSpPr>
        <p:spPr>
          <a:xfrm>
            <a:off x="4797775" y="172749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77" name="Google Shape;177;p24"/>
          <p:cNvSpPr txBox="1"/>
          <p:nvPr>
            <p:ph idx="7" type="subTitle"/>
          </p:nvPr>
        </p:nvSpPr>
        <p:spPr>
          <a:xfrm>
            <a:off x="1454699" y="320255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78" name="Google Shape;178;p24"/>
          <p:cNvSpPr txBox="1"/>
          <p:nvPr>
            <p:ph idx="8" type="subTitle"/>
          </p:nvPr>
        </p:nvSpPr>
        <p:spPr>
          <a:xfrm>
            <a:off x="713225" y="365700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4"/>
          <p:cNvSpPr txBox="1"/>
          <p:nvPr>
            <p:ph idx="9" type="title"/>
          </p:nvPr>
        </p:nvSpPr>
        <p:spPr>
          <a:xfrm>
            <a:off x="720000" y="320254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80" name="Google Shape;180;p24"/>
          <p:cNvSpPr txBox="1"/>
          <p:nvPr>
            <p:ph idx="13" type="subTitle"/>
          </p:nvPr>
        </p:nvSpPr>
        <p:spPr>
          <a:xfrm>
            <a:off x="5532475" y="320255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81" name="Google Shape;181;p24"/>
          <p:cNvSpPr txBox="1"/>
          <p:nvPr>
            <p:ph idx="14" type="subTitle"/>
          </p:nvPr>
        </p:nvSpPr>
        <p:spPr>
          <a:xfrm>
            <a:off x="4791000" y="365700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24"/>
          <p:cNvSpPr txBox="1"/>
          <p:nvPr>
            <p:ph idx="15" type="title"/>
          </p:nvPr>
        </p:nvSpPr>
        <p:spPr>
          <a:xfrm>
            <a:off x="4797775" y="320254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grpSp>
        <p:nvGrpSpPr>
          <p:cNvPr id="183" name="Google Shape;183;p24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84" name="Google Shape;184;p24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85" name="Google Shape;185;p2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2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7" name="Google Shape;187;p24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24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" name="Google Shape;190;p2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91" name="Google Shape;191;p2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92" name="Google Shape;192;p2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3" name="Google Shape;193;p2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" name="Google Shape;194;p2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5" name="Google Shape;195;p2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6" name="Google Shape;196;p2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97" name="Google Shape;197;p2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8" name="Google Shape;198;p2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9" name="Google Shape;199;p2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0" name="Google Shape;200;p2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" name="Google Shape;201;p2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02" name="Google Shape;202;p2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03" name="Google Shape;203;p2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4" name="Google Shape;204;p2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5" name="Google Shape;205;p2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06" name="Google Shape;206;p2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07" name="Google Shape;207;p2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08" name="Google Shape;208;p2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9" name="Google Shape;209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0" name="Google Shape;210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" name="Google Shape;211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2" name="Google Shape;212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3" name="Google Shape;213;p2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4" name="Google Shape;214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" name="Google Shape;215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" name="Google Shape;216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7" name="Google Shape;217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8" name="Google Shape;218;p2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9" name="Google Shape;219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" name="Google Shape;220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1" name="Google Shape;221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22" name="Google Shape;222;p2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23" name="Google Shape;223;p2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24" name="Google Shape;224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5" name="Google Shape;225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6" name="Google Shape;226;p2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7" name="Google Shape;227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8" name="Google Shape;228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9" name="Google Shape;229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0" name="Google Shape;230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1" name="Google Shape;231;p2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32" name="Google Shape;232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3" name="Google Shape;233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4" name="Google Shape;234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35" name="Google Shape;235;p25"/>
          <p:cNvSpPr txBox="1"/>
          <p:nvPr>
            <p:ph type="title"/>
          </p:nvPr>
        </p:nvSpPr>
        <p:spPr>
          <a:xfrm>
            <a:off x="4178250" y="2448225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36" name="Google Shape;236;p25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37" name="Google Shape;237;p25"/>
          <p:cNvSpPr txBox="1"/>
          <p:nvPr>
            <p:ph idx="1" type="subTitle"/>
          </p:nvPr>
        </p:nvSpPr>
        <p:spPr>
          <a:xfrm>
            <a:off x="4178250" y="3344850"/>
            <a:ext cx="40323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38" name="Google Shape;238;p25"/>
          <p:cNvGrpSpPr/>
          <p:nvPr/>
        </p:nvGrpSpPr>
        <p:grpSpPr>
          <a:xfrm>
            <a:off x="173907" y="92498"/>
            <a:ext cx="8795601" cy="4945087"/>
            <a:chOff x="173907" y="92498"/>
            <a:chExt cx="8795601" cy="4945087"/>
          </a:xfrm>
        </p:grpSpPr>
        <p:grpSp>
          <p:nvGrpSpPr>
            <p:cNvPr id="239" name="Google Shape;239;p25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240" name="Google Shape;240;p25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5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5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5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5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5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25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" name="Google Shape;247;p25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248" name="Google Shape;248;p2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2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0" name="Google Shape;250;p25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oogle Shape;253;p2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54" name="Google Shape;254;p2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55" name="Google Shape;255;p2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56" name="Google Shape;256;p2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7" name="Google Shape;257;p2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8" name="Google Shape;258;p2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9" name="Google Shape;259;p2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60" name="Google Shape;260;p2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61" name="Google Shape;261;p2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2" name="Google Shape;262;p2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3" name="Google Shape;263;p2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4" name="Google Shape;264;p2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65" name="Google Shape;265;p2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66" name="Google Shape;266;p2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7" name="Google Shape;267;p2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8" name="Google Shape;268;p2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69" name="Google Shape;269;p2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70" name="Google Shape;270;p2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71" name="Google Shape;271;p2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72" name="Google Shape;272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3" name="Google Shape;273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4" name="Google Shape;274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5" name="Google Shape;275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76" name="Google Shape;276;p2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77" name="Google Shape;277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8" name="Google Shape;278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9" name="Google Shape;279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0" name="Google Shape;280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81" name="Google Shape;281;p2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82" name="Google Shape;282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3" name="Google Shape;283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4" name="Google Shape;284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85" name="Google Shape;285;p2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86" name="Google Shape;286;p2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87" name="Google Shape;287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8" name="Google Shape;288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89" name="Google Shape;289;p2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90" name="Google Shape;290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1" name="Google Shape;291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2" name="Google Shape;292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3" name="Google Shape;293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94" name="Google Shape;294;p2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95" name="Google Shape;295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6" name="Google Shape;296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7" name="Google Shape;297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98" name="Google Shape;298;p26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299" name="Google Shape;299;p26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300" name="Google Shape;300;p26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26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2" name="Google Shape;302;p26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6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4" name="Google Shape;304;p2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05" name="Google Shape;305;p26"/>
          <p:cNvSpPr txBox="1"/>
          <p:nvPr>
            <p:ph idx="1" type="subTitle"/>
          </p:nvPr>
        </p:nvSpPr>
        <p:spPr>
          <a:xfrm>
            <a:off x="937625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6" name="Google Shape;306;p26"/>
          <p:cNvSpPr txBox="1"/>
          <p:nvPr>
            <p:ph idx="2" type="subTitle"/>
          </p:nvPr>
        </p:nvSpPr>
        <p:spPr>
          <a:xfrm>
            <a:off x="3484350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7" name="Google Shape;307;p26"/>
          <p:cNvSpPr txBox="1"/>
          <p:nvPr>
            <p:ph idx="3" type="subTitle"/>
          </p:nvPr>
        </p:nvSpPr>
        <p:spPr>
          <a:xfrm>
            <a:off x="6031075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8" name="Google Shape;308;p26"/>
          <p:cNvSpPr txBox="1"/>
          <p:nvPr>
            <p:ph idx="4" type="subTitle"/>
          </p:nvPr>
        </p:nvSpPr>
        <p:spPr>
          <a:xfrm>
            <a:off x="937625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309" name="Google Shape;309;p26"/>
          <p:cNvSpPr txBox="1"/>
          <p:nvPr>
            <p:ph idx="5" type="subTitle"/>
          </p:nvPr>
        </p:nvSpPr>
        <p:spPr>
          <a:xfrm>
            <a:off x="3484350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310" name="Google Shape;310;p26"/>
          <p:cNvSpPr txBox="1"/>
          <p:nvPr>
            <p:ph idx="6" type="subTitle"/>
          </p:nvPr>
        </p:nvSpPr>
        <p:spPr>
          <a:xfrm>
            <a:off x="6031075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" name="Google Shape;312;p2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313" name="Google Shape;313;p2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314" name="Google Shape;314;p2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15" name="Google Shape;315;p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6" name="Google Shape;316;p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7" name="Google Shape;317;p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8" name="Google Shape;318;p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19" name="Google Shape;319;p2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20" name="Google Shape;320;p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21" name="Google Shape;321;p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22" name="Google Shape;322;p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23" name="Google Shape;323;p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24" name="Google Shape;324;p2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325" name="Google Shape;325;p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26" name="Google Shape;326;p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27" name="Google Shape;327;p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28" name="Google Shape;328;p2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29" name="Google Shape;329;p2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30" name="Google Shape;330;p2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1" name="Google Shape;331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2" name="Google Shape;332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3" name="Google Shape;333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4" name="Google Shape;334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35" name="Google Shape;335;p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6" name="Google Shape;336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7" name="Google Shape;337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8" name="Google Shape;338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9" name="Google Shape;339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40" name="Google Shape;340;p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41" name="Google Shape;341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2" name="Google Shape;342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3" name="Google Shape;343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344" name="Google Shape;344;p2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345" name="Google Shape;345;p2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346" name="Google Shape;346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7" name="Google Shape;347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48" name="Google Shape;348;p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49" name="Google Shape;349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0" name="Google Shape;350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1" name="Google Shape;351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2" name="Google Shape;352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53" name="Google Shape;353;p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54" name="Google Shape;354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5" name="Google Shape;355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6" name="Google Shape;356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357" name="Google Shape;357;p27"/>
          <p:cNvSpPr txBox="1"/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58" name="Google Shape;358;p27"/>
          <p:cNvSpPr txBox="1"/>
          <p:nvPr>
            <p:ph idx="1" type="subTitle"/>
          </p:nvPr>
        </p:nvSpPr>
        <p:spPr>
          <a:xfrm>
            <a:off x="720000" y="1700300"/>
            <a:ext cx="3916800" cy="22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unito Light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  <p:grpSp>
        <p:nvGrpSpPr>
          <p:cNvPr id="359" name="Google Shape;359;p27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360" name="Google Shape;360;p2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361" name="Google Shape;361;p2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63" name="Google Shape;363;p2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364" name="Google Shape;364;p2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_AND_TWO_COLUMNS_1_1"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oogle Shape;367;p2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368" name="Google Shape;368;p2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369" name="Google Shape;369;p2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70" name="Google Shape;370;p2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1" name="Google Shape;371;p2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2" name="Google Shape;372;p2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3" name="Google Shape;373;p2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74" name="Google Shape;374;p2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75" name="Google Shape;375;p2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6" name="Google Shape;376;p2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7" name="Google Shape;377;p2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8" name="Google Shape;378;p2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79" name="Google Shape;379;p2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380" name="Google Shape;380;p2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81" name="Google Shape;381;p2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82" name="Google Shape;382;p2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83" name="Google Shape;383;p2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84" name="Google Shape;384;p2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85" name="Google Shape;385;p2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86" name="Google Shape;386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7" name="Google Shape;387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8" name="Google Shape;388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9" name="Google Shape;389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90" name="Google Shape;390;p2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91" name="Google Shape;391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2" name="Google Shape;392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3" name="Google Shape;393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4" name="Google Shape;394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95" name="Google Shape;395;p2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96" name="Google Shape;396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7" name="Google Shape;397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8" name="Google Shape;398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399" name="Google Shape;399;p2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00" name="Google Shape;400;p2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01" name="Google Shape;401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2" name="Google Shape;402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03" name="Google Shape;403;p2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04" name="Google Shape;404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5" name="Google Shape;405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6" name="Google Shape;406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7" name="Google Shape;407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08" name="Google Shape;408;p2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09" name="Google Shape;409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10" name="Google Shape;410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11" name="Google Shape;411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412" name="Google Shape;412;p2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13" name="Google Shape;413;p28"/>
          <p:cNvSpPr txBox="1"/>
          <p:nvPr>
            <p:ph idx="1" type="subTitle"/>
          </p:nvPr>
        </p:nvSpPr>
        <p:spPr>
          <a:xfrm>
            <a:off x="720000" y="1507800"/>
            <a:ext cx="4611600" cy="26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14" name="Google Shape;414;p28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415" name="Google Shape;415;p28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416" name="Google Shape;416;p2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" name="Google Shape;417;p2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18" name="Google Shape;418;p28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8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oogle Shape;421;p2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422" name="Google Shape;422;p2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423" name="Google Shape;423;p2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24" name="Google Shape;424;p2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5" name="Google Shape;425;p2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6" name="Google Shape;426;p2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7" name="Google Shape;427;p2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28" name="Google Shape;428;p2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29" name="Google Shape;429;p2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30" name="Google Shape;430;p2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31" name="Google Shape;431;p2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32" name="Google Shape;432;p2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33" name="Google Shape;433;p2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434" name="Google Shape;434;p2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35" name="Google Shape;435;p2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36" name="Google Shape;436;p2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437" name="Google Shape;437;p2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438" name="Google Shape;438;p2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439" name="Google Shape;439;p2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40" name="Google Shape;440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1" name="Google Shape;441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2" name="Google Shape;442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3" name="Google Shape;443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44" name="Google Shape;444;p2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45" name="Google Shape;445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6" name="Google Shape;446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7" name="Google Shape;447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8" name="Google Shape;448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49" name="Google Shape;449;p2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50" name="Google Shape;450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1" name="Google Shape;451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2" name="Google Shape;452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453" name="Google Shape;453;p2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54" name="Google Shape;454;p2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55" name="Google Shape;455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6" name="Google Shape;456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57" name="Google Shape;457;p2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58" name="Google Shape;458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9" name="Google Shape;459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60" name="Google Shape;460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61" name="Google Shape;461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62" name="Google Shape;462;p2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63" name="Google Shape;463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64" name="Google Shape;464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65" name="Google Shape;465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466" name="Google Shape;466;p29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467" name="Google Shape;467;p29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468" name="Google Shape;468;p2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2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29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471" name="Google Shape;471;p29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29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73" name="Google Shape;473;p29"/>
          <p:cNvSpPr txBox="1"/>
          <p:nvPr>
            <p:ph type="title"/>
          </p:nvPr>
        </p:nvSpPr>
        <p:spPr>
          <a:xfrm>
            <a:off x="1495650" y="1007925"/>
            <a:ext cx="6152700" cy="98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5" name="Google Shape;475;p3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476" name="Google Shape;476;p3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477" name="Google Shape;477;p3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78" name="Google Shape;478;p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9" name="Google Shape;479;p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0" name="Google Shape;480;p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1" name="Google Shape;481;p3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82" name="Google Shape;482;p3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83" name="Google Shape;483;p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4" name="Google Shape;484;p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5" name="Google Shape;485;p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6" name="Google Shape;486;p3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87" name="Google Shape;487;p3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488" name="Google Shape;488;p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9" name="Google Shape;489;p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0" name="Google Shape;490;p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491" name="Google Shape;491;p3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492" name="Google Shape;492;p3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493" name="Google Shape;493;p3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94" name="Google Shape;494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5" name="Google Shape;495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6" name="Google Shape;496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7" name="Google Shape;497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98" name="Google Shape;498;p3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99" name="Google Shape;499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0" name="Google Shape;500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1" name="Google Shape;501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2" name="Google Shape;502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03" name="Google Shape;503;p3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04" name="Google Shape;504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5" name="Google Shape;505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6" name="Google Shape;506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507" name="Google Shape;507;p3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08" name="Google Shape;508;p3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09" name="Google Shape;509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0" name="Google Shape;510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11" name="Google Shape;511;p3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12" name="Google Shape;512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3" name="Google Shape;513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4" name="Google Shape;514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5" name="Google Shape;515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16" name="Google Shape;516;p3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17" name="Google Shape;517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8" name="Google Shape;518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9" name="Google Shape;519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520" name="Google Shape;520;p30"/>
          <p:cNvSpPr txBox="1"/>
          <p:nvPr>
            <p:ph type="title"/>
          </p:nvPr>
        </p:nvSpPr>
        <p:spPr>
          <a:xfrm>
            <a:off x="713225" y="2448213"/>
            <a:ext cx="44724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21" name="Google Shape;521;p30"/>
          <p:cNvSpPr txBox="1"/>
          <p:nvPr>
            <p:ph idx="2" type="title"/>
          </p:nvPr>
        </p:nvSpPr>
        <p:spPr>
          <a:xfrm>
            <a:off x="2208275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522" name="Google Shape;522;p30"/>
          <p:cNvSpPr txBox="1"/>
          <p:nvPr>
            <p:ph idx="1" type="subTitle"/>
          </p:nvPr>
        </p:nvSpPr>
        <p:spPr>
          <a:xfrm>
            <a:off x="713225" y="3344838"/>
            <a:ext cx="44724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523" name="Google Shape;523;p30"/>
          <p:cNvGrpSpPr/>
          <p:nvPr/>
        </p:nvGrpSpPr>
        <p:grpSpPr>
          <a:xfrm flipH="1">
            <a:off x="173908" y="92498"/>
            <a:ext cx="8795601" cy="4945087"/>
            <a:chOff x="173907" y="92498"/>
            <a:chExt cx="8795601" cy="4945087"/>
          </a:xfrm>
        </p:grpSpPr>
        <p:grpSp>
          <p:nvGrpSpPr>
            <p:cNvPr id="524" name="Google Shape;524;p30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525" name="Google Shape;525;p30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6" name="Google Shape;526;p30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7" name="Google Shape;527;p30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8" name="Google Shape;528;p30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0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0" name="Google Shape;530;p30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1" name="Google Shape;531;p30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2" name="Google Shape;532;p30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533" name="Google Shape;533;p30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4" name="Google Shape;534;p30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5" name="Google Shape;535;p30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30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7" name="Google Shape;7;p21"/>
          <p:cNvSpPr txBox="1"/>
          <p:nvPr>
            <p:ph idx="1" type="body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5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9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1"/>
          <p:cNvGrpSpPr/>
          <p:nvPr/>
        </p:nvGrpSpPr>
        <p:grpSpPr>
          <a:xfrm>
            <a:off x="5235950" y="1048200"/>
            <a:ext cx="3285066" cy="3286950"/>
            <a:chOff x="5235950" y="859675"/>
            <a:chExt cx="3285066" cy="3286950"/>
          </a:xfrm>
        </p:grpSpPr>
        <p:sp>
          <p:nvSpPr>
            <p:cNvPr id="888" name="Google Shape;888;p1"/>
            <p:cNvSpPr/>
            <p:nvPr/>
          </p:nvSpPr>
          <p:spPr>
            <a:xfrm>
              <a:off x="5478353" y="2905396"/>
              <a:ext cx="2070476" cy="1119822"/>
            </a:xfrm>
            <a:custGeom>
              <a:rect b="b" l="l" r="r" t="t"/>
              <a:pathLst>
                <a:path extrusionOk="0" h="11346" w="20978">
                  <a:moveTo>
                    <a:pt x="3108" y="1"/>
                  </a:moveTo>
                  <a:lnTo>
                    <a:pt x="0" y="903"/>
                  </a:lnTo>
                  <a:cubicBezTo>
                    <a:pt x="1821" y="7235"/>
                    <a:pt x="7589" y="11346"/>
                    <a:pt x="13861" y="11346"/>
                  </a:cubicBezTo>
                  <a:cubicBezTo>
                    <a:pt x="15185" y="11346"/>
                    <a:pt x="16533" y="11162"/>
                    <a:pt x="17870" y="10778"/>
                  </a:cubicBezTo>
                  <a:cubicBezTo>
                    <a:pt x="18973" y="10477"/>
                    <a:pt x="20026" y="10026"/>
                    <a:pt x="20978" y="9474"/>
                  </a:cubicBezTo>
                  <a:lnTo>
                    <a:pt x="19399" y="6667"/>
                  </a:lnTo>
                  <a:cubicBezTo>
                    <a:pt x="18647" y="7093"/>
                    <a:pt x="17845" y="7419"/>
                    <a:pt x="16968" y="7670"/>
                  </a:cubicBezTo>
                  <a:cubicBezTo>
                    <a:pt x="15927" y="7973"/>
                    <a:pt x="14877" y="8117"/>
                    <a:pt x="13844" y="8117"/>
                  </a:cubicBezTo>
                  <a:cubicBezTo>
                    <a:pt x="8987" y="8117"/>
                    <a:pt x="4514" y="4920"/>
                    <a:pt x="3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1"/>
            <p:cNvSpPr/>
            <p:nvPr/>
          </p:nvSpPr>
          <p:spPr>
            <a:xfrm>
              <a:off x="5686114" y="1163962"/>
              <a:ext cx="1100872" cy="1100872"/>
            </a:xfrm>
            <a:custGeom>
              <a:rect b="b" l="l" r="r" t="t"/>
              <a:pathLst>
                <a:path extrusionOk="0" h="11154" w="11154">
                  <a:moveTo>
                    <a:pt x="11154" y="0"/>
                  </a:moveTo>
                  <a:cubicBezTo>
                    <a:pt x="4988" y="0"/>
                    <a:pt x="1" y="4988"/>
                    <a:pt x="1" y="11153"/>
                  </a:cubicBezTo>
                  <a:lnTo>
                    <a:pt x="11154" y="11153"/>
                  </a:lnTo>
                  <a:lnTo>
                    <a:pt x="11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1"/>
            <p:cNvSpPr/>
            <p:nvPr/>
          </p:nvSpPr>
          <p:spPr>
            <a:xfrm>
              <a:off x="5767738" y="1260390"/>
              <a:ext cx="2308041" cy="2310508"/>
            </a:xfrm>
            <a:custGeom>
              <a:rect b="b" l="l" r="r" t="t"/>
              <a:pathLst>
                <a:path extrusionOk="0" h="23410" w="23385">
                  <a:moveTo>
                    <a:pt x="11680" y="1"/>
                  </a:moveTo>
                  <a:lnTo>
                    <a:pt x="11680" y="11705"/>
                  </a:lnTo>
                  <a:lnTo>
                    <a:pt x="1" y="11705"/>
                  </a:lnTo>
                  <a:cubicBezTo>
                    <a:pt x="1" y="18171"/>
                    <a:pt x="5239" y="23409"/>
                    <a:pt x="11680" y="23409"/>
                  </a:cubicBezTo>
                  <a:cubicBezTo>
                    <a:pt x="18146" y="23409"/>
                    <a:pt x="23384" y="18171"/>
                    <a:pt x="23384" y="11705"/>
                  </a:cubicBezTo>
                  <a:cubicBezTo>
                    <a:pt x="23384" y="5239"/>
                    <a:pt x="18146" y="1"/>
                    <a:pt x="116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1"/>
            <p:cNvSpPr/>
            <p:nvPr/>
          </p:nvSpPr>
          <p:spPr>
            <a:xfrm>
              <a:off x="6895764" y="2413187"/>
              <a:ext cx="1625252" cy="1115677"/>
            </a:xfrm>
            <a:custGeom>
              <a:rect b="b" l="l" r="r" t="t"/>
              <a:pathLst>
                <a:path extrusionOk="0" h="11304" w="16467">
                  <a:moveTo>
                    <a:pt x="1529" y="827"/>
                  </a:moveTo>
                  <a:lnTo>
                    <a:pt x="15965" y="4612"/>
                  </a:lnTo>
                  <a:cubicBezTo>
                    <a:pt x="15339" y="6742"/>
                    <a:pt x="14286" y="8672"/>
                    <a:pt x="12883" y="10401"/>
                  </a:cubicBezTo>
                  <a:cubicBezTo>
                    <a:pt x="12782" y="10526"/>
                    <a:pt x="12682" y="10627"/>
                    <a:pt x="12582" y="10727"/>
                  </a:cubicBezTo>
                  <a:lnTo>
                    <a:pt x="1529" y="827"/>
                  </a:lnTo>
                  <a:close/>
                  <a:moveTo>
                    <a:pt x="0" y="0"/>
                  </a:moveTo>
                  <a:lnTo>
                    <a:pt x="12632" y="11303"/>
                  </a:lnTo>
                  <a:lnTo>
                    <a:pt x="12757" y="11153"/>
                  </a:lnTo>
                  <a:cubicBezTo>
                    <a:pt x="12908" y="11003"/>
                    <a:pt x="13058" y="10827"/>
                    <a:pt x="13183" y="10677"/>
                  </a:cubicBezTo>
                  <a:cubicBezTo>
                    <a:pt x="14687" y="8847"/>
                    <a:pt x="15790" y="6767"/>
                    <a:pt x="16417" y="4511"/>
                  </a:cubicBezTo>
                  <a:lnTo>
                    <a:pt x="16467" y="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1"/>
            <p:cNvSpPr/>
            <p:nvPr/>
          </p:nvSpPr>
          <p:spPr>
            <a:xfrm>
              <a:off x="5498093" y="2415654"/>
              <a:ext cx="1422527" cy="1241812"/>
            </a:xfrm>
            <a:custGeom>
              <a:rect b="b" l="l" r="r" t="t"/>
              <a:pathLst>
                <a:path extrusionOk="0" h="12582" w="14413">
                  <a:moveTo>
                    <a:pt x="14412" y="0"/>
                  </a:moveTo>
                  <a:lnTo>
                    <a:pt x="1" y="2381"/>
                  </a:lnTo>
                  <a:cubicBezTo>
                    <a:pt x="703" y="6717"/>
                    <a:pt x="3334" y="10401"/>
                    <a:pt x="6968" y="12582"/>
                  </a:cubicBezTo>
                  <a:lnTo>
                    <a:pt x="144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1"/>
            <p:cNvSpPr/>
            <p:nvPr/>
          </p:nvSpPr>
          <p:spPr>
            <a:xfrm>
              <a:off x="7232129" y="154987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277" y="0"/>
                  </a:moveTo>
                  <a:lnTo>
                    <a:pt x="1" y="276"/>
                  </a:lnTo>
                  <a:lnTo>
                    <a:pt x="1505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1"/>
            <p:cNvSpPr/>
            <p:nvPr/>
          </p:nvSpPr>
          <p:spPr>
            <a:xfrm>
              <a:off x="7232129" y="1549873"/>
              <a:ext cx="175780" cy="175682"/>
            </a:xfrm>
            <a:custGeom>
              <a:rect b="b" l="l" r="r" t="t"/>
              <a:pathLst>
                <a:path extrusionOk="0" h="1780" w="1781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780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1"/>
            <p:cNvSpPr/>
            <p:nvPr/>
          </p:nvSpPr>
          <p:spPr>
            <a:xfrm>
              <a:off x="5456048" y="179474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277" y="0"/>
                  </a:moveTo>
                  <a:lnTo>
                    <a:pt x="1" y="276"/>
                  </a:lnTo>
                  <a:lnTo>
                    <a:pt x="1530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1"/>
            <p:cNvSpPr/>
            <p:nvPr/>
          </p:nvSpPr>
          <p:spPr>
            <a:xfrm>
              <a:off x="5456048" y="179474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805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1"/>
            <p:cNvSpPr/>
            <p:nvPr/>
          </p:nvSpPr>
          <p:spPr>
            <a:xfrm>
              <a:off x="6084363" y="99824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rgbClr val="6186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1"/>
            <p:cNvSpPr/>
            <p:nvPr/>
          </p:nvSpPr>
          <p:spPr>
            <a:xfrm>
              <a:off x="6084363" y="99824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1"/>
            <p:cNvSpPr/>
            <p:nvPr/>
          </p:nvSpPr>
          <p:spPr>
            <a:xfrm>
              <a:off x="8211712" y="2037146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1"/>
            <p:cNvSpPr/>
            <p:nvPr/>
          </p:nvSpPr>
          <p:spPr>
            <a:xfrm>
              <a:off x="8211712" y="2116302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1"/>
            <p:cNvSpPr/>
            <p:nvPr/>
          </p:nvSpPr>
          <p:spPr>
            <a:xfrm>
              <a:off x="8211712" y="2195458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1"/>
            <p:cNvSpPr/>
            <p:nvPr/>
          </p:nvSpPr>
          <p:spPr>
            <a:xfrm>
              <a:off x="8211712" y="2274614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1"/>
            <p:cNvSpPr/>
            <p:nvPr/>
          </p:nvSpPr>
          <p:spPr>
            <a:xfrm>
              <a:off x="8211712" y="2353770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1"/>
            <p:cNvSpPr/>
            <p:nvPr/>
          </p:nvSpPr>
          <p:spPr>
            <a:xfrm>
              <a:off x="8211712" y="2432927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5" name="Google Shape;905;p1"/>
            <p:cNvSpPr/>
            <p:nvPr/>
          </p:nvSpPr>
          <p:spPr>
            <a:xfrm>
              <a:off x="8211712" y="2512083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6" name="Google Shape;906;p1"/>
            <p:cNvSpPr/>
            <p:nvPr/>
          </p:nvSpPr>
          <p:spPr>
            <a:xfrm>
              <a:off x="6920537" y="859675"/>
              <a:ext cx="1212104" cy="818893"/>
            </a:xfrm>
            <a:custGeom>
              <a:rect b="b" l="l" r="r" t="t"/>
              <a:pathLst>
                <a:path extrusionOk="0" h="8297" w="12281">
                  <a:moveTo>
                    <a:pt x="0" y="1"/>
                  </a:moveTo>
                  <a:lnTo>
                    <a:pt x="0" y="2557"/>
                  </a:lnTo>
                  <a:cubicBezTo>
                    <a:pt x="91" y="2555"/>
                    <a:pt x="182" y="2554"/>
                    <a:pt x="272" y="2554"/>
                  </a:cubicBezTo>
                  <a:cubicBezTo>
                    <a:pt x="4545" y="2554"/>
                    <a:pt x="8289" y="4860"/>
                    <a:pt x="10351" y="8296"/>
                  </a:cubicBezTo>
                  <a:lnTo>
                    <a:pt x="12281" y="6492"/>
                  </a:lnTo>
                  <a:cubicBezTo>
                    <a:pt x="9749" y="2532"/>
                    <a:pt x="4988" y="7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7" name="Google Shape;907;p1"/>
            <p:cNvSpPr/>
            <p:nvPr/>
          </p:nvSpPr>
          <p:spPr>
            <a:xfrm>
              <a:off x="7734307" y="1826919"/>
              <a:ext cx="623472" cy="24773"/>
            </a:xfrm>
            <a:custGeom>
              <a:rect b="b" l="l" r="r" t="t"/>
              <a:pathLst>
                <a:path extrusionOk="0" h="251" w="6317">
                  <a:moveTo>
                    <a:pt x="1" y="0"/>
                  </a:moveTo>
                  <a:lnTo>
                    <a:pt x="1" y="251"/>
                  </a:lnTo>
                  <a:lnTo>
                    <a:pt x="6317" y="251"/>
                  </a:lnTo>
                  <a:lnTo>
                    <a:pt x="63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8" name="Google Shape;908;p1"/>
            <p:cNvSpPr/>
            <p:nvPr/>
          </p:nvSpPr>
          <p:spPr>
            <a:xfrm>
              <a:off x="7744177" y="1911010"/>
              <a:ext cx="343961" cy="27241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1"/>
            <p:cNvSpPr/>
            <p:nvPr/>
          </p:nvSpPr>
          <p:spPr>
            <a:xfrm>
              <a:off x="5235950" y="2749551"/>
              <a:ext cx="621005" cy="101560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1"/>
            <p:cNvSpPr/>
            <p:nvPr/>
          </p:nvSpPr>
          <p:spPr>
            <a:xfrm>
              <a:off x="6814239" y="3180764"/>
              <a:ext cx="185551" cy="563464"/>
            </a:xfrm>
            <a:custGeom>
              <a:rect b="b" l="l" r="r" t="t"/>
              <a:pathLst>
                <a:path extrusionOk="0" h="5709" w="1880">
                  <a:moveTo>
                    <a:pt x="662" y="0"/>
                  </a:moveTo>
                  <a:cubicBezTo>
                    <a:pt x="389" y="0"/>
                    <a:pt x="147" y="228"/>
                    <a:pt x="100" y="769"/>
                  </a:cubicBezTo>
                  <a:cubicBezTo>
                    <a:pt x="1" y="2375"/>
                    <a:pt x="97" y="5709"/>
                    <a:pt x="771" y="5709"/>
                  </a:cubicBezTo>
                  <a:cubicBezTo>
                    <a:pt x="781" y="5709"/>
                    <a:pt x="791" y="5708"/>
                    <a:pt x="801" y="5707"/>
                  </a:cubicBezTo>
                  <a:cubicBezTo>
                    <a:pt x="1503" y="5632"/>
                    <a:pt x="1879" y="5331"/>
                    <a:pt x="1428" y="5256"/>
                  </a:cubicBezTo>
                  <a:cubicBezTo>
                    <a:pt x="1002" y="5206"/>
                    <a:pt x="1002" y="5155"/>
                    <a:pt x="977" y="5030"/>
                  </a:cubicBezTo>
                  <a:cubicBezTo>
                    <a:pt x="952" y="4228"/>
                    <a:pt x="1428" y="2649"/>
                    <a:pt x="1553" y="1471"/>
                  </a:cubicBezTo>
                  <a:cubicBezTo>
                    <a:pt x="1647" y="615"/>
                    <a:pt x="1111" y="0"/>
                    <a:pt x="662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1" name="Google Shape;911;p1"/>
            <p:cNvSpPr/>
            <p:nvPr/>
          </p:nvSpPr>
          <p:spPr>
            <a:xfrm>
              <a:off x="6858653" y="3699424"/>
              <a:ext cx="168279" cy="54086"/>
            </a:xfrm>
            <a:custGeom>
              <a:rect b="b" l="l" r="r" t="t"/>
              <a:pathLst>
                <a:path extrusionOk="0" h="548" w="1705">
                  <a:moveTo>
                    <a:pt x="978" y="1"/>
                  </a:moveTo>
                  <a:cubicBezTo>
                    <a:pt x="808" y="170"/>
                    <a:pt x="551" y="211"/>
                    <a:pt x="343" y="211"/>
                  </a:cubicBezTo>
                  <a:cubicBezTo>
                    <a:pt x="151" y="211"/>
                    <a:pt x="0" y="176"/>
                    <a:pt x="0" y="176"/>
                  </a:cubicBezTo>
                  <a:lnTo>
                    <a:pt x="0" y="176"/>
                  </a:lnTo>
                  <a:cubicBezTo>
                    <a:pt x="34" y="452"/>
                    <a:pt x="207" y="548"/>
                    <a:pt x="428" y="548"/>
                  </a:cubicBezTo>
                  <a:cubicBezTo>
                    <a:pt x="708" y="548"/>
                    <a:pt x="1065" y="392"/>
                    <a:pt x="1304" y="251"/>
                  </a:cubicBezTo>
                  <a:cubicBezTo>
                    <a:pt x="1705" y="1"/>
                    <a:pt x="978" y="1"/>
                    <a:pt x="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1"/>
            <p:cNvSpPr/>
            <p:nvPr/>
          </p:nvSpPr>
          <p:spPr>
            <a:xfrm>
              <a:off x="6448166" y="3574669"/>
              <a:ext cx="200455" cy="562674"/>
            </a:xfrm>
            <a:custGeom>
              <a:rect b="b" l="l" r="r" t="t"/>
              <a:pathLst>
                <a:path extrusionOk="0" h="5701" w="2031">
                  <a:moveTo>
                    <a:pt x="1066" y="0"/>
                  </a:moveTo>
                  <a:cubicBezTo>
                    <a:pt x="813" y="0"/>
                    <a:pt x="581" y="210"/>
                    <a:pt x="500" y="713"/>
                  </a:cubicBezTo>
                  <a:cubicBezTo>
                    <a:pt x="226" y="2311"/>
                    <a:pt x="1" y="5701"/>
                    <a:pt x="693" y="5701"/>
                  </a:cubicBezTo>
                  <a:cubicBezTo>
                    <a:pt x="696" y="5701"/>
                    <a:pt x="698" y="5701"/>
                    <a:pt x="701" y="5701"/>
                  </a:cubicBezTo>
                  <a:cubicBezTo>
                    <a:pt x="1428" y="5676"/>
                    <a:pt x="1804" y="5400"/>
                    <a:pt x="1377" y="5300"/>
                  </a:cubicBezTo>
                  <a:cubicBezTo>
                    <a:pt x="951" y="5200"/>
                    <a:pt x="951" y="5149"/>
                    <a:pt x="951" y="5024"/>
                  </a:cubicBezTo>
                  <a:cubicBezTo>
                    <a:pt x="976" y="4222"/>
                    <a:pt x="1628" y="2693"/>
                    <a:pt x="1854" y="1540"/>
                  </a:cubicBezTo>
                  <a:cubicBezTo>
                    <a:pt x="2031" y="672"/>
                    <a:pt x="1516" y="0"/>
                    <a:pt x="1066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3" name="Google Shape;913;p1"/>
            <p:cNvSpPr/>
            <p:nvPr/>
          </p:nvSpPr>
          <p:spPr>
            <a:xfrm>
              <a:off x="6485079" y="4097671"/>
              <a:ext cx="168378" cy="48954"/>
            </a:xfrm>
            <a:custGeom>
              <a:rect b="b" l="l" r="r" t="t"/>
              <a:pathLst>
                <a:path extrusionOk="0" h="496" w="1706">
                  <a:moveTo>
                    <a:pt x="1003" y="1"/>
                  </a:moveTo>
                  <a:cubicBezTo>
                    <a:pt x="863" y="121"/>
                    <a:pt x="675" y="157"/>
                    <a:pt x="499" y="157"/>
                  </a:cubicBezTo>
                  <a:cubicBezTo>
                    <a:pt x="236" y="157"/>
                    <a:pt x="1" y="76"/>
                    <a:pt x="1" y="76"/>
                  </a:cubicBezTo>
                  <a:lnTo>
                    <a:pt x="1" y="76"/>
                  </a:lnTo>
                  <a:cubicBezTo>
                    <a:pt x="14" y="389"/>
                    <a:pt x="227" y="496"/>
                    <a:pt x="490" y="496"/>
                  </a:cubicBezTo>
                  <a:cubicBezTo>
                    <a:pt x="753" y="496"/>
                    <a:pt x="1066" y="389"/>
                    <a:pt x="1279" y="276"/>
                  </a:cubicBezTo>
                  <a:cubicBezTo>
                    <a:pt x="1705" y="76"/>
                    <a:pt x="1003" y="1"/>
                    <a:pt x="10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1"/>
            <p:cNvSpPr/>
            <p:nvPr/>
          </p:nvSpPr>
          <p:spPr>
            <a:xfrm>
              <a:off x="6344137" y="3080980"/>
              <a:ext cx="309318" cy="911669"/>
            </a:xfrm>
            <a:custGeom>
              <a:rect b="b" l="l" r="r" t="t"/>
              <a:pathLst>
                <a:path extrusionOk="0" h="9237" w="3134">
                  <a:moveTo>
                    <a:pt x="2181" y="1"/>
                  </a:moveTo>
                  <a:lnTo>
                    <a:pt x="1604" y="126"/>
                  </a:lnTo>
                  <a:lnTo>
                    <a:pt x="1128" y="227"/>
                  </a:lnTo>
                  <a:lnTo>
                    <a:pt x="978" y="277"/>
                  </a:lnTo>
                  <a:lnTo>
                    <a:pt x="251" y="427"/>
                  </a:lnTo>
                  <a:cubicBezTo>
                    <a:pt x="101" y="878"/>
                    <a:pt x="0" y="1179"/>
                    <a:pt x="25" y="1580"/>
                  </a:cubicBezTo>
                  <a:cubicBezTo>
                    <a:pt x="51" y="1956"/>
                    <a:pt x="176" y="2432"/>
                    <a:pt x="426" y="3259"/>
                  </a:cubicBezTo>
                  <a:cubicBezTo>
                    <a:pt x="627" y="3836"/>
                    <a:pt x="1028" y="4713"/>
                    <a:pt x="1078" y="5239"/>
                  </a:cubicBezTo>
                  <a:cubicBezTo>
                    <a:pt x="1254" y="7169"/>
                    <a:pt x="1003" y="7395"/>
                    <a:pt x="1279" y="9074"/>
                  </a:cubicBezTo>
                  <a:cubicBezTo>
                    <a:pt x="1304" y="9186"/>
                    <a:pt x="1542" y="9237"/>
                    <a:pt x="1783" y="9237"/>
                  </a:cubicBezTo>
                  <a:cubicBezTo>
                    <a:pt x="2024" y="9237"/>
                    <a:pt x="2269" y="9186"/>
                    <a:pt x="2306" y="9099"/>
                  </a:cubicBezTo>
                  <a:cubicBezTo>
                    <a:pt x="3133" y="7344"/>
                    <a:pt x="3083" y="5339"/>
                    <a:pt x="3083" y="4312"/>
                  </a:cubicBezTo>
                  <a:cubicBezTo>
                    <a:pt x="3083" y="3861"/>
                    <a:pt x="3083" y="3585"/>
                    <a:pt x="2908" y="2608"/>
                  </a:cubicBezTo>
                  <a:cubicBezTo>
                    <a:pt x="2883" y="2507"/>
                    <a:pt x="2858" y="2432"/>
                    <a:pt x="2858" y="2332"/>
                  </a:cubicBezTo>
                  <a:cubicBezTo>
                    <a:pt x="2807" y="2056"/>
                    <a:pt x="2732" y="1705"/>
                    <a:pt x="2632" y="1279"/>
                  </a:cubicBezTo>
                  <a:cubicBezTo>
                    <a:pt x="2532" y="803"/>
                    <a:pt x="2331" y="327"/>
                    <a:pt x="2231" y="101"/>
                  </a:cubicBezTo>
                  <a:cubicBezTo>
                    <a:pt x="2206" y="26"/>
                    <a:pt x="2181" y="1"/>
                    <a:pt x="21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1"/>
            <p:cNvSpPr/>
            <p:nvPr/>
          </p:nvSpPr>
          <p:spPr>
            <a:xfrm>
              <a:off x="6413424" y="3155201"/>
              <a:ext cx="222662" cy="226215"/>
            </a:xfrm>
            <a:custGeom>
              <a:rect b="b" l="l" r="r" t="t"/>
              <a:pathLst>
                <a:path extrusionOk="0" h="2292" w="2256">
                  <a:moveTo>
                    <a:pt x="251" y="1"/>
                  </a:moveTo>
                  <a:lnTo>
                    <a:pt x="251" y="1"/>
                  </a:lnTo>
                  <a:cubicBezTo>
                    <a:pt x="50" y="627"/>
                    <a:pt x="0" y="1630"/>
                    <a:pt x="727" y="2131"/>
                  </a:cubicBezTo>
                  <a:cubicBezTo>
                    <a:pt x="897" y="2241"/>
                    <a:pt x="1138" y="2291"/>
                    <a:pt x="1402" y="2291"/>
                  </a:cubicBezTo>
                  <a:cubicBezTo>
                    <a:pt x="1681" y="2291"/>
                    <a:pt x="1985" y="2234"/>
                    <a:pt x="2256" y="2131"/>
                  </a:cubicBezTo>
                  <a:cubicBezTo>
                    <a:pt x="2181" y="1805"/>
                    <a:pt x="2055" y="1079"/>
                    <a:pt x="1930" y="527"/>
                  </a:cubicBezTo>
                  <a:cubicBezTo>
                    <a:pt x="1905" y="377"/>
                    <a:pt x="1855" y="226"/>
                    <a:pt x="1830" y="101"/>
                  </a:cubicBezTo>
                  <a:lnTo>
                    <a:pt x="2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1"/>
            <p:cNvSpPr/>
            <p:nvPr/>
          </p:nvSpPr>
          <p:spPr>
            <a:xfrm>
              <a:off x="6410956" y="2952573"/>
              <a:ext cx="630874" cy="627124"/>
            </a:xfrm>
            <a:custGeom>
              <a:rect b="b" l="l" r="r" t="t"/>
              <a:pathLst>
                <a:path extrusionOk="0" h="6354" w="6392">
                  <a:moveTo>
                    <a:pt x="4919" y="1"/>
                  </a:moveTo>
                  <a:cubicBezTo>
                    <a:pt x="4332" y="1"/>
                    <a:pt x="3606" y="365"/>
                    <a:pt x="3083" y="675"/>
                  </a:cubicBezTo>
                  <a:cubicBezTo>
                    <a:pt x="2707" y="901"/>
                    <a:pt x="2431" y="1101"/>
                    <a:pt x="2431" y="1101"/>
                  </a:cubicBezTo>
                  <a:lnTo>
                    <a:pt x="501" y="1177"/>
                  </a:lnTo>
                  <a:cubicBezTo>
                    <a:pt x="501" y="1177"/>
                    <a:pt x="401" y="1327"/>
                    <a:pt x="301" y="1578"/>
                  </a:cubicBezTo>
                  <a:cubicBezTo>
                    <a:pt x="176" y="1903"/>
                    <a:pt x="0" y="2430"/>
                    <a:pt x="75" y="2931"/>
                  </a:cubicBezTo>
                  <a:cubicBezTo>
                    <a:pt x="125" y="3307"/>
                    <a:pt x="176" y="3583"/>
                    <a:pt x="551" y="3833"/>
                  </a:cubicBezTo>
                  <a:cubicBezTo>
                    <a:pt x="662" y="3910"/>
                    <a:pt x="815" y="3943"/>
                    <a:pt x="992" y="3943"/>
                  </a:cubicBezTo>
                  <a:cubicBezTo>
                    <a:pt x="1340" y="3943"/>
                    <a:pt x="1782" y="3815"/>
                    <a:pt x="2181" y="3633"/>
                  </a:cubicBezTo>
                  <a:cubicBezTo>
                    <a:pt x="2717" y="3390"/>
                    <a:pt x="3242" y="3112"/>
                    <a:pt x="3532" y="3112"/>
                  </a:cubicBezTo>
                  <a:cubicBezTo>
                    <a:pt x="3662" y="3112"/>
                    <a:pt x="3744" y="3168"/>
                    <a:pt x="3760" y="3307"/>
                  </a:cubicBezTo>
                  <a:cubicBezTo>
                    <a:pt x="3885" y="4836"/>
                    <a:pt x="4085" y="6264"/>
                    <a:pt x="4085" y="6264"/>
                  </a:cubicBezTo>
                  <a:cubicBezTo>
                    <a:pt x="4267" y="6329"/>
                    <a:pt x="4445" y="6354"/>
                    <a:pt x="4610" y="6354"/>
                  </a:cubicBezTo>
                  <a:cubicBezTo>
                    <a:pt x="5152" y="6354"/>
                    <a:pt x="5564" y="6089"/>
                    <a:pt x="5564" y="6089"/>
                  </a:cubicBezTo>
                  <a:cubicBezTo>
                    <a:pt x="5564" y="6089"/>
                    <a:pt x="6391" y="1427"/>
                    <a:pt x="5689" y="375"/>
                  </a:cubicBezTo>
                  <a:cubicBezTo>
                    <a:pt x="5506" y="104"/>
                    <a:pt x="5232" y="1"/>
                    <a:pt x="49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1"/>
            <p:cNvSpPr/>
            <p:nvPr/>
          </p:nvSpPr>
          <p:spPr>
            <a:xfrm>
              <a:off x="6344137" y="3061240"/>
              <a:ext cx="390941" cy="181603"/>
            </a:xfrm>
            <a:custGeom>
              <a:rect b="b" l="l" r="r" t="t"/>
              <a:pathLst>
                <a:path extrusionOk="0" h="1840" w="3961">
                  <a:moveTo>
                    <a:pt x="3108" y="0"/>
                  </a:moveTo>
                  <a:lnTo>
                    <a:pt x="1178" y="76"/>
                  </a:lnTo>
                  <a:cubicBezTo>
                    <a:pt x="1178" y="76"/>
                    <a:pt x="1078" y="226"/>
                    <a:pt x="978" y="477"/>
                  </a:cubicBezTo>
                  <a:lnTo>
                    <a:pt x="251" y="627"/>
                  </a:lnTo>
                  <a:cubicBezTo>
                    <a:pt x="101" y="1078"/>
                    <a:pt x="0" y="1379"/>
                    <a:pt x="25" y="1780"/>
                  </a:cubicBezTo>
                  <a:cubicBezTo>
                    <a:pt x="154" y="1817"/>
                    <a:pt x="323" y="1840"/>
                    <a:pt x="522" y="1840"/>
                  </a:cubicBezTo>
                  <a:cubicBezTo>
                    <a:pt x="595" y="1840"/>
                    <a:pt x="672" y="1837"/>
                    <a:pt x="752" y="1830"/>
                  </a:cubicBezTo>
                  <a:cubicBezTo>
                    <a:pt x="1304" y="1805"/>
                    <a:pt x="2030" y="1655"/>
                    <a:pt x="2632" y="1479"/>
                  </a:cubicBezTo>
                  <a:cubicBezTo>
                    <a:pt x="3409" y="1229"/>
                    <a:pt x="3960" y="853"/>
                    <a:pt x="3910" y="602"/>
                  </a:cubicBezTo>
                  <a:lnTo>
                    <a:pt x="3910" y="602"/>
                  </a:lnTo>
                  <a:lnTo>
                    <a:pt x="3108" y="652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rgbClr val="2A2E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1"/>
            <p:cNvSpPr/>
            <p:nvPr/>
          </p:nvSpPr>
          <p:spPr>
            <a:xfrm>
              <a:off x="6302092" y="2650556"/>
              <a:ext cx="436539" cy="557345"/>
            </a:xfrm>
            <a:custGeom>
              <a:rect b="b" l="l" r="r" t="t"/>
              <a:pathLst>
                <a:path extrusionOk="0" h="5647" w="4423">
                  <a:moveTo>
                    <a:pt x="1800" y="0"/>
                  </a:moveTo>
                  <a:cubicBezTo>
                    <a:pt x="1115" y="0"/>
                    <a:pt x="676" y="553"/>
                    <a:pt x="602" y="903"/>
                  </a:cubicBezTo>
                  <a:cubicBezTo>
                    <a:pt x="251" y="2658"/>
                    <a:pt x="0" y="3460"/>
                    <a:pt x="251" y="5339"/>
                  </a:cubicBezTo>
                  <a:cubicBezTo>
                    <a:pt x="282" y="5556"/>
                    <a:pt x="697" y="5646"/>
                    <a:pt x="1251" y="5646"/>
                  </a:cubicBezTo>
                  <a:cubicBezTo>
                    <a:pt x="2488" y="5646"/>
                    <a:pt x="4423" y="5198"/>
                    <a:pt x="4336" y="4713"/>
                  </a:cubicBezTo>
                  <a:cubicBezTo>
                    <a:pt x="3760" y="1530"/>
                    <a:pt x="3208" y="603"/>
                    <a:pt x="2632" y="252"/>
                  </a:cubicBezTo>
                  <a:cubicBezTo>
                    <a:pt x="2326" y="72"/>
                    <a:pt x="2047" y="0"/>
                    <a:pt x="18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9" name="Google Shape;919;p1"/>
            <p:cNvSpPr/>
            <p:nvPr/>
          </p:nvSpPr>
          <p:spPr>
            <a:xfrm>
              <a:off x="6967518" y="2326234"/>
              <a:ext cx="56948" cy="99388"/>
            </a:xfrm>
            <a:custGeom>
              <a:rect b="b" l="l" r="r" t="t"/>
              <a:pathLst>
                <a:path extrusionOk="0" h="1007" w="577">
                  <a:moveTo>
                    <a:pt x="266" y="1"/>
                  </a:moveTo>
                  <a:cubicBezTo>
                    <a:pt x="77" y="1"/>
                    <a:pt x="0" y="831"/>
                    <a:pt x="0" y="831"/>
                  </a:cubicBezTo>
                  <a:lnTo>
                    <a:pt x="301" y="1006"/>
                  </a:lnTo>
                  <a:cubicBezTo>
                    <a:pt x="527" y="480"/>
                    <a:pt x="577" y="330"/>
                    <a:pt x="351" y="54"/>
                  </a:cubicBezTo>
                  <a:cubicBezTo>
                    <a:pt x="320" y="17"/>
                    <a:pt x="292" y="1"/>
                    <a:pt x="266" y="1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0" name="Google Shape;920;p1"/>
            <p:cNvSpPr/>
            <p:nvPr/>
          </p:nvSpPr>
          <p:spPr>
            <a:xfrm>
              <a:off x="6539561" y="2402527"/>
              <a:ext cx="455193" cy="414233"/>
            </a:xfrm>
            <a:custGeom>
              <a:rect b="b" l="l" r="r" t="t"/>
              <a:pathLst>
                <a:path extrusionOk="0" h="4197" w="4612">
                  <a:moveTo>
                    <a:pt x="4349" y="0"/>
                  </a:moveTo>
                  <a:cubicBezTo>
                    <a:pt x="4308" y="0"/>
                    <a:pt x="4262" y="10"/>
                    <a:pt x="4211" y="33"/>
                  </a:cubicBezTo>
                  <a:cubicBezTo>
                    <a:pt x="4211" y="33"/>
                    <a:pt x="2983" y="1887"/>
                    <a:pt x="2381" y="2314"/>
                  </a:cubicBezTo>
                  <a:cubicBezTo>
                    <a:pt x="1930" y="2639"/>
                    <a:pt x="878" y="2815"/>
                    <a:pt x="401" y="3291"/>
                  </a:cubicBezTo>
                  <a:cubicBezTo>
                    <a:pt x="251" y="3441"/>
                    <a:pt x="0" y="3943"/>
                    <a:pt x="426" y="4093"/>
                  </a:cubicBezTo>
                  <a:cubicBezTo>
                    <a:pt x="617" y="4157"/>
                    <a:pt x="842" y="4196"/>
                    <a:pt x="1093" y="4196"/>
                  </a:cubicBezTo>
                  <a:cubicBezTo>
                    <a:pt x="1731" y="4196"/>
                    <a:pt x="2538" y="3939"/>
                    <a:pt x="3384" y="3166"/>
                  </a:cubicBezTo>
                  <a:cubicBezTo>
                    <a:pt x="4487" y="2188"/>
                    <a:pt x="4612" y="183"/>
                    <a:pt x="4612" y="183"/>
                  </a:cubicBezTo>
                  <a:cubicBezTo>
                    <a:pt x="4612" y="183"/>
                    <a:pt x="4529" y="0"/>
                    <a:pt x="43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1"/>
            <p:cNvSpPr/>
            <p:nvPr/>
          </p:nvSpPr>
          <p:spPr>
            <a:xfrm>
              <a:off x="6208032" y="2375879"/>
              <a:ext cx="527045" cy="714471"/>
            </a:xfrm>
            <a:custGeom>
              <a:rect b="b" l="l" r="r" t="t"/>
              <a:pathLst>
                <a:path extrusionOk="0" h="7239" w="5340">
                  <a:moveTo>
                    <a:pt x="2802" y="1"/>
                  </a:moveTo>
                  <a:cubicBezTo>
                    <a:pt x="1181" y="1"/>
                    <a:pt x="1816" y="1136"/>
                    <a:pt x="1154" y="1406"/>
                  </a:cubicBezTo>
                  <a:cubicBezTo>
                    <a:pt x="477" y="1681"/>
                    <a:pt x="1104" y="2659"/>
                    <a:pt x="828" y="2884"/>
                  </a:cubicBezTo>
                  <a:cubicBezTo>
                    <a:pt x="1" y="3561"/>
                    <a:pt x="728" y="3987"/>
                    <a:pt x="703" y="4438"/>
                  </a:cubicBezTo>
                  <a:cubicBezTo>
                    <a:pt x="678" y="4814"/>
                    <a:pt x="778" y="5090"/>
                    <a:pt x="1029" y="5340"/>
                  </a:cubicBezTo>
                  <a:cubicBezTo>
                    <a:pt x="1229" y="5541"/>
                    <a:pt x="1329" y="5792"/>
                    <a:pt x="1404" y="6067"/>
                  </a:cubicBezTo>
                  <a:cubicBezTo>
                    <a:pt x="1480" y="6318"/>
                    <a:pt x="1329" y="6594"/>
                    <a:pt x="1430" y="6844"/>
                  </a:cubicBezTo>
                  <a:cubicBezTo>
                    <a:pt x="1505" y="6995"/>
                    <a:pt x="1630" y="7070"/>
                    <a:pt x="1755" y="7145"/>
                  </a:cubicBezTo>
                  <a:cubicBezTo>
                    <a:pt x="1892" y="7206"/>
                    <a:pt x="2047" y="7239"/>
                    <a:pt x="2198" y="7239"/>
                  </a:cubicBezTo>
                  <a:cubicBezTo>
                    <a:pt x="2296" y="7239"/>
                    <a:pt x="2393" y="7225"/>
                    <a:pt x="2482" y="7195"/>
                  </a:cubicBezTo>
                  <a:cubicBezTo>
                    <a:pt x="2633" y="7145"/>
                    <a:pt x="2758" y="7070"/>
                    <a:pt x="2883" y="6970"/>
                  </a:cubicBezTo>
                  <a:cubicBezTo>
                    <a:pt x="2983" y="6869"/>
                    <a:pt x="3034" y="6744"/>
                    <a:pt x="3184" y="6694"/>
                  </a:cubicBezTo>
                  <a:cubicBezTo>
                    <a:pt x="3272" y="6664"/>
                    <a:pt x="3369" y="6652"/>
                    <a:pt x="3464" y="6652"/>
                  </a:cubicBezTo>
                  <a:cubicBezTo>
                    <a:pt x="3531" y="6652"/>
                    <a:pt x="3598" y="6658"/>
                    <a:pt x="3660" y="6669"/>
                  </a:cubicBezTo>
                  <a:cubicBezTo>
                    <a:pt x="3810" y="6719"/>
                    <a:pt x="3961" y="6794"/>
                    <a:pt x="4111" y="6819"/>
                  </a:cubicBezTo>
                  <a:cubicBezTo>
                    <a:pt x="4134" y="6822"/>
                    <a:pt x="4157" y="6823"/>
                    <a:pt x="4180" y="6823"/>
                  </a:cubicBezTo>
                  <a:cubicBezTo>
                    <a:pt x="4382" y="6823"/>
                    <a:pt x="4580" y="6726"/>
                    <a:pt x="4738" y="6569"/>
                  </a:cubicBezTo>
                  <a:cubicBezTo>
                    <a:pt x="4888" y="6418"/>
                    <a:pt x="5089" y="6142"/>
                    <a:pt x="5139" y="5917"/>
                  </a:cubicBezTo>
                  <a:cubicBezTo>
                    <a:pt x="5189" y="5792"/>
                    <a:pt x="5139" y="5616"/>
                    <a:pt x="5114" y="5491"/>
                  </a:cubicBezTo>
                  <a:cubicBezTo>
                    <a:pt x="4963" y="5040"/>
                    <a:pt x="4612" y="4664"/>
                    <a:pt x="4287" y="4338"/>
                  </a:cubicBezTo>
                  <a:cubicBezTo>
                    <a:pt x="3560" y="3636"/>
                    <a:pt x="5339" y="3085"/>
                    <a:pt x="4487" y="2358"/>
                  </a:cubicBezTo>
                  <a:cubicBezTo>
                    <a:pt x="4161" y="2057"/>
                    <a:pt x="4136" y="2057"/>
                    <a:pt x="4036" y="1180"/>
                  </a:cubicBezTo>
                  <a:cubicBezTo>
                    <a:pt x="3936" y="303"/>
                    <a:pt x="3359" y="2"/>
                    <a:pt x="2908" y="2"/>
                  </a:cubicBezTo>
                  <a:cubicBezTo>
                    <a:pt x="2872" y="1"/>
                    <a:pt x="2836" y="1"/>
                    <a:pt x="28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22" name="Google Shape;922;p1"/>
          <p:cNvSpPr txBox="1"/>
          <p:nvPr>
            <p:ph type="ctrTitle"/>
          </p:nvPr>
        </p:nvSpPr>
        <p:spPr>
          <a:xfrm>
            <a:off x="713225" y="750769"/>
            <a:ext cx="4035600" cy="142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ID" sz="5000"/>
              <a:t>Statistik Komputasi</a:t>
            </a:r>
            <a:endParaRPr sz="3500"/>
          </a:p>
        </p:txBody>
      </p:sp>
      <p:sp>
        <p:nvSpPr>
          <p:cNvPr id="923" name="Google Shape;923;p1"/>
          <p:cNvSpPr txBox="1"/>
          <p:nvPr>
            <p:ph idx="1" type="subTitle"/>
          </p:nvPr>
        </p:nvSpPr>
        <p:spPr>
          <a:xfrm>
            <a:off x="713225" y="3585576"/>
            <a:ext cx="4035600" cy="977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Tim Dosen Statkom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Sistem Informasi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2025</a:t>
            </a:r>
            <a:endParaRPr/>
          </a:p>
        </p:txBody>
      </p:sp>
      <p:sp>
        <p:nvSpPr>
          <p:cNvPr id="924" name="Google Shape;924;p1"/>
          <p:cNvSpPr txBox="1"/>
          <p:nvPr/>
        </p:nvSpPr>
        <p:spPr>
          <a:xfrm>
            <a:off x="713225" y="2315962"/>
            <a:ext cx="4035600" cy="10926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arlow Semi Condensed"/>
              <a:buNone/>
            </a:pPr>
            <a:r>
              <a:rPr b="1" i="0" lang="en-ID" sz="31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06 – Distribusi Data dan Statistik Deskriptif</a:t>
            </a:r>
            <a:endParaRPr b="1" i="0" sz="3100" u="none" cap="none" strike="noStrike">
              <a:solidFill>
                <a:schemeClr val="dk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4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10"/>
          <p:cNvSpPr txBox="1"/>
          <p:nvPr>
            <p:ph type="title"/>
          </p:nvPr>
        </p:nvSpPr>
        <p:spPr>
          <a:xfrm>
            <a:off x="720000" y="11251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Ukuran Sebaran</a:t>
            </a:r>
            <a:endParaRPr sz="3600"/>
          </a:p>
        </p:txBody>
      </p:sp>
      <p:sp>
        <p:nvSpPr>
          <p:cNvPr id="1156" name="Google Shape;1156;p10"/>
          <p:cNvSpPr txBox="1"/>
          <p:nvPr/>
        </p:nvSpPr>
        <p:spPr>
          <a:xfrm>
            <a:off x="1051076" y="1011143"/>
            <a:ext cx="6666145" cy="27899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Interquartile Range (IQR) == mini range</a:t>
            </a:r>
            <a:endParaRPr/>
          </a:p>
          <a:p>
            <a:pPr indent="0" lvl="2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IQR=Q3−Q1</a:t>
            </a:r>
            <a:endParaRPr/>
          </a:p>
          <a:p>
            <a:pPr indent="0" lvl="2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Simpangan Baku (Standard Deviation, σ atau s)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7" name="Google Shape;1157;p10"/>
          <p:cNvPicPr preferRelativeResize="0"/>
          <p:nvPr/>
        </p:nvPicPr>
        <p:blipFill rotWithShape="1">
          <a:blip r:embed="rId3">
            <a:alphaModFix/>
          </a:blip>
          <a:srcRect b="0" l="3920" r="0" t="7037"/>
          <a:stretch/>
        </p:blipFill>
        <p:spPr>
          <a:xfrm>
            <a:off x="2069870" y="1778924"/>
            <a:ext cx="3466406" cy="901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8" name="Google Shape;1158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70686" y="3209030"/>
            <a:ext cx="1625684" cy="628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2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Google Shape;1163;p11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Ukuran Sebaran</a:t>
            </a:r>
            <a:endParaRPr sz="3600"/>
          </a:p>
        </p:txBody>
      </p:sp>
      <p:sp>
        <p:nvSpPr>
          <p:cNvPr id="1164" name="Google Shape;1164;p11"/>
          <p:cNvSpPr txBox="1"/>
          <p:nvPr/>
        </p:nvSpPr>
        <p:spPr>
          <a:xfrm>
            <a:off x="1051076" y="1426780"/>
            <a:ext cx="6666145" cy="27899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Varians (Variance, σ</a:t>
            </a:r>
            <a:r>
              <a:rPr b="0" baseline="3000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Mean Absolute Deviation (MAD)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5" name="Google Shape;116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7752" y="1877449"/>
            <a:ext cx="1759040" cy="590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6" name="Google Shape;1166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37752" y="3155183"/>
            <a:ext cx="1930499" cy="628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0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p12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Jenis </a:t>
            </a:r>
            <a:r>
              <a:rPr lang="en-ID" sz="3600"/>
              <a:t>Distribusi berdasarkan Simetri</a:t>
            </a:r>
            <a:endParaRPr sz="3600"/>
          </a:p>
        </p:txBody>
      </p:sp>
      <p:pic>
        <p:nvPicPr>
          <p:cNvPr id="1172" name="Google Shape;117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13107" y="1402690"/>
            <a:ext cx="4664888" cy="2338119"/>
          </a:xfrm>
          <a:prstGeom prst="rect">
            <a:avLst/>
          </a:prstGeom>
          <a:noFill/>
          <a:ln>
            <a:noFill/>
          </a:ln>
        </p:spPr>
      </p:pic>
      <p:sp>
        <p:nvSpPr>
          <p:cNvPr id="1173" name="Google Shape;1173;p12"/>
          <p:cNvSpPr txBox="1"/>
          <p:nvPr/>
        </p:nvSpPr>
        <p:spPr>
          <a:xfrm>
            <a:off x="559031" y="1094913"/>
            <a:ext cx="3572394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Skewness = ukuran asimetri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Negative = banyak nilai outiler yang kecil, nilai skewness negatif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skew = nilai skewness 0 = simetris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Positive = banyak nilai outlier yang besar, nilai skewness positif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7" name="Shape 1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Google Shape;1178;p13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400"/>
              <a:t>Jenis</a:t>
            </a:r>
            <a:r>
              <a:rPr lang="en-ID" sz="3400"/>
              <a:t> Distribusi berdasarkan Keruncingan</a:t>
            </a:r>
            <a:endParaRPr sz="3300"/>
          </a:p>
        </p:txBody>
      </p:sp>
      <p:sp>
        <p:nvSpPr>
          <p:cNvPr id="1179" name="Google Shape;1179;p13"/>
          <p:cNvSpPr txBox="1"/>
          <p:nvPr/>
        </p:nvSpPr>
        <p:spPr>
          <a:xfrm>
            <a:off x="559031" y="1094913"/>
            <a:ext cx="3572394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Kurtosis = ukuran </a:t>
            </a:r>
            <a:r>
              <a:rPr b="1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kelancipan atau ketajaman distribusi data</a:t>
            </a: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khususnya seberapa banyak data berada di ekor (tails) dibandingkan dengan distribusi normal.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Platykurtic = nilai kurtosis &lt; 3m negative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Mesokurtic = nilai kurtosis ≈ 3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b="0" i="0" lang="en-ID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Leptokurtic = nilai kurtosis &gt; 3</a:t>
            </a:r>
            <a:endParaRPr/>
          </a:p>
        </p:txBody>
      </p:sp>
      <p:pic>
        <p:nvPicPr>
          <p:cNvPr id="1180" name="Google Shape;118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72742" y="1421636"/>
            <a:ext cx="4503420" cy="2300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4" name="Shape 1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Google Shape;1185;g34100351949_0_21"/>
          <p:cNvSpPr txBox="1"/>
          <p:nvPr/>
        </p:nvSpPr>
        <p:spPr>
          <a:xfrm>
            <a:off x="1732350" y="1735550"/>
            <a:ext cx="56793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lang="en-ID" sz="45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Jenis Distribusi berdasarkan Bentuknya</a:t>
            </a:r>
            <a:endParaRPr sz="23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9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g34100351949_0_0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Diskrit</a:t>
            </a:r>
            <a:endParaRPr sz="3600"/>
          </a:p>
        </p:txBody>
      </p:sp>
      <p:pic>
        <p:nvPicPr>
          <p:cNvPr id="1191" name="Google Shape;1191;g34100351949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550" y="1133850"/>
            <a:ext cx="4699275" cy="3575850"/>
          </a:xfrm>
          <a:prstGeom prst="rect">
            <a:avLst/>
          </a:prstGeom>
          <a:noFill/>
          <a:ln>
            <a:noFill/>
          </a:ln>
        </p:spPr>
      </p:pic>
      <p:sp>
        <p:nvSpPr>
          <p:cNvPr id="1192" name="Google Shape;1192;g34100351949_0_0"/>
          <p:cNvSpPr txBox="1"/>
          <p:nvPr/>
        </p:nvSpPr>
        <p:spPr>
          <a:xfrm>
            <a:off x="5499306" y="1448088"/>
            <a:ext cx="3572400" cy="21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/>
              <a:t>Distribusi Uniform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•"/>
            </a:pPr>
            <a:r>
              <a:rPr lang="en-ID"/>
              <a:t>distribusi probabilitas di mana semua nilai dalam suatu rentang memiliki peluang yang sama untuk muncul.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ID" sz="1100"/>
              <a:t>Semua nilai memiliki probabilitas yang </a:t>
            </a:r>
            <a:r>
              <a:rPr b="1" lang="en-ID" sz="1100"/>
              <a:t>sama besar</a:t>
            </a:r>
            <a:r>
              <a:rPr lang="en-ID" sz="1100"/>
              <a:t>.</a:t>
            </a:r>
            <a:endParaRPr sz="11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ID" sz="1100"/>
              <a:t>Tidak ada puncak atau kemiringan dalam grafiknya.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6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g34100351949_0_8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Diskrit</a:t>
            </a:r>
            <a:endParaRPr sz="3600"/>
          </a:p>
        </p:txBody>
      </p:sp>
      <p:sp>
        <p:nvSpPr>
          <p:cNvPr id="1198" name="Google Shape;1198;g34100351949_0_8"/>
          <p:cNvSpPr txBox="1"/>
          <p:nvPr/>
        </p:nvSpPr>
        <p:spPr>
          <a:xfrm>
            <a:off x="5499300" y="1448100"/>
            <a:ext cx="33546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/>
              <a:t>Distribusi Bernoulli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lang="en-ID"/>
              <a:t>distribusi probabilitas untuk percobaan yang hanya memiliki </a:t>
            </a:r>
            <a:r>
              <a:rPr b="1" lang="en-ID"/>
              <a:t>dua hasil</a:t>
            </a:r>
            <a:r>
              <a:rPr lang="en-ID"/>
              <a:t>, yaitu sukses (1) atau gagal (0).</a:t>
            </a:r>
            <a:endParaRPr/>
          </a:p>
          <a:p>
            <a:pPr indent="-3048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lang="en-ID"/>
              <a:t>Hanya memiliki dua kemungkinan hasil.</a:t>
            </a:r>
            <a:endParaRPr/>
          </a:p>
          <a:p>
            <a:pPr indent="-3048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lang="en-ID"/>
              <a:t>Probabilitas </a:t>
            </a:r>
            <a:r>
              <a:rPr b="1" lang="en-ID"/>
              <a:t>sukses</a:t>
            </a:r>
            <a:r>
              <a:rPr lang="en-ID"/>
              <a:t> = ppp, dan </a:t>
            </a:r>
            <a:r>
              <a:rPr b="1" lang="en-ID"/>
              <a:t>gagal</a:t>
            </a:r>
            <a:r>
              <a:rPr lang="en-ID"/>
              <a:t> = 1−p1 - p1−p.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pic>
        <p:nvPicPr>
          <p:cNvPr id="1199" name="Google Shape;1199;g34100351949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0000" y="1448100"/>
            <a:ext cx="4246951" cy="323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3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g34100351949_0_15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Diskrit</a:t>
            </a:r>
            <a:endParaRPr sz="3600"/>
          </a:p>
        </p:txBody>
      </p:sp>
      <p:sp>
        <p:nvSpPr>
          <p:cNvPr id="1205" name="Google Shape;1205;g34100351949_0_15"/>
          <p:cNvSpPr txBox="1"/>
          <p:nvPr/>
        </p:nvSpPr>
        <p:spPr>
          <a:xfrm>
            <a:off x="4460825" y="1048375"/>
            <a:ext cx="4502400" cy="3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100"/>
              <a:t>Distribusi Poisson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en-ID" sz="1800"/>
              <a:t>menggambarkan jumlah kejadian dalam suatu interval waktu atau ruang ketika kejadian itu terjadi secara acak tetapi dengan </a:t>
            </a:r>
            <a:r>
              <a:rPr b="1" lang="en-ID" sz="1800"/>
              <a:t>rata-rata tertentu</a:t>
            </a:r>
            <a:endParaRPr b="1" sz="1800"/>
          </a:p>
          <a:p>
            <a:pPr indent="-3302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1" lang="en-ID" sz="1800"/>
              <a:t>Tidak bisa negatif (hanya bisa 0, 1, 2, ...).</a:t>
            </a:r>
            <a:endParaRPr b="1" sz="1800"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ID"/>
              <a:t>Karena kita </a:t>
            </a:r>
            <a:r>
              <a:rPr b="1" lang="en-ID"/>
              <a:t>menghitung jumlah kejadian</a:t>
            </a:r>
            <a:r>
              <a:rPr lang="en-ID"/>
              <a:t>, maka hasilnya </a:t>
            </a:r>
            <a:r>
              <a:rPr b="1" lang="en-ID"/>
              <a:t>tidak mungkin negatif</a:t>
            </a:r>
            <a:endParaRPr b="1" sz="1800"/>
          </a:p>
          <a:p>
            <a:pPr indent="-3302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1" lang="en-ID" sz="1800"/>
              <a:t>Nilai rata-rata dan variansnya sama (λ).</a:t>
            </a:r>
            <a:endParaRPr b="1"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pic>
        <p:nvPicPr>
          <p:cNvPr id="1206" name="Google Shape;1206;g34100351949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000" y="1048375"/>
            <a:ext cx="3247125" cy="283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0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g34100351949_0_39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Kontinu</a:t>
            </a:r>
            <a:endParaRPr sz="3600"/>
          </a:p>
        </p:txBody>
      </p:sp>
      <p:sp>
        <p:nvSpPr>
          <p:cNvPr id="1212" name="Google Shape;1212;g34100351949_0_39"/>
          <p:cNvSpPr txBox="1"/>
          <p:nvPr/>
        </p:nvSpPr>
        <p:spPr>
          <a:xfrm>
            <a:off x="4632800" y="979925"/>
            <a:ext cx="43920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/>
              <a:t>Distribusi Normal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ID" sz="1500"/>
              <a:t>berbentuk </a:t>
            </a:r>
            <a:r>
              <a:rPr b="1" lang="en-ID" sz="1500"/>
              <a:t>kurva lonceng (bell-shaped curve)</a:t>
            </a:r>
            <a:endParaRPr sz="1500"/>
          </a:p>
          <a:p>
            <a:pPr indent="-311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1" lang="en-ID" sz="1500"/>
              <a:t>Simetris</a:t>
            </a:r>
            <a:r>
              <a:rPr lang="en-ID" sz="1500"/>
              <a:t> terhadap rata-rata (mean).</a:t>
            </a:r>
            <a:endParaRPr sz="1500"/>
          </a:p>
          <a:p>
            <a:pPr indent="-311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ID" sz="1500"/>
              <a:t>Mean, median, dan mode memiliki </a:t>
            </a:r>
            <a:r>
              <a:rPr b="1" lang="en-ID" sz="1500"/>
              <a:t>nilai yang sama</a:t>
            </a:r>
            <a:r>
              <a:rPr lang="en-ID" sz="1500"/>
              <a:t>.</a:t>
            </a:r>
            <a:endParaRPr sz="1500"/>
          </a:p>
          <a:p>
            <a:pPr indent="-311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ID" sz="1500"/>
              <a:t>Mayoritas data terdistribusi di sekitar mean, dengan semakin sedikit data saat menjauhi mean.</a:t>
            </a:r>
            <a:endParaRPr sz="1500"/>
          </a:p>
          <a:p>
            <a:pPr indent="-311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ID" sz="1500"/>
              <a:t>Dapat digunakan untuk menggambarkan banyak fenomena alami, seperti tinggi badan, berat badan, dan IQ.</a:t>
            </a:r>
            <a:endParaRPr sz="1500"/>
          </a:p>
        </p:txBody>
      </p:sp>
      <p:pic>
        <p:nvPicPr>
          <p:cNvPr id="1213" name="Google Shape;1213;g34100351949_0_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450" y="1642450"/>
            <a:ext cx="3820075" cy="229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7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g34100351949_0_46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Kontinu</a:t>
            </a:r>
            <a:endParaRPr sz="3600"/>
          </a:p>
        </p:txBody>
      </p:sp>
      <p:sp>
        <p:nvSpPr>
          <p:cNvPr id="1219" name="Google Shape;1219;g34100351949_0_46"/>
          <p:cNvSpPr txBox="1"/>
          <p:nvPr/>
        </p:nvSpPr>
        <p:spPr>
          <a:xfrm>
            <a:off x="5139731" y="1204413"/>
            <a:ext cx="35724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/>
              <a:t>Distribusi Eksponensial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n-ID" sz="1500"/>
              <a:t>Tidak simetris (miring ke kanan)</a:t>
            </a:r>
            <a:r>
              <a:rPr lang="en-ID" sz="1500"/>
              <a:t>, berbeda dengan distribusi normal.</a:t>
            </a:r>
            <a:endParaRPr sz="15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ID" sz="1500"/>
              <a:t>Digunakan untuk </a:t>
            </a:r>
            <a:r>
              <a:rPr b="1" lang="en-ID" sz="1500"/>
              <a:t>memodelkan waktu tunggu antara kejadian acak</a:t>
            </a:r>
            <a:r>
              <a:rPr lang="en-ID" sz="1500"/>
              <a:t>.</a:t>
            </a:r>
            <a:endParaRPr sz="15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ID" sz="1500"/>
              <a:t>Nilai minimum adalah </a:t>
            </a:r>
            <a:r>
              <a:rPr b="1" lang="en-ID" sz="1500"/>
              <a:t>0</a:t>
            </a:r>
            <a:r>
              <a:rPr lang="en-ID" sz="1500"/>
              <a:t> (tidak ada nilai negatif).</a:t>
            </a:r>
            <a:endParaRPr sz="15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ID" sz="1500"/>
              <a:t>Semakin besar nilai x, semakin kecil probabilitasnya.</a:t>
            </a:r>
            <a:endParaRPr sz="1800"/>
          </a:p>
        </p:txBody>
      </p:sp>
      <p:pic>
        <p:nvPicPr>
          <p:cNvPr id="1220" name="Google Shape;1220;g34100351949_0_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6600" y="1204429"/>
            <a:ext cx="3572400" cy="33176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2"/>
          <p:cNvSpPr txBox="1"/>
          <p:nvPr>
            <p:ph type="title"/>
          </p:nvPr>
        </p:nvSpPr>
        <p:spPr>
          <a:xfrm>
            <a:off x="4178300" y="2491903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What</a:t>
            </a:r>
            <a:endParaRPr/>
          </a:p>
        </p:txBody>
      </p:sp>
      <p:sp>
        <p:nvSpPr>
          <p:cNvPr id="930" name="Google Shape;930;p2"/>
          <p:cNvSpPr txBox="1"/>
          <p:nvPr/>
        </p:nvSpPr>
        <p:spPr>
          <a:xfrm>
            <a:off x="5431019" y="1606919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D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/>
          </a:p>
        </p:txBody>
      </p:sp>
      <p:grpSp>
        <p:nvGrpSpPr>
          <p:cNvPr id="931" name="Google Shape;931;p2"/>
          <p:cNvGrpSpPr/>
          <p:nvPr/>
        </p:nvGrpSpPr>
        <p:grpSpPr>
          <a:xfrm>
            <a:off x="546375" y="880125"/>
            <a:ext cx="3259655" cy="3161125"/>
            <a:chOff x="546375" y="880125"/>
            <a:chExt cx="3259655" cy="3161125"/>
          </a:xfrm>
        </p:grpSpPr>
        <p:sp>
          <p:nvSpPr>
            <p:cNvPr id="932" name="Google Shape;932;p2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3" name="Google Shape;933;p2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2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2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2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2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2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2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2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2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2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2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2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2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2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2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2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2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2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2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2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2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2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2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2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2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2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2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2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2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2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2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2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2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2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2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2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2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2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2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4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g34100351949_0_53"/>
          <p:cNvSpPr txBox="1"/>
          <p:nvPr/>
        </p:nvSpPr>
        <p:spPr>
          <a:xfrm>
            <a:off x="1732350" y="1266550"/>
            <a:ext cx="5679300" cy="217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-ID" sz="45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Jenis Distribusi berdasarkan jumlah puncak (Modus)</a:t>
            </a:r>
            <a:endParaRPr sz="23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9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g34100351949_0_57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Unimodal</a:t>
            </a:r>
            <a:endParaRPr sz="3600"/>
          </a:p>
        </p:txBody>
      </p:sp>
      <p:sp>
        <p:nvSpPr>
          <p:cNvPr id="1231" name="Google Shape;1231;g34100351949_0_57"/>
          <p:cNvSpPr txBox="1"/>
          <p:nvPr/>
        </p:nvSpPr>
        <p:spPr>
          <a:xfrm>
            <a:off x="5139731" y="2073438"/>
            <a:ext cx="35724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175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lang="en-ID" sz="1900"/>
              <a:t>hanya memiliki satu puncak</a:t>
            </a:r>
            <a:endParaRPr sz="1900"/>
          </a:p>
        </p:txBody>
      </p:sp>
      <p:pic>
        <p:nvPicPr>
          <p:cNvPr id="1232" name="Google Shape;1232;g34100351949_0_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1125" y="1264425"/>
            <a:ext cx="3208325" cy="276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6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34100351949_0_65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Bimodal</a:t>
            </a:r>
            <a:endParaRPr sz="3600"/>
          </a:p>
        </p:txBody>
      </p:sp>
      <p:sp>
        <p:nvSpPr>
          <p:cNvPr id="1238" name="Google Shape;1238;g34100351949_0_65"/>
          <p:cNvSpPr txBox="1"/>
          <p:nvPr/>
        </p:nvSpPr>
        <p:spPr>
          <a:xfrm>
            <a:off x="5499306" y="1448088"/>
            <a:ext cx="3572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11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ID" sz="1800"/>
              <a:t>memiliki 2 puncak yang jelas</a:t>
            </a:r>
            <a:endParaRPr sz="1800"/>
          </a:p>
        </p:txBody>
      </p:sp>
      <p:pic>
        <p:nvPicPr>
          <p:cNvPr id="1239" name="Google Shape;1239;g34100351949_0_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6900" y="1314150"/>
            <a:ext cx="3445425" cy="31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3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Google Shape;1244;g34100351949_0_72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Distribusi Multimodal</a:t>
            </a:r>
            <a:endParaRPr sz="3600"/>
          </a:p>
        </p:txBody>
      </p:sp>
      <p:sp>
        <p:nvSpPr>
          <p:cNvPr id="1245" name="Google Shape;1245;g34100351949_0_72"/>
          <p:cNvSpPr txBox="1"/>
          <p:nvPr/>
        </p:nvSpPr>
        <p:spPr>
          <a:xfrm>
            <a:off x="5499306" y="1448088"/>
            <a:ext cx="3572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0480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lang="en-ID" sz="1700"/>
              <a:t>memiliki lebih dari 2 puncak</a:t>
            </a:r>
            <a:endParaRPr sz="1700"/>
          </a:p>
        </p:txBody>
      </p:sp>
      <p:pic>
        <p:nvPicPr>
          <p:cNvPr id="1246" name="Google Shape;1246;g34100351949_0_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0000" y="1298524"/>
            <a:ext cx="4080350" cy="326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0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Google Shape;1251;g34100351949_0_89"/>
          <p:cNvSpPr txBox="1"/>
          <p:nvPr/>
        </p:nvSpPr>
        <p:spPr>
          <a:xfrm>
            <a:off x="1732350" y="1266550"/>
            <a:ext cx="56793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-ID" sz="45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Cara mengetahui jenis distribusi</a:t>
            </a:r>
            <a:endParaRPr sz="23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5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g34100351949_0_93"/>
          <p:cNvSpPr txBox="1"/>
          <p:nvPr/>
        </p:nvSpPr>
        <p:spPr>
          <a:xfrm>
            <a:off x="1110875" y="1388275"/>
            <a:ext cx="70551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lang="en-ID" sz="1900"/>
              <a:t>Metode visualisasi</a:t>
            </a:r>
            <a:endParaRPr sz="1900"/>
          </a:p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-ID" sz="1900"/>
              <a:t>uji statistik</a:t>
            </a:r>
            <a:endParaRPr sz="1900"/>
          </a:p>
          <a:p>
            <a:pPr indent="-3492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AutoNum type="alphaLcPeriod"/>
            </a:pPr>
            <a:r>
              <a:rPr lang="en-ID" sz="1900"/>
              <a:t>uji normalitas (Shapiro-Wilk, Kolmogorov-Smirnof, dll)</a:t>
            </a:r>
            <a:endParaRPr sz="1900"/>
          </a:p>
          <a:p>
            <a:pPr indent="-3492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AutoNum type="alphaLcPeriod"/>
            </a:pPr>
            <a:r>
              <a:rPr lang="en-ID" sz="1900"/>
              <a:t>uji distribusi eksponensial (</a:t>
            </a:r>
            <a:r>
              <a:rPr b="1" lang="en-ID" sz="1900"/>
              <a:t>Kolmogorov-Smirnov, Anderson-Darling)</a:t>
            </a:r>
            <a:endParaRPr sz="1900"/>
          </a:p>
          <a:p>
            <a:pPr indent="-3492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AutoNum type="alphaLcPeriod"/>
            </a:pPr>
            <a:r>
              <a:rPr lang="en-ID" sz="1900"/>
              <a:t>uji distribusi poison (Chi-Square Goodness-of-Fit)</a:t>
            </a:r>
            <a:endParaRPr sz="1900"/>
          </a:p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-ID" sz="1900"/>
              <a:t>Pengukuran Skewness dan Kurtosis</a:t>
            </a:r>
            <a:endParaRPr sz="19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0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14"/>
          <p:cNvSpPr txBox="1"/>
          <p:nvPr>
            <p:ph type="title"/>
          </p:nvPr>
        </p:nvSpPr>
        <p:spPr>
          <a:xfrm>
            <a:off x="720000" y="16692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Standart Score (Z-Score)</a:t>
            </a:r>
            <a:endParaRPr sz="3600"/>
          </a:p>
        </p:txBody>
      </p:sp>
      <p:sp>
        <p:nvSpPr>
          <p:cNvPr id="1262" name="Google Shape;1262;p14"/>
          <p:cNvSpPr txBox="1"/>
          <p:nvPr/>
        </p:nvSpPr>
        <p:spPr>
          <a:xfrm>
            <a:off x="594948" y="1278825"/>
            <a:ext cx="50229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Mengukur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berapa jauh suatu nilai dari mean dalam satuan simpangan baku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Jika data berdistribusi normal,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68% data ada dalam ±1σ, 95% dalam ±2σ, dan 99.7% dalam ±3σ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1600"/>
              <a:t>±2</a:t>
            </a:r>
            <a:r>
              <a:rPr lang="en-ID" sz="1600"/>
              <a:t> → 95.4% data ada dalam rentang ini, di luar ini mungkin outlier.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1600"/>
              <a:t>±3</a:t>
            </a:r>
            <a:r>
              <a:rPr lang="en-ID" sz="1600"/>
              <a:t> → 99.7% data ada dalam rentang ini, di luar ini dianggap outlier</a:t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600"/>
              <a:t>Jika </a:t>
            </a:r>
            <a:r>
              <a:rPr b="1" lang="en-ID" sz="1600"/>
              <a:t>nilai Z-score terlalu besar (positif atau negatif), maka nilai tersebut dianggap outlier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3" name="Google Shape;1263;p14"/>
          <p:cNvPicPr preferRelativeResize="0"/>
          <p:nvPr/>
        </p:nvPicPr>
        <p:blipFill rotWithShape="1">
          <a:blip r:embed="rId3">
            <a:alphaModFix/>
          </a:blip>
          <a:srcRect b="0" l="0" r="55406" t="34597"/>
          <a:stretch/>
        </p:blipFill>
        <p:spPr>
          <a:xfrm>
            <a:off x="6622975" y="2371075"/>
            <a:ext cx="1801025" cy="13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4" name="Google Shape;1264;p14"/>
          <p:cNvPicPr preferRelativeResize="0"/>
          <p:nvPr/>
        </p:nvPicPr>
        <p:blipFill rotWithShape="1">
          <a:blip r:embed="rId3">
            <a:alphaModFix/>
          </a:blip>
          <a:srcRect b="67400" l="74645" r="0" t="0"/>
          <a:stretch/>
        </p:blipFill>
        <p:spPr>
          <a:xfrm>
            <a:off x="6039850" y="1173125"/>
            <a:ext cx="1024025" cy="66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8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Google Shape;1269;g340dc81dece_0_3"/>
          <p:cNvSpPr txBox="1"/>
          <p:nvPr/>
        </p:nvSpPr>
        <p:spPr>
          <a:xfrm>
            <a:off x="693100" y="588450"/>
            <a:ext cx="7997400" cy="42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1800"/>
              <a:t>Misalkan ada dataset:</a:t>
            </a:r>
            <a:br>
              <a:rPr b="1" lang="en-ID" sz="1800"/>
            </a:br>
            <a:r>
              <a:rPr b="1" lang="en-ID" sz="1800"/>
              <a:t> 12, 15, 14, 10, 18, 30, 13, 17, 16, 14</a:t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1800"/>
              <a:t>Langkah 1: Hitung Mean dan Simpangan Baku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ID" sz="1800"/>
              <a:t>Mean (μ) = 15.9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ID" sz="1800"/>
              <a:t>Simpangan baku (σ) = 5.46</a:t>
            </a:r>
            <a:endParaRPr b="1" sz="1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1800"/>
              <a:t>Langkah 2: Hitung Z-Score untuk Nilai 30</a:t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1800"/>
              <a:t>Nilai 30 memiliki Z-score = 2.58, yang lebih besar dari 2 dan hampir 3.</a:t>
            </a:r>
            <a:br>
              <a:rPr b="1" lang="en-ID" sz="1800"/>
            </a:br>
            <a:r>
              <a:rPr b="1" lang="en-ID" sz="1800"/>
              <a:t>Kemungkinan besar outlier!</a:t>
            </a:r>
            <a:endParaRPr b="1" sz="1800"/>
          </a:p>
        </p:txBody>
      </p:sp>
      <p:pic>
        <p:nvPicPr>
          <p:cNvPr id="1270" name="Google Shape;1270;g340dc81dece_0_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3675" y="3271323"/>
            <a:ext cx="3054825" cy="75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4" name="Shape 1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Google Shape;1275;p15"/>
          <p:cNvSpPr txBox="1"/>
          <p:nvPr>
            <p:ph type="title"/>
          </p:nvPr>
        </p:nvSpPr>
        <p:spPr>
          <a:xfrm>
            <a:off x="713225" y="2448213"/>
            <a:ext cx="44724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Why</a:t>
            </a:r>
            <a:endParaRPr/>
          </a:p>
        </p:txBody>
      </p:sp>
      <p:sp>
        <p:nvSpPr>
          <p:cNvPr id="1276" name="Google Shape;1276;p15"/>
          <p:cNvSpPr txBox="1"/>
          <p:nvPr>
            <p:ph idx="2" type="title"/>
          </p:nvPr>
        </p:nvSpPr>
        <p:spPr>
          <a:xfrm>
            <a:off x="2208275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ID"/>
              <a:t>04</a:t>
            </a:r>
            <a:endParaRPr/>
          </a:p>
        </p:txBody>
      </p:sp>
      <p:grpSp>
        <p:nvGrpSpPr>
          <p:cNvPr id="1277" name="Google Shape;1277;p15"/>
          <p:cNvGrpSpPr/>
          <p:nvPr/>
        </p:nvGrpSpPr>
        <p:grpSpPr>
          <a:xfrm>
            <a:off x="5353800" y="841275"/>
            <a:ext cx="3230047" cy="3218875"/>
            <a:chOff x="5353800" y="841275"/>
            <a:chExt cx="3230047" cy="3218875"/>
          </a:xfrm>
        </p:grpSpPr>
        <p:sp>
          <p:nvSpPr>
            <p:cNvPr id="1278" name="Google Shape;1278;p15"/>
            <p:cNvSpPr/>
            <p:nvPr/>
          </p:nvSpPr>
          <p:spPr>
            <a:xfrm>
              <a:off x="6287794" y="1282766"/>
              <a:ext cx="102452" cy="88921"/>
            </a:xfrm>
            <a:custGeom>
              <a:rect b="b" l="l" r="r" t="t"/>
              <a:pathLst>
                <a:path extrusionOk="0" h="828" w="954">
                  <a:moveTo>
                    <a:pt x="753" y="0"/>
                  </a:moveTo>
                  <a:cubicBezTo>
                    <a:pt x="753" y="0"/>
                    <a:pt x="702" y="25"/>
                    <a:pt x="652" y="75"/>
                  </a:cubicBezTo>
                  <a:cubicBezTo>
                    <a:pt x="577" y="125"/>
                    <a:pt x="477" y="201"/>
                    <a:pt x="377" y="276"/>
                  </a:cubicBezTo>
                  <a:cubicBezTo>
                    <a:pt x="276" y="326"/>
                    <a:pt x="201" y="426"/>
                    <a:pt x="126" y="476"/>
                  </a:cubicBezTo>
                  <a:cubicBezTo>
                    <a:pt x="51" y="526"/>
                    <a:pt x="1" y="577"/>
                    <a:pt x="1" y="577"/>
                  </a:cubicBezTo>
                  <a:lnTo>
                    <a:pt x="276" y="827"/>
                  </a:lnTo>
                  <a:cubicBezTo>
                    <a:pt x="276" y="827"/>
                    <a:pt x="301" y="802"/>
                    <a:pt x="377" y="752"/>
                  </a:cubicBezTo>
                  <a:cubicBezTo>
                    <a:pt x="427" y="702"/>
                    <a:pt x="502" y="627"/>
                    <a:pt x="602" y="551"/>
                  </a:cubicBezTo>
                  <a:cubicBezTo>
                    <a:pt x="677" y="501"/>
                    <a:pt x="778" y="426"/>
                    <a:pt x="853" y="401"/>
                  </a:cubicBezTo>
                  <a:cubicBezTo>
                    <a:pt x="903" y="351"/>
                    <a:pt x="953" y="326"/>
                    <a:pt x="953" y="326"/>
                  </a:cubicBezTo>
                  <a:lnTo>
                    <a:pt x="753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15"/>
            <p:cNvSpPr/>
            <p:nvPr/>
          </p:nvSpPr>
          <p:spPr>
            <a:xfrm>
              <a:off x="6411618" y="1212746"/>
              <a:ext cx="102345" cy="80867"/>
            </a:xfrm>
            <a:custGeom>
              <a:rect b="b" l="l" r="r" t="t"/>
              <a:pathLst>
                <a:path extrusionOk="0" h="753" w="953">
                  <a:moveTo>
                    <a:pt x="803" y="0"/>
                  </a:moveTo>
                  <a:cubicBezTo>
                    <a:pt x="803" y="0"/>
                    <a:pt x="752" y="26"/>
                    <a:pt x="677" y="76"/>
                  </a:cubicBezTo>
                  <a:cubicBezTo>
                    <a:pt x="602" y="101"/>
                    <a:pt x="502" y="151"/>
                    <a:pt x="402" y="201"/>
                  </a:cubicBezTo>
                  <a:cubicBezTo>
                    <a:pt x="301" y="276"/>
                    <a:pt x="201" y="326"/>
                    <a:pt x="126" y="351"/>
                  </a:cubicBezTo>
                  <a:cubicBezTo>
                    <a:pt x="51" y="401"/>
                    <a:pt x="1" y="427"/>
                    <a:pt x="1" y="427"/>
                  </a:cubicBezTo>
                  <a:lnTo>
                    <a:pt x="176" y="752"/>
                  </a:lnTo>
                  <a:cubicBezTo>
                    <a:pt x="176" y="752"/>
                    <a:pt x="226" y="702"/>
                    <a:pt x="301" y="677"/>
                  </a:cubicBezTo>
                  <a:cubicBezTo>
                    <a:pt x="377" y="627"/>
                    <a:pt x="477" y="577"/>
                    <a:pt x="577" y="527"/>
                  </a:cubicBezTo>
                  <a:cubicBezTo>
                    <a:pt x="652" y="477"/>
                    <a:pt x="752" y="427"/>
                    <a:pt x="828" y="401"/>
                  </a:cubicBezTo>
                  <a:cubicBezTo>
                    <a:pt x="903" y="351"/>
                    <a:pt x="953" y="351"/>
                    <a:pt x="953" y="351"/>
                  </a:cubicBezTo>
                  <a:lnTo>
                    <a:pt x="8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15"/>
            <p:cNvSpPr/>
            <p:nvPr/>
          </p:nvSpPr>
          <p:spPr>
            <a:xfrm>
              <a:off x="6543496" y="1164312"/>
              <a:ext cx="105137" cy="67335"/>
            </a:xfrm>
            <a:custGeom>
              <a:rect b="b" l="l" r="r" t="t"/>
              <a:pathLst>
                <a:path extrusionOk="0" h="627" w="979">
                  <a:moveTo>
                    <a:pt x="853" y="0"/>
                  </a:moveTo>
                  <a:cubicBezTo>
                    <a:pt x="853" y="0"/>
                    <a:pt x="652" y="50"/>
                    <a:pt x="427" y="126"/>
                  </a:cubicBezTo>
                  <a:cubicBezTo>
                    <a:pt x="201" y="201"/>
                    <a:pt x="1" y="301"/>
                    <a:pt x="1" y="301"/>
                  </a:cubicBezTo>
                  <a:lnTo>
                    <a:pt x="126" y="627"/>
                  </a:lnTo>
                  <a:cubicBezTo>
                    <a:pt x="126" y="627"/>
                    <a:pt x="326" y="552"/>
                    <a:pt x="552" y="477"/>
                  </a:cubicBezTo>
                  <a:cubicBezTo>
                    <a:pt x="753" y="401"/>
                    <a:pt x="978" y="351"/>
                    <a:pt x="978" y="351"/>
                  </a:cubicBezTo>
                  <a:lnTo>
                    <a:pt x="8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1" name="Google Shape;1281;p15"/>
            <p:cNvSpPr/>
            <p:nvPr/>
          </p:nvSpPr>
          <p:spPr>
            <a:xfrm>
              <a:off x="6683429" y="1129302"/>
              <a:ext cx="102452" cy="59281"/>
            </a:xfrm>
            <a:custGeom>
              <a:rect b="b" l="l" r="r" t="t"/>
              <a:pathLst>
                <a:path extrusionOk="0" h="552" w="954">
                  <a:moveTo>
                    <a:pt x="878" y="1"/>
                  </a:moveTo>
                  <a:cubicBezTo>
                    <a:pt x="878" y="1"/>
                    <a:pt x="653" y="51"/>
                    <a:pt x="427" y="101"/>
                  </a:cubicBezTo>
                  <a:cubicBezTo>
                    <a:pt x="327" y="126"/>
                    <a:pt x="226" y="151"/>
                    <a:pt x="126" y="151"/>
                  </a:cubicBezTo>
                  <a:cubicBezTo>
                    <a:pt x="51" y="176"/>
                    <a:pt x="1" y="201"/>
                    <a:pt x="1" y="201"/>
                  </a:cubicBezTo>
                  <a:lnTo>
                    <a:pt x="76" y="552"/>
                  </a:lnTo>
                  <a:cubicBezTo>
                    <a:pt x="76" y="552"/>
                    <a:pt x="126" y="527"/>
                    <a:pt x="226" y="527"/>
                  </a:cubicBezTo>
                  <a:cubicBezTo>
                    <a:pt x="302" y="502"/>
                    <a:pt x="402" y="477"/>
                    <a:pt x="527" y="452"/>
                  </a:cubicBezTo>
                  <a:cubicBezTo>
                    <a:pt x="728" y="402"/>
                    <a:pt x="953" y="376"/>
                    <a:pt x="953" y="376"/>
                  </a:cubicBezTo>
                  <a:lnTo>
                    <a:pt x="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2" name="Google Shape;1282;p15"/>
            <p:cNvSpPr/>
            <p:nvPr/>
          </p:nvSpPr>
          <p:spPr>
            <a:xfrm>
              <a:off x="6826154" y="1113193"/>
              <a:ext cx="99660" cy="48541"/>
            </a:xfrm>
            <a:custGeom>
              <a:rect b="b" l="l" r="r" t="t"/>
              <a:pathLst>
                <a:path extrusionOk="0" h="452" w="928">
                  <a:moveTo>
                    <a:pt x="903" y="0"/>
                  </a:moveTo>
                  <a:cubicBezTo>
                    <a:pt x="903" y="0"/>
                    <a:pt x="677" y="25"/>
                    <a:pt x="451" y="25"/>
                  </a:cubicBezTo>
                  <a:cubicBezTo>
                    <a:pt x="226" y="50"/>
                    <a:pt x="0" y="75"/>
                    <a:pt x="0" y="75"/>
                  </a:cubicBezTo>
                  <a:lnTo>
                    <a:pt x="50" y="451"/>
                  </a:lnTo>
                  <a:cubicBezTo>
                    <a:pt x="50" y="451"/>
                    <a:pt x="276" y="426"/>
                    <a:pt x="476" y="401"/>
                  </a:cubicBezTo>
                  <a:cubicBezTo>
                    <a:pt x="702" y="376"/>
                    <a:pt x="928" y="376"/>
                    <a:pt x="928" y="376"/>
                  </a:cubicBezTo>
                  <a:lnTo>
                    <a:pt x="9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15"/>
            <p:cNvSpPr/>
            <p:nvPr/>
          </p:nvSpPr>
          <p:spPr>
            <a:xfrm>
              <a:off x="6971456" y="1113193"/>
              <a:ext cx="99660" cy="40487"/>
            </a:xfrm>
            <a:custGeom>
              <a:rect b="b" l="l" r="r" t="t"/>
              <a:pathLst>
                <a:path extrusionOk="0" h="377" w="928">
                  <a:moveTo>
                    <a:pt x="1" y="0"/>
                  </a:moveTo>
                  <a:lnTo>
                    <a:pt x="1" y="351"/>
                  </a:lnTo>
                  <a:lnTo>
                    <a:pt x="452" y="351"/>
                  </a:lnTo>
                  <a:cubicBezTo>
                    <a:pt x="677" y="376"/>
                    <a:pt x="903" y="376"/>
                    <a:pt x="903" y="376"/>
                  </a:cubicBezTo>
                  <a:lnTo>
                    <a:pt x="9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15"/>
            <p:cNvSpPr/>
            <p:nvPr/>
          </p:nvSpPr>
          <p:spPr>
            <a:xfrm>
              <a:off x="7114074" y="1115878"/>
              <a:ext cx="99768" cy="48541"/>
            </a:xfrm>
            <a:custGeom>
              <a:rect b="b" l="l" r="r" t="t"/>
              <a:pathLst>
                <a:path extrusionOk="0" h="452" w="929">
                  <a:moveTo>
                    <a:pt x="26" y="0"/>
                  </a:moveTo>
                  <a:lnTo>
                    <a:pt x="1" y="376"/>
                  </a:lnTo>
                  <a:cubicBezTo>
                    <a:pt x="1" y="376"/>
                    <a:pt x="227" y="376"/>
                    <a:pt x="452" y="401"/>
                  </a:cubicBezTo>
                  <a:cubicBezTo>
                    <a:pt x="678" y="426"/>
                    <a:pt x="903" y="451"/>
                    <a:pt x="903" y="451"/>
                  </a:cubicBezTo>
                  <a:lnTo>
                    <a:pt x="928" y="100"/>
                  </a:lnTo>
                  <a:cubicBezTo>
                    <a:pt x="928" y="100"/>
                    <a:pt x="703" y="75"/>
                    <a:pt x="477" y="50"/>
                  </a:cubicBezTo>
                  <a:cubicBezTo>
                    <a:pt x="252" y="25"/>
                    <a:pt x="26" y="0"/>
                    <a:pt x="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15"/>
            <p:cNvSpPr/>
            <p:nvPr/>
          </p:nvSpPr>
          <p:spPr>
            <a:xfrm>
              <a:off x="7256799" y="1131986"/>
              <a:ext cx="102345" cy="56596"/>
            </a:xfrm>
            <a:custGeom>
              <a:rect b="b" l="l" r="r" t="t"/>
              <a:pathLst>
                <a:path extrusionOk="0" h="527" w="953">
                  <a:moveTo>
                    <a:pt x="50" y="1"/>
                  </a:moveTo>
                  <a:lnTo>
                    <a:pt x="0" y="377"/>
                  </a:lnTo>
                  <a:cubicBezTo>
                    <a:pt x="0" y="377"/>
                    <a:pt x="226" y="402"/>
                    <a:pt x="426" y="452"/>
                  </a:cubicBezTo>
                  <a:cubicBezTo>
                    <a:pt x="652" y="477"/>
                    <a:pt x="878" y="527"/>
                    <a:pt x="878" y="527"/>
                  </a:cubicBezTo>
                  <a:lnTo>
                    <a:pt x="953" y="176"/>
                  </a:lnTo>
                  <a:cubicBezTo>
                    <a:pt x="953" y="176"/>
                    <a:pt x="727" y="126"/>
                    <a:pt x="502" y="76"/>
                  </a:cubicBezTo>
                  <a:cubicBezTo>
                    <a:pt x="276" y="51"/>
                    <a:pt x="50" y="1"/>
                    <a:pt x="50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6" name="Google Shape;1286;p15"/>
            <p:cNvSpPr/>
            <p:nvPr/>
          </p:nvSpPr>
          <p:spPr>
            <a:xfrm>
              <a:off x="7396731" y="1161627"/>
              <a:ext cx="102345" cy="64650"/>
            </a:xfrm>
            <a:custGeom>
              <a:rect b="b" l="l" r="r" t="t"/>
              <a:pathLst>
                <a:path extrusionOk="0" h="602" w="953">
                  <a:moveTo>
                    <a:pt x="76" y="0"/>
                  </a:moveTo>
                  <a:lnTo>
                    <a:pt x="1" y="351"/>
                  </a:lnTo>
                  <a:cubicBezTo>
                    <a:pt x="1" y="351"/>
                    <a:pt x="201" y="401"/>
                    <a:pt x="427" y="476"/>
                  </a:cubicBezTo>
                  <a:cubicBezTo>
                    <a:pt x="627" y="527"/>
                    <a:pt x="853" y="602"/>
                    <a:pt x="853" y="602"/>
                  </a:cubicBezTo>
                  <a:lnTo>
                    <a:pt x="953" y="251"/>
                  </a:lnTo>
                  <a:cubicBezTo>
                    <a:pt x="953" y="251"/>
                    <a:pt x="752" y="176"/>
                    <a:pt x="527" y="126"/>
                  </a:cubicBezTo>
                  <a:cubicBezTo>
                    <a:pt x="301" y="50"/>
                    <a:pt x="76" y="0"/>
                    <a:pt x="7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7" name="Google Shape;1287;p15"/>
            <p:cNvSpPr/>
            <p:nvPr/>
          </p:nvSpPr>
          <p:spPr>
            <a:xfrm>
              <a:off x="7531294" y="1202006"/>
              <a:ext cx="105137" cy="72705"/>
            </a:xfrm>
            <a:custGeom>
              <a:rect b="b" l="l" r="r" t="t"/>
              <a:pathLst>
                <a:path extrusionOk="0" h="677" w="979">
                  <a:moveTo>
                    <a:pt x="126" y="0"/>
                  </a:moveTo>
                  <a:lnTo>
                    <a:pt x="1" y="351"/>
                  </a:lnTo>
                  <a:cubicBezTo>
                    <a:pt x="1" y="351"/>
                    <a:pt x="226" y="426"/>
                    <a:pt x="427" y="501"/>
                  </a:cubicBezTo>
                  <a:cubicBezTo>
                    <a:pt x="627" y="602"/>
                    <a:pt x="828" y="677"/>
                    <a:pt x="828" y="677"/>
                  </a:cubicBezTo>
                  <a:lnTo>
                    <a:pt x="978" y="351"/>
                  </a:lnTo>
                  <a:cubicBezTo>
                    <a:pt x="978" y="351"/>
                    <a:pt x="778" y="251"/>
                    <a:pt x="552" y="176"/>
                  </a:cubicBezTo>
                  <a:cubicBezTo>
                    <a:pt x="352" y="75"/>
                    <a:pt x="126" y="0"/>
                    <a:pt x="1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15"/>
            <p:cNvSpPr/>
            <p:nvPr/>
          </p:nvSpPr>
          <p:spPr>
            <a:xfrm>
              <a:off x="7663172" y="1258495"/>
              <a:ext cx="105137" cy="78182"/>
            </a:xfrm>
            <a:custGeom>
              <a:rect b="b" l="l" r="r" t="t"/>
              <a:pathLst>
                <a:path extrusionOk="0" h="728" w="979">
                  <a:moveTo>
                    <a:pt x="151" y="1"/>
                  </a:moveTo>
                  <a:lnTo>
                    <a:pt x="1" y="326"/>
                  </a:lnTo>
                  <a:cubicBezTo>
                    <a:pt x="1" y="326"/>
                    <a:pt x="201" y="427"/>
                    <a:pt x="402" y="527"/>
                  </a:cubicBezTo>
                  <a:cubicBezTo>
                    <a:pt x="602" y="627"/>
                    <a:pt x="803" y="727"/>
                    <a:pt x="803" y="727"/>
                  </a:cubicBezTo>
                  <a:lnTo>
                    <a:pt x="978" y="402"/>
                  </a:lnTo>
                  <a:cubicBezTo>
                    <a:pt x="978" y="402"/>
                    <a:pt x="778" y="301"/>
                    <a:pt x="577" y="201"/>
                  </a:cubicBezTo>
                  <a:cubicBezTo>
                    <a:pt x="377" y="101"/>
                    <a:pt x="151" y="1"/>
                    <a:pt x="1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15"/>
            <p:cNvSpPr/>
            <p:nvPr/>
          </p:nvSpPr>
          <p:spPr>
            <a:xfrm>
              <a:off x="7789681" y="1325830"/>
              <a:ext cx="102452" cy="86236"/>
            </a:xfrm>
            <a:custGeom>
              <a:rect b="b" l="l" r="r" t="t"/>
              <a:pathLst>
                <a:path extrusionOk="0" h="803" w="954">
                  <a:moveTo>
                    <a:pt x="176" y="0"/>
                  </a:moveTo>
                  <a:lnTo>
                    <a:pt x="1" y="326"/>
                  </a:lnTo>
                  <a:cubicBezTo>
                    <a:pt x="1" y="326"/>
                    <a:pt x="176" y="451"/>
                    <a:pt x="377" y="551"/>
                  </a:cubicBezTo>
                  <a:cubicBezTo>
                    <a:pt x="452" y="627"/>
                    <a:pt x="552" y="677"/>
                    <a:pt x="627" y="727"/>
                  </a:cubicBezTo>
                  <a:cubicBezTo>
                    <a:pt x="677" y="777"/>
                    <a:pt x="728" y="802"/>
                    <a:pt x="728" y="802"/>
                  </a:cubicBezTo>
                  <a:lnTo>
                    <a:pt x="953" y="526"/>
                  </a:lnTo>
                  <a:cubicBezTo>
                    <a:pt x="953" y="526"/>
                    <a:pt x="903" y="476"/>
                    <a:pt x="828" y="426"/>
                  </a:cubicBezTo>
                  <a:cubicBezTo>
                    <a:pt x="753" y="376"/>
                    <a:pt x="652" y="326"/>
                    <a:pt x="577" y="251"/>
                  </a:cubicBezTo>
                  <a:cubicBezTo>
                    <a:pt x="377" y="125"/>
                    <a:pt x="176" y="0"/>
                    <a:pt x="17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0" name="Google Shape;1290;p15"/>
            <p:cNvSpPr/>
            <p:nvPr/>
          </p:nvSpPr>
          <p:spPr>
            <a:xfrm>
              <a:off x="7905450" y="1409274"/>
              <a:ext cx="99660" cy="94291"/>
            </a:xfrm>
            <a:custGeom>
              <a:rect b="b" l="l" r="r" t="t"/>
              <a:pathLst>
                <a:path extrusionOk="0" h="878" w="928">
                  <a:moveTo>
                    <a:pt x="226" y="0"/>
                  </a:moveTo>
                  <a:lnTo>
                    <a:pt x="0" y="301"/>
                  </a:lnTo>
                  <a:lnTo>
                    <a:pt x="677" y="877"/>
                  </a:lnTo>
                  <a:lnTo>
                    <a:pt x="928" y="602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1" name="Google Shape;1291;p15"/>
            <p:cNvSpPr/>
            <p:nvPr/>
          </p:nvSpPr>
          <p:spPr>
            <a:xfrm>
              <a:off x="8010373" y="1508827"/>
              <a:ext cx="94398" cy="96975"/>
            </a:xfrm>
            <a:custGeom>
              <a:rect b="b" l="l" r="r" t="t"/>
              <a:pathLst>
                <a:path extrusionOk="0" h="903" w="879">
                  <a:moveTo>
                    <a:pt x="252" y="0"/>
                  </a:moveTo>
                  <a:lnTo>
                    <a:pt x="1" y="251"/>
                  </a:lnTo>
                  <a:lnTo>
                    <a:pt x="602" y="903"/>
                  </a:lnTo>
                  <a:lnTo>
                    <a:pt x="878" y="677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2" name="Google Shape;1292;p15"/>
            <p:cNvSpPr/>
            <p:nvPr/>
          </p:nvSpPr>
          <p:spPr>
            <a:xfrm>
              <a:off x="8101979" y="1619119"/>
              <a:ext cx="88921" cy="102452"/>
            </a:xfrm>
            <a:custGeom>
              <a:rect b="b" l="l" r="r" t="t"/>
              <a:pathLst>
                <a:path extrusionOk="0" h="954" w="828">
                  <a:moveTo>
                    <a:pt x="301" y="1"/>
                  </a:moveTo>
                  <a:lnTo>
                    <a:pt x="0" y="227"/>
                  </a:lnTo>
                  <a:cubicBezTo>
                    <a:pt x="0" y="227"/>
                    <a:pt x="150" y="402"/>
                    <a:pt x="276" y="577"/>
                  </a:cubicBezTo>
                  <a:cubicBezTo>
                    <a:pt x="401" y="753"/>
                    <a:pt x="526" y="953"/>
                    <a:pt x="526" y="953"/>
                  </a:cubicBezTo>
                  <a:lnTo>
                    <a:pt x="827" y="753"/>
                  </a:lnTo>
                  <a:cubicBezTo>
                    <a:pt x="827" y="753"/>
                    <a:pt x="702" y="552"/>
                    <a:pt x="576" y="352"/>
                  </a:cubicBezTo>
                  <a:cubicBezTo>
                    <a:pt x="451" y="176"/>
                    <a:pt x="301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3" name="Google Shape;1293;p15"/>
            <p:cNvSpPr/>
            <p:nvPr/>
          </p:nvSpPr>
          <p:spPr>
            <a:xfrm>
              <a:off x="8182631" y="1740258"/>
              <a:ext cx="80867" cy="102452"/>
            </a:xfrm>
            <a:custGeom>
              <a:rect b="b" l="l" r="r" t="t"/>
              <a:pathLst>
                <a:path extrusionOk="0" h="954" w="753">
                  <a:moveTo>
                    <a:pt x="302" y="1"/>
                  </a:moveTo>
                  <a:lnTo>
                    <a:pt x="1" y="176"/>
                  </a:lnTo>
                  <a:lnTo>
                    <a:pt x="427" y="953"/>
                  </a:lnTo>
                  <a:lnTo>
                    <a:pt x="753" y="803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4" name="Google Shape;1294;p15"/>
            <p:cNvSpPr/>
            <p:nvPr/>
          </p:nvSpPr>
          <p:spPr>
            <a:xfrm>
              <a:off x="8247281" y="1869451"/>
              <a:ext cx="72812" cy="105137"/>
            </a:xfrm>
            <a:custGeom>
              <a:rect b="b" l="l" r="r" t="t"/>
              <a:pathLst>
                <a:path extrusionOk="0" h="979" w="678">
                  <a:moveTo>
                    <a:pt x="326" y="1"/>
                  </a:moveTo>
                  <a:lnTo>
                    <a:pt x="0" y="151"/>
                  </a:lnTo>
                  <a:cubicBezTo>
                    <a:pt x="0" y="151"/>
                    <a:pt x="25" y="201"/>
                    <a:pt x="51" y="276"/>
                  </a:cubicBezTo>
                  <a:cubicBezTo>
                    <a:pt x="101" y="352"/>
                    <a:pt x="126" y="452"/>
                    <a:pt x="176" y="552"/>
                  </a:cubicBezTo>
                  <a:lnTo>
                    <a:pt x="326" y="978"/>
                  </a:lnTo>
                  <a:lnTo>
                    <a:pt x="677" y="853"/>
                  </a:lnTo>
                  <a:cubicBezTo>
                    <a:pt x="677" y="853"/>
                    <a:pt x="602" y="627"/>
                    <a:pt x="502" y="427"/>
                  </a:cubicBezTo>
                  <a:cubicBezTo>
                    <a:pt x="477" y="327"/>
                    <a:pt x="426" y="201"/>
                    <a:pt x="401" y="126"/>
                  </a:cubicBezTo>
                  <a:cubicBezTo>
                    <a:pt x="351" y="51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p15"/>
            <p:cNvSpPr/>
            <p:nvPr/>
          </p:nvSpPr>
          <p:spPr>
            <a:xfrm>
              <a:off x="8298400" y="2006698"/>
              <a:ext cx="64758" cy="102452"/>
            </a:xfrm>
            <a:custGeom>
              <a:rect b="b" l="l" r="r" t="t"/>
              <a:pathLst>
                <a:path extrusionOk="0" h="954" w="603">
                  <a:moveTo>
                    <a:pt x="351" y="1"/>
                  </a:moveTo>
                  <a:lnTo>
                    <a:pt x="1" y="101"/>
                  </a:lnTo>
                  <a:cubicBezTo>
                    <a:pt x="1" y="101"/>
                    <a:pt x="51" y="327"/>
                    <a:pt x="126" y="527"/>
                  </a:cubicBezTo>
                  <a:cubicBezTo>
                    <a:pt x="151" y="628"/>
                    <a:pt x="201" y="753"/>
                    <a:pt x="226" y="828"/>
                  </a:cubicBezTo>
                  <a:cubicBezTo>
                    <a:pt x="251" y="903"/>
                    <a:pt x="251" y="953"/>
                    <a:pt x="251" y="953"/>
                  </a:cubicBezTo>
                  <a:lnTo>
                    <a:pt x="602" y="878"/>
                  </a:lnTo>
                  <a:cubicBezTo>
                    <a:pt x="602" y="878"/>
                    <a:pt x="602" y="803"/>
                    <a:pt x="577" y="728"/>
                  </a:cubicBezTo>
                  <a:cubicBezTo>
                    <a:pt x="552" y="653"/>
                    <a:pt x="502" y="527"/>
                    <a:pt x="477" y="427"/>
                  </a:cubicBezTo>
                  <a:cubicBezTo>
                    <a:pt x="402" y="202"/>
                    <a:pt x="351" y="1"/>
                    <a:pt x="3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6" name="Google Shape;1296;p15"/>
            <p:cNvSpPr/>
            <p:nvPr/>
          </p:nvSpPr>
          <p:spPr>
            <a:xfrm>
              <a:off x="8336095" y="2146738"/>
              <a:ext cx="56596" cy="102345"/>
            </a:xfrm>
            <a:custGeom>
              <a:rect b="b" l="l" r="r" t="t"/>
              <a:pathLst>
                <a:path extrusionOk="0" h="953" w="527">
                  <a:moveTo>
                    <a:pt x="351" y="0"/>
                  </a:moveTo>
                  <a:lnTo>
                    <a:pt x="0" y="75"/>
                  </a:lnTo>
                  <a:cubicBezTo>
                    <a:pt x="0" y="75"/>
                    <a:pt x="51" y="301"/>
                    <a:pt x="101" y="527"/>
                  </a:cubicBezTo>
                  <a:cubicBezTo>
                    <a:pt x="151" y="727"/>
                    <a:pt x="176" y="953"/>
                    <a:pt x="176" y="953"/>
                  </a:cubicBezTo>
                  <a:lnTo>
                    <a:pt x="527" y="903"/>
                  </a:lnTo>
                  <a:cubicBezTo>
                    <a:pt x="527" y="903"/>
                    <a:pt x="502" y="677"/>
                    <a:pt x="452" y="451"/>
                  </a:cubicBezTo>
                  <a:cubicBezTo>
                    <a:pt x="401" y="226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7" name="Google Shape;1297;p15"/>
            <p:cNvSpPr/>
            <p:nvPr/>
          </p:nvSpPr>
          <p:spPr>
            <a:xfrm>
              <a:off x="8363051" y="2289355"/>
              <a:ext cx="51226" cy="102345"/>
            </a:xfrm>
            <a:custGeom>
              <a:rect b="b" l="l" r="r" t="t"/>
              <a:pathLst>
                <a:path extrusionOk="0" h="953" w="477">
                  <a:moveTo>
                    <a:pt x="351" y="1"/>
                  </a:moveTo>
                  <a:lnTo>
                    <a:pt x="0" y="51"/>
                  </a:lnTo>
                  <a:cubicBezTo>
                    <a:pt x="0" y="51"/>
                    <a:pt x="0" y="101"/>
                    <a:pt x="25" y="201"/>
                  </a:cubicBezTo>
                  <a:cubicBezTo>
                    <a:pt x="25" y="276"/>
                    <a:pt x="50" y="377"/>
                    <a:pt x="50" y="502"/>
                  </a:cubicBezTo>
                  <a:cubicBezTo>
                    <a:pt x="75" y="727"/>
                    <a:pt x="100" y="953"/>
                    <a:pt x="100" y="953"/>
                  </a:cubicBezTo>
                  <a:lnTo>
                    <a:pt x="476" y="903"/>
                  </a:lnTo>
                  <a:cubicBezTo>
                    <a:pt x="476" y="903"/>
                    <a:pt x="451" y="677"/>
                    <a:pt x="426" y="452"/>
                  </a:cubicBezTo>
                  <a:cubicBezTo>
                    <a:pt x="401" y="326"/>
                    <a:pt x="401" y="226"/>
                    <a:pt x="376" y="151"/>
                  </a:cubicBezTo>
                  <a:cubicBezTo>
                    <a:pt x="376" y="51"/>
                    <a:pt x="351" y="1"/>
                    <a:pt x="3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8" name="Google Shape;1298;p15"/>
            <p:cNvSpPr/>
            <p:nvPr/>
          </p:nvSpPr>
          <p:spPr>
            <a:xfrm>
              <a:off x="8379160" y="2434657"/>
              <a:ext cx="43172" cy="97083"/>
            </a:xfrm>
            <a:custGeom>
              <a:rect b="b" l="l" r="r" t="t"/>
              <a:pathLst>
                <a:path extrusionOk="0" h="904" w="402">
                  <a:moveTo>
                    <a:pt x="351" y="1"/>
                  </a:moveTo>
                  <a:lnTo>
                    <a:pt x="0" y="26"/>
                  </a:lnTo>
                  <a:cubicBezTo>
                    <a:pt x="0" y="26"/>
                    <a:pt x="0" y="76"/>
                    <a:pt x="0" y="151"/>
                  </a:cubicBezTo>
                  <a:cubicBezTo>
                    <a:pt x="0" y="252"/>
                    <a:pt x="26" y="352"/>
                    <a:pt x="26" y="477"/>
                  </a:cubicBezTo>
                  <a:cubicBezTo>
                    <a:pt x="26" y="703"/>
                    <a:pt x="51" y="903"/>
                    <a:pt x="51" y="903"/>
                  </a:cubicBezTo>
                  <a:lnTo>
                    <a:pt x="401" y="903"/>
                  </a:lnTo>
                  <a:cubicBezTo>
                    <a:pt x="401" y="903"/>
                    <a:pt x="401" y="678"/>
                    <a:pt x="376" y="452"/>
                  </a:cubicBezTo>
                  <a:cubicBezTo>
                    <a:pt x="376" y="327"/>
                    <a:pt x="376" y="227"/>
                    <a:pt x="376" y="126"/>
                  </a:cubicBezTo>
                  <a:cubicBezTo>
                    <a:pt x="376" y="51"/>
                    <a:pt x="351" y="1"/>
                    <a:pt x="3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9" name="Google Shape;1299;p15"/>
            <p:cNvSpPr/>
            <p:nvPr/>
          </p:nvSpPr>
          <p:spPr>
            <a:xfrm>
              <a:off x="5822140" y="1231539"/>
              <a:ext cx="2468309" cy="2468309"/>
            </a:xfrm>
            <a:custGeom>
              <a:rect b="b" l="l" r="r" t="t"/>
              <a:pathLst>
                <a:path extrusionOk="0" h="22984" w="22984">
                  <a:moveTo>
                    <a:pt x="11480" y="1"/>
                  </a:moveTo>
                  <a:cubicBezTo>
                    <a:pt x="5139" y="1"/>
                    <a:pt x="1" y="5139"/>
                    <a:pt x="1" y="11505"/>
                  </a:cubicBezTo>
                  <a:cubicBezTo>
                    <a:pt x="1" y="17846"/>
                    <a:pt x="5139" y="22983"/>
                    <a:pt x="11480" y="22983"/>
                  </a:cubicBezTo>
                  <a:cubicBezTo>
                    <a:pt x="17846" y="22983"/>
                    <a:pt x="22983" y="17846"/>
                    <a:pt x="22983" y="11505"/>
                  </a:cubicBezTo>
                  <a:cubicBezTo>
                    <a:pt x="22983" y="5139"/>
                    <a:pt x="17846" y="1"/>
                    <a:pt x="11480" y="1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15"/>
            <p:cNvSpPr/>
            <p:nvPr/>
          </p:nvSpPr>
          <p:spPr>
            <a:xfrm>
              <a:off x="5822140" y="1231539"/>
              <a:ext cx="2468309" cy="2468309"/>
            </a:xfrm>
            <a:custGeom>
              <a:rect b="b" l="l" r="r" t="t"/>
              <a:pathLst>
                <a:path extrusionOk="0" h="22984" w="22984">
                  <a:moveTo>
                    <a:pt x="11480" y="1"/>
                  </a:moveTo>
                  <a:cubicBezTo>
                    <a:pt x="5139" y="1"/>
                    <a:pt x="1" y="5139"/>
                    <a:pt x="1" y="11505"/>
                  </a:cubicBezTo>
                  <a:cubicBezTo>
                    <a:pt x="1" y="17846"/>
                    <a:pt x="5139" y="22983"/>
                    <a:pt x="11480" y="22983"/>
                  </a:cubicBezTo>
                  <a:cubicBezTo>
                    <a:pt x="17846" y="22983"/>
                    <a:pt x="22983" y="17846"/>
                    <a:pt x="22983" y="11505"/>
                  </a:cubicBezTo>
                  <a:cubicBezTo>
                    <a:pt x="22983" y="5139"/>
                    <a:pt x="17846" y="1"/>
                    <a:pt x="114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1" name="Google Shape;1301;p15"/>
            <p:cNvSpPr/>
            <p:nvPr/>
          </p:nvSpPr>
          <p:spPr>
            <a:xfrm>
              <a:off x="7054900" y="1013533"/>
              <a:ext cx="1079402" cy="1496622"/>
            </a:xfrm>
            <a:custGeom>
              <a:rect b="b" l="l" r="r" t="t"/>
              <a:pathLst>
                <a:path extrusionOk="0" h="13936" w="10051">
                  <a:moveTo>
                    <a:pt x="1" y="1"/>
                  </a:moveTo>
                  <a:lnTo>
                    <a:pt x="1" y="13936"/>
                  </a:lnTo>
                  <a:lnTo>
                    <a:pt x="10051" y="4287"/>
                  </a:lnTo>
                  <a:cubicBezTo>
                    <a:pt x="7519" y="1655"/>
                    <a:pt x="3961" y="1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15"/>
            <p:cNvSpPr/>
            <p:nvPr/>
          </p:nvSpPr>
          <p:spPr>
            <a:xfrm>
              <a:off x="7054900" y="2510047"/>
              <a:ext cx="1528947" cy="716093"/>
            </a:xfrm>
            <a:custGeom>
              <a:rect b="b" l="l" r="r" t="t"/>
              <a:pathLst>
                <a:path extrusionOk="0" h="6668" w="14237">
                  <a:moveTo>
                    <a:pt x="1" y="1"/>
                  </a:moveTo>
                  <a:lnTo>
                    <a:pt x="12357" y="6667"/>
                  </a:lnTo>
                  <a:cubicBezTo>
                    <a:pt x="13409" y="4838"/>
                    <a:pt x="14086" y="2758"/>
                    <a:pt x="14236" y="50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15"/>
            <p:cNvSpPr/>
            <p:nvPr/>
          </p:nvSpPr>
          <p:spPr>
            <a:xfrm>
              <a:off x="5539589" y="2316311"/>
              <a:ext cx="1515416" cy="1561165"/>
            </a:xfrm>
            <a:custGeom>
              <a:rect b="b" l="l" r="r" t="t"/>
              <a:pathLst>
                <a:path extrusionOk="0" h="14537" w="14111">
                  <a:moveTo>
                    <a:pt x="50" y="0"/>
                  </a:moveTo>
                  <a:cubicBezTo>
                    <a:pt x="25" y="426"/>
                    <a:pt x="0" y="852"/>
                    <a:pt x="0" y="1278"/>
                  </a:cubicBezTo>
                  <a:cubicBezTo>
                    <a:pt x="0" y="7369"/>
                    <a:pt x="3860" y="12532"/>
                    <a:pt x="9248" y="14537"/>
                  </a:cubicBezTo>
                  <a:lnTo>
                    <a:pt x="14111" y="178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4" name="Google Shape;1304;p15"/>
            <p:cNvSpPr/>
            <p:nvPr/>
          </p:nvSpPr>
          <p:spPr>
            <a:xfrm>
              <a:off x="5604132" y="841275"/>
              <a:ext cx="1450873" cy="1666195"/>
            </a:xfrm>
            <a:custGeom>
              <a:rect b="b" l="l" r="r" t="t"/>
              <a:pathLst>
                <a:path extrusionOk="0" h="15515" w="13510">
                  <a:moveTo>
                    <a:pt x="4988" y="1"/>
                  </a:moveTo>
                  <a:cubicBezTo>
                    <a:pt x="3058" y="1104"/>
                    <a:pt x="1379" y="2557"/>
                    <a:pt x="1" y="4287"/>
                  </a:cubicBezTo>
                  <a:lnTo>
                    <a:pt x="13510" y="15515"/>
                  </a:lnTo>
                  <a:lnTo>
                    <a:pt x="49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15"/>
            <p:cNvSpPr/>
            <p:nvPr/>
          </p:nvSpPr>
          <p:spPr>
            <a:xfrm>
              <a:off x="5628403" y="1891037"/>
              <a:ext cx="183104" cy="183104"/>
            </a:xfrm>
            <a:custGeom>
              <a:rect b="b" l="l" r="r" t="t"/>
              <a:pathLst>
                <a:path extrusionOk="0" h="1705" w="1705">
                  <a:moveTo>
                    <a:pt x="276" y="0"/>
                  </a:moveTo>
                  <a:lnTo>
                    <a:pt x="0" y="301"/>
                  </a:lnTo>
                  <a:lnTo>
                    <a:pt x="1429" y="1705"/>
                  </a:lnTo>
                  <a:lnTo>
                    <a:pt x="1705" y="1404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6" name="Google Shape;1306;p15"/>
            <p:cNvSpPr/>
            <p:nvPr/>
          </p:nvSpPr>
          <p:spPr>
            <a:xfrm>
              <a:off x="5628403" y="1891037"/>
              <a:ext cx="183104" cy="180419"/>
            </a:xfrm>
            <a:custGeom>
              <a:rect b="b" l="l" r="r" t="t"/>
              <a:pathLst>
                <a:path extrusionOk="0" h="1680" w="1705">
                  <a:moveTo>
                    <a:pt x="1404" y="0"/>
                  </a:moveTo>
                  <a:lnTo>
                    <a:pt x="0" y="1404"/>
                  </a:lnTo>
                  <a:lnTo>
                    <a:pt x="301" y="1680"/>
                  </a:lnTo>
                  <a:lnTo>
                    <a:pt x="1705" y="276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7" name="Google Shape;1307;p15"/>
            <p:cNvSpPr/>
            <p:nvPr/>
          </p:nvSpPr>
          <p:spPr>
            <a:xfrm>
              <a:off x="7412840" y="3244826"/>
              <a:ext cx="185896" cy="183212"/>
            </a:xfrm>
            <a:custGeom>
              <a:rect b="b" l="l" r="r" t="t"/>
              <a:pathLst>
                <a:path extrusionOk="0" h="1706" w="1731">
                  <a:moveTo>
                    <a:pt x="302" y="1"/>
                  </a:moveTo>
                  <a:lnTo>
                    <a:pt x="1" y="302"/>
                  </a:lnTo>
                  <a:lnTo>
                    <a:pt x="1430" y="1705"/>
                  </a:lnTo>
                  <a:lnTo>
                    <a:pt x="1730" y="1404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8" name="Google Shape;1308;p15"/>
            <p:cNvSpPr/>
            <p:nvPr/>
          </p:nvSpPr>
          <p:spPr>
            <a:xfrm>
              <a:off x="7415632" y="3244826"/>
              <a:ext cx="180419" cy="183212"/>
            </a:xfrm>
            <a:custGeom>
              <a:rect b="b" l="l" r="r" t="t"/>
              <a:pathLst>
                <a:path extrusionOk="0" h="1706" w="1680">
                  <a:moveTo>
                    <a:pt x="1404" y="1"/>
                  </a:moveTo>
                  <a:lnTo>
                    <a:pt x="0" y="1404"/>
                  </a:lnTo>
                  <a:lnTo>
                    <a:pt x="276" y="1705"/>
                  </a:lnTo>
                  <a:lnTo>
                    <a:pt x="1679" y="302"/>
                  </a:lnTo>
                  <a:lnTo>
                    <a:pt x="140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9" name="Google Shape;1309;p15"/>
            <p:cNvSpPr/>
            <p:nvPr/>
          </p:nvSpPr>
          <p:spPr>
            <a:xfrm>
              <a:off x="8357574" y="1594955"/>
              <a:ext cx="212745" cy="212745"/>
            </a:xfrm>
            <a:custGeom>
              <a:rect b="b" l="l" r="r" t="t"/>
              <a:pathLst>
                <a:path extrusionOk="0" h="1981" w="1981">
                  <a:moveTo>
                    <a:pt x="978" y="401"/>
                  </a:moveTo>
                  <a:cubicBezTo>
                    <a:pt x="1304" y="401"/>
                    <a:pt x="1580" y="677"/>
                    <a:pt x="1580" y="978"/>
                  </a:cubicBezTo>
                  <a:cubicBezTo>
                    <a:pt x="1580" y="1304"/>
                    <a:pt x="1304" y="1579"/>
                    <a:pt x="978" y="1579"/>
                  </a:cubicBezTo>
                  <a:cubicBezTo>
                    <a:pt x="678" y="1579"/>
                    <a:pt x="402" y="1304"/>
                    <a:pt x="402" y="978"/>
                  </a:cubicBezTo>
                  <a:cubicBezTo>
                    <a:pt x="402" y="677"/>
                    <a:pt x="678" y="401"/>
                    <a:pt x="978" y="401"/>
                  </a:cubicBezTo>
                  <a:close/>
                  <a:moveTo>
                    <a:pt x="978" y="0"/>
                  </a:moveTo>
                  <a:cubicBezTo>
                    <a:pt x="452" y="0"/>
                    <a:pt x="1" y="452"/>
                    <a:pt x="1" y="978"/>
                  </a:cubicBezTo>
                  <a:cubicBezTo>
                    <a:pt x="1" y="1529"/>
                    <a:pt x="452" y="1980"/>
                    <a:pt x="978" y="1980"/>
                  </a:cubicBezTo>
                  <a:cubicBezTo>
                    <a:pt x="1530" y="1980"/>
                    <a:pt x="1981" y="1529"/>
                    <a:pt x="1981" y="978"/>
                  </a:cubicBezTo>
                  <a:cubicBezTo>
                    <a:pt x="1981" y="452"/>
                    <a:pt x="1530" y="0"/>
                    <a:pt x="978" y="0"/>
                  </a:cubicBezTo>
                  <a:close/>
                </a:path>
              </a:pathLst>
            </a:custGeom>
            <a:solidFill>
              <a:srgbClr val="CB6EB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0" name="Google Shape;1310;p15"/>
            <p:cNvSpPr/>
            <p:nvPr/>
          </p:nvSpPr>
          <p:spPr>
            <a:xfrm>
              <a:off x="6680744" y="2722684"/>
              <a:ext cx="1555903" cy="1246290"/>
            </a:xfrm>
            <a:custGeom>
              <a:rect b="b" l="l" r="r" t="t"/>
              <a:pathLst>
                <a:path extrusionOk="0" h="11605" w="14488">
                  <a:moveTo>
                    <a:pt x="4362" y="577"/>
                  </a:moveTo>
                  <a:lnTo>
                    <a:pt x="13911" y="5765"/>
                  </a:lnTo>
                  <a:cubicBezTo>
                    <a:pt x="11856" y="9124"/>
                    <a:pt x="8171" y="11204"/>
                    <a:pt x="4262" y="11204"/>
                  </a:cubicBezTo>
                  <a:cubicBezTo>
                    <a:pt x="2983" y="11204"/>
                    <a:pt x="1730" y="11003"/>
                    <a:pt x="527" y="10577"/>
                  </a:cubicBezTo>
                  <a:lnTo>
                    <a:pt x="4362" y="577"/>
                  </a:lnTo>
                  <a:close/>
                  <a:moveTo>
                    <a:pt x="4136" y="1"/>
                  </a:moveTo>
                  <a:lnTo>
                    <a:pt x="1" y="10828"/>
                  </a:lnTo>
                  <a:lnTo>
                    <a:pt x="201" y="10903"/>
                  </a:lnTo>
                  <a:cubicBezTo>
                    <a:pt x="1505" y="11379"/>
                    <a:pt x="2858" y="11605"/>
                    <a:pt x="4262" y="11605"/>
                  </a:cubicBezTo>
                  <a:cubicBezTo>
                    <a:pt x="8397" y="11605"/>
                    <a:pt x="12282" y="9374"/>
                    <a:pt x="14362" y="5790"/>
                  </a:cubicBezTo>
                  <a:lnTo>
                    <a:pt x="14487" y="5615"/>
                  </a:lnTo>
                  <a:lnTo>
                    <a:pt x="413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1" name="Google Shape;1311;p15"/>
            <p:cNvSpPr/>
            <p:nvPr/>
          </p:nvSpPr>
          <p:spPr>
            <a:xfrm>
              <a:off x="5353800" y="2297410"/>
              <a:ext cx="51334" cy="148202"/>
            </a:xfrm>
            <a:custGeom>
              <a:rect b="b" l="l" r="r" t="t"/>
              <a:pathLst>
                <a:path extrusionOk="0" h="1380" w="478">
                  <a:moveTo>
                    <a:pt x="126" y="1"/>
                  </a:moveTo>
                  <a:cubicBezTo>
                    <a:pt x="126" y="1"/>
                    <a:pt x="101" y="76"/>
                    <a:pt x="76" y="201"/>
                  </a:cubicBezTo>
                  <a:cubicBezTo>
                    <a:pt x="76" y="327"/>
                    <a:pt x="51" y="502"/>
                    <a:pt x="51" y="677"/>
                  </a:cubicBezTo>
                  <a:cubicBezTo>
                    <a:pt x="26" y="853"/>
                    <a:pt x="26" y="1028"/>
                    <a:pt x="26" y="1154"/>
                  </a:cubicBezTo>
                  <a:cubicBezTo>
                    <a:pt x="26" y="1279"/>
                    <a:pt x="1" y="1354"/>
                    <a:pt x="1" y="1354"/>
                  </a:cubicBezTo>
                  <a:lnTo>
                    <a:pt x="377" y="1379"/>
                  </a:lnTo>
                  <a:cubicBezTo>
                    <a:pt x="377" y="1379"/>
                    <a:pt x="377" y="1279"/>
                    <a:pt x="377" y="1154"/>
                  </a:cubicBezTo>
                  <a:cubicBezTo>
                    <a:pt x="377" y="1028"/>
                    <a:pt x="402" y="878"/>
                    <a:pt x="402" y="703"/>
                  </a:cubicBezTo>
                  <a:cubicBezTo>
                    <a:pt x="427" y="552"/>
                    <a:pt x="427" y="377"/>
                    <a:pt x="452" y="251"/>
                  </a:cubicBezTo>
                  <a:cubicBezTo>
                    <a:pt x="477" y="126"/>
                    <a:pt x="477" y="51"/>
                    <a:pt x="477" y="51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15"/>
            <p:cNvSpPr/>
            <p:nvPr/>
          </p:nvSpPr>
          <p:spPr>
            <a:xfrm>
              <a:off x="5356485" y="2515416"/>
              <a:ext cx="48649" cy="145517"/>
            </a:xfrm>
            <a:custGeom>
              <a:rect b="b" l="l" r="r" t="t"/>
              <a:pathLst>
                <a:path extrusionOk="0" h="1355" w="453">
                  <a:moveTo>
                    <a:pt x="1" y="1"/>
                  </a:moveTo>
                  <a:cubicBezTo>
                    <a:pt x="1" y="1"/>
                    <a:pt x="1" y="352"/>
                    <a:pt x="26" y="678"/>
                  </a:cubicBezTo>
                  <a:cubicBezTo>
                    <a:pt x="51" y="1028"/>
                    <a:pt x="76" y="1354"/>
                    <a:pt x="76" y="1354"/>
                  </a:cubicBezTo>
                  <a:lnTo>
                    <a:pt x="452" y="1329"/>
                  </a:lnTo>
                  <a:cubicBezTo>
                    <a:pt x="452" y="1329"/>
                    <a:pt x="427" y="978"/>
                    <a:pt x="377" y="652"/>
                  </a:cubicBezTo>
                  <a:cubicBezTo>
                    <a:pt x="352" y="327"/>
                    <a:pt x="352" y="1"/>
                    <a:pt x="3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15"/>
            <p:cNvSpPr/>
            <p:nvPr/>
          </p:nvSpPr>
          <p:spPr>
            <a:xfrm>
              <a:off x="5375386" y="2725369"/>
              <a:ext cx="67335" cy="150886"/>
            </a:xfrm>
            <a:custGeom>
              <a:rect b="b" l="l" r="r" t="t"/>
              <a:pathLst>
                <a:path extrusionOk="0" h="1405" w="627">
                  <a:moveTo>
                    <a:pt x="351" y="1"/>
                  </a:moveTo>
                  <a:lnTo>
                    <a:pt x="0" y="76"/>
                  </a:lnTo>
                  <a:cubicBezTo>
                    <a:pt x="0" y="76"/>
                    <a:pt x="0" y="151"/>
                    <a:pt x="25" y="276"/>
                  </a:cubicBezTo>
                  <a:cubicBezTo>
                    <a:pt x="51" y="402"/>
                    <a:pt x="101" y="577"/>
                    <a:pt x="126" y="753"/>
                  </a:cubicBezTo>
                  <a:cubicBezTo>
                    <a:pt x="151" y="903"/>
                    <a:pt x="201" y="1078"/>
                    <a:pt x="226" y="1204"/>
                  </a:cubicBezTo>
                  <a:cubicBezTo>
                    <a:pt x="226" y="1329"/>
                    <a:pt x="276" y="1404"/>
                    <a:pt x="276" y="1404"/>
                  </a:cubicBezTo>
                  <a:lnTo>
                    <a:pt x="627" y="1329"/>
                  </a:lnTo>
                  <a:cubicBezTo>
                    <a:pt x="627" y="1329"/>
                    <a:pt x="602" y="1254"/>
                    <a:pt x="577" y="1129"/>
                  </a:cubicBezTo>
                  <a:cubicBezTo>
                    <a:pt x="552" y="1003"/>
                    <a:pt x="502" y="828"/>
                    <a:pt x="477" y="677"/>
                  </a:cubicBezTo>
                  <a:cubicBezTo>
                    <a:pt x="452" y="502"/>
                    <a:pt x="426" y="352"/>
                    <a:pt x="401" y="226"/>
                  </a:cubicBezTo>
                  <a:cubicBezTo>
                    <a:pt x="376" y="101"/>
                    <a:pt x="351" y="1"/>
                    <a:pt x="3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15"/>
            <p:cNvSpPr/>
            <p:nvPr/>
          </p:nvSpPr>
          <p:spPr>
            <a:xfrm>
              <a:off x="5423820" y="2935321"/>
              <a:ext cx="80867" cy="150886"/>
            </a:xfrm>
            <a:custGeom>
              <a:rect b="b" l="l" r="r" t="t"/>
              <a:pathLst>
                <a:path extrusionOk="0" h="1405" w="753">
                  <a:moveTo>
                    <a:pt x="351" y="1"/>
                  </a:moveTo>
                  <a:lnTo>
                    <a:pt x="1" y="101"/>
                  </a:lnTo>
                  <a:lnTo>
                    <a:pt x="427" y="1404"/>
                  </a:lnTo>
                  <a:lnTo>
                    <a:pt x="752" y="1254"/>
                  </a:lnTo>
                  <a:lnTo>
                    <a:pt x="3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15"/>
            <p:cNvSpPr/>
            <p:nvPr/>
          </p:nvSpPr>
          <p:spPr>
            <a:xfrm>
              <a:off x="5496525" y="3134534"/>
              <a:ext cx="99660" cy="148094"/>
            </a:xfrm>
            <a:custGeom>
              <a:rect b="b" l="l" r="r" t="t"/>
              <a:pathLst>
                <a:path extrusionOk="0" h="1379" w="928">
                  <a:moveTo>
                    <a:pt x="351" y="0"/>
                  </a:moveTo>
                  <a:lnTo>
                    <a:pt x="0" y="151"/>
                  </a:lnTo>
                  <a:cubicBezTo>
                    <a:pt x="0" y="151"/>
                    <a:pt x="50" y="226"/>
                    <a:pt x="100" y="351"/>
                  </a:cubicBezTo>
                  <a:cubicBezTo>
                    <a:pt x="151" y="451"/>
                    <a:pt x="201" y="627"/>
                    <a:pt x="301" y="777"/>
                  </a:cubicBezTo>
                  <a:cubicBezTo>
                    <a:pt x="451" y="1078"/>
                    <a:pt x="602" y="1379"/>
                    <a:pt x="602" y="1379"/>
                  </a:cubicBezTo>
                  <a:lnTo>
                    <a:pt x="928" y="1203"/>
                  </a:lnTo>
                  <a:lnTo>
                    <a:pt x="627" y="602"/>
                  </a:lnTo>
                  <a:cubicBezTo>
                    <a:pt x="527" y="477"/>
                    <a:pt x="476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15"/>
            <p:cNvSpPr/>
            <p:nvPr/>
          </p:nvSpPr>
          <p:spPr>
            <a:xfrm>
              <a:off x="5598763" y="3325585"/>
              <a:ext cx="113192" cy="140147"/>
            </a:xfrm>
            <a:custGeom>
              <a:rect b="b" l="l" r="r" t="t"/>
              <a:pathLst>
                <a:path extrusionOk="0" h="1305" w="1054">
                  <a:moveTo>
                    <a:pt x="301" y="1"/>
                  </a:moveTo>
                  <a:lnTo>
                    <a:pt x="1" y="176"/>
                  </a:lnTo>
                  <a:cubicBezTo>
                    <a:pt x="1" y="176"/>
                    <a:pt x="176" y="477"/>
                    <a:pt x="352" y="753"/>
                  </a:cubicBezTo>
                  <a:cubicBezTo>
                    <a:pt x="452" y="903"/>
                    <a:pt x="552" y="1028"/>
                    <a:pt x="627" y="1154"/>
                  </a:cubicBezTo>
                  <a:cubicBezTo>
                    <a:pt x="702" y="1254"/>
                    <a:pt x="753" y="1304"/>
                    <a:pt x="753" y="1304"/>
                  </a:cubicBezTo>
                  <a:lnTo>
                    <a:pt x="1053" y="1104"/>
                  </a:lnTo>
                  <a:cubicBezTo>
                    <a:pt x="1053" y="1104"/>
                    <a:pt x="1003" y="1028"/>
                    <a:pt x="903" y="928"/>
                  </a:cubicBezTo>
                  <a:cubicBezTo>
                    <a:pt x="853" y="828"/>
                    <a:pt x="753" y="677"/>
                    <a:pt x="652" y="552"/>
                  </a:cubicBezTo>
                  <a:cubicBezTo>
                    <a:pt x="477" y="276"/>
                    <a:pt x="301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15"/>
            <p:cNvSpPr/>
            <p:nvPr/>
          </p:nvSpPr>
          <p:spPr>
            <a:xfrm>
              <a:off x="5722587" y="3497843"/>
              <a:ext cx="126616" cy="134670"/>
            </a:xfrm>
            <a:custGeom>
              <a:rect b="b" l="l" r="r" t="t"/>
              <a:pathLst>
                <a:path extrusionOk="0" h="1254" w="1179">
                  <a:moveTo>
                    <a:pt x="301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26" y="502"/>
                    <a:pt x="301" y="652"/>
                    <a:pt x="427" y="778"/>
                  </a:cubicBezTo>
                  <a:cubicBezTo>
                    <a:pt x="677" y="1003"/>
                    <a:pt x="903" y="1254"/>
                    <a:pt x="903" y="1254"/>
                  </a:cubicBezTo>
                  <a:lnTo>
                    <a:pt x="1178" y="1003"/>
                  </a:lnTo>
                  <a:lnTo>
                    <a:pt x="702" y="527"/>
                  </a:lnTo>
                  <a:cubicBezTo>
                    <a:pt x="602" y="402"/>
                    <a:pt x="502" y="276"/>
                    <a:pt x="427" y="176"/>
                  </a:cubicBezTo>
                  <a:cubicBezTo>
                    <a:pt x="351" y="76"/>
                    <a:pt x="301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8" name="Google Shape;1318;p15"/>
            <p:cNvSpPr/>
            <p:nvPr/>
          </p:nvSpPr>
          <p:spPr>
            <a:xfrm>
              <a:off x="5857150" y="2572012"/>
              <a:ext cx="632649" cy="102345"/>
            </a:xfrm>
            <a:custGeom>
              <a:rect b="b" l="l" r="r" t="t"/>
              <a:pathLst>
                <a:path extrusionOk="0" h="953" w="5891">
                  <a:moveTo>
                    <a:pt x="126" y="0"/>
                  </a:moveTo>
                  <a:lnTo>
                    <a:pt x="1" y="100"/>
                  </a:lnTo>
                  <a:lnTo>
                    <a:pt x="477" y="652"/>
                  </a:lnTo>
                  <a:cubicBezTo>
                    <a:pt x="583" y="784"/>
                    <a:pt x="737" y="847"/>
                    <a:pt x="893" y="847"/>
                  </a:cubicBezTo>
                  <a:cubicBezTo>
                    <a:pt x="1032" y="847"/>
                    <a:pt x="1172" y="797"/>
                    <a:pt x="1279" y="702"/>
                  </a:cubicBezTo>
                  <a:lnTo>
                    <a:pt x="1730" y="326"/>
                  </a:lnTo>
                  <a:cubicBezTo>
                    <a:pt x="1805" y="251"/>
                    <a:pt x="1905" y="226"/>
                    <a:pt x="2006" y="226"/>
                  </a:cubicBezTo>
                  <a:cubicBezTo>
                    <a:pt x="2106" y="226"/>
                    <a:pt x="2206" y="276"/>
                    <a:pt x="2281" y="376"/>
                  </a:cubicBezTo>
                  <a:lnTo>
                    <a:pt x="2582" y="727"/>
                  </a:lnTo>
                  <a:cubicBezTo>
                    <a:pt x="2682" y="852"/>
                    <a:pt x="2833" y="902"/>
                    <a:pt x="2983" y="928"/>
                  </a:cubicBezTo>
                  <a:cubicBezTo>
                    <a:pt x="3133" y="928"/>
                    <a:pt x="3284" y="877"/>
                    <a:pt x="3409" y="777"/>
                  </a:cubicBezTo>
                  <a:lnTo>
                    <a:pt x="3785" y="426"/>
                  </a:lnTo>
                  <a:cubicBezTo>
                    <a:pt x="3860" y="351"/>
                    <a:pt x="3986" y="326"/>
                    <a:pt x="4086" y="326"/>
                  </a:cubicBezTo>
                  <a:cubicBezTo>
                    <a:pt x="4186" y="351"/>
                    <a:pt x="4286" y="401"/>
                    <a:pt x="4362" y="476"/>
                  </a:cubicBezTo>
                  <a:lnTo>
                    <a:pt x="4562" y="727"/>
                  </a:lnTo>
                  <a:cubicBezTo>
                    <a:pt x="4662" y="852"/>
                    <a:pt x="4813" y="928"/>
                    <a:pt x="4988" y="953"/>
                  </a:cubicBezTo>
                  <a:cubicBezTo>
                    <a:pt x="5139" y="953"/>
                    <a:pt x="5314" y="877"/>
                    <a:pt x="5414" y="777"/>
                  </a:cubicBezTo>
                  <a:lnTo>
                    <a:pt x="5890" y="276"/>
                  </a:lnTo>
                  <a:lnTo>
                    <a:pt x="5765" y="151"/>
                  </a:lnTo>
                  <a:lnTo>
                    <a:pt x="5289" y="652"/>
                  </a:lnTo>
                  <a:cubicBezTo>
                    <a:pt x="5214" y="727"/>
                    <a:pt x="5113" y="777"/>
                    <a:pt x="4988" y="777"/>
                  </a:cubicBezTo>
                  <a:cubicBezTo>
                    <a:pt x="4863" y="777"/>
                    <a:pt x="4763" y="727"/>
                    <a:pt x="4687" y="627"/>
                  </a:cubicBezTo>
                  <a:lnTo>
                    <a:pt x="4487" y="376"/>
                  </a:lnTo>
                  <a:cubicBezTo>
                    <a:pt x="4412" y="251"/>
                    <a:pt x="4261" y="176"/>
                    <a:pt x="4111" y="151"/>
                  </a:cubicBezTo>
                  <a:cubicBezTo>
                    <a:pt x="3936" y="151"/>
                    <a:pt x="3785" y="201"/>
                    <a:pt x="3660" y="301"/>
                  </a:cubicBezTo>
                  <a:lnTo>
                    <a:pt x="3284" y="652"/>
                  </a:lnTo>
                  <a:cubicBezTo>
                    <a:pt x="3209" y="727"/>
                    <a:pt x="3108" y="752"/>
                    <a:pt x="3008" y="752"/>
                  </a:cubicBezTo>
                  <a:cubicBezTo>
                    <a:pt x="2883" y="752"/>
                    <a:pt x="2783" y="702"/>
                    <a:pt x="2732" y="627"/>
                  </a:cubicBezTo>
                  <a:lnTo>
                    <a:pt x="2407" y="251"/>
                  </a:lnTo>
                  <a:cubicBezTo>
                    <a:pt x="2306" y="125"/>
                    <a:pt x="2156" y="75"/>
                    <a:pt x="2006" y="50"/>
                  </a:cubicBezTo>
                  <a:cubicBezTo>
                    <a:pt x="1855" y="50"/>
                    <a:pt x="1730" y="100"/>
                    <a:pt x="1605" y="201"/>
                  </a:cubicBezTo>
                  <a:lnTo>
                    <a:pt x="1154" y="577"/>
                  </a:lnTo>
                  <a:cubicBezTo>
                    <a:pt x="1085" y="646"/>
                    <a:pt x="995" y="678"/>
                    <a:pt x="903" y="678"/>
                  </a:cubicBezTo>
                  <a:cubicBezTo>
                    <a:pt x="794" y="678"/>
                    <a:pt x="684" y="633"/>
                    <a:pt x="602" y="552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F9AB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15"/>
            <p:cNvSpPr/>
            <p:nvPr/>
          </p:nvSpPr>
          <p:spPr>
            <a:xfrm>
              <a:off x="6834208" y="2350569"/>
              <a:ext cx="594203" cy="440846"/>
            </a:xfrm>
            <a:custGeom>
              <a:rect b="b" l="l" r="r" t="t"/>
              <a:pathLst>
                <a:path extrusionOk="0" h="4105" w="5533">
                  <a:moveTo>
                    <a:pt x="967" y="0"/>
                  </a:moveTo>
                  <a:cubicBezTo>
                    <a:pt x="870" y="0"/>
                    <a:pt x="784" y="29"/>
                    <a:pt x="727" y="57"/>
                  </a:cubicBezTo>
                  <a:cubicBezTo>
                    <a:pt x="0" y="483"/>
                    <a:pt x="1103" y="3466"/>
                    <a:pt x="2507" y="4017"/>
                  </a:cubicBezTo>
                  <a:cubicBezTo>
                    <a:pt x="2667" y="4078"/>
                    <a:pt x="2830" y="4104"/>
                    <a:pt x="2993" y="4104"/>
                  </a:cubicBezTo>
                  <a:cubicBezTo>
                    <a:pt x="3904" y="4104"/>
                    <a:pt x="4804" y="3289"/>
                    <a:pt x="5038" y="3140"/>
                  </a:cubicBezTo>
                  <a:cubicBezTo>
                    <a:pt x="5532" y="2781"/>
                    <a:pt x="5523" y="2502"/>
                    <a:pt x="5354" y="2502"/>
                  </a:cubicBezTo>
                  <a:cubicBezTo>
                    <a:pt x="5334" y="2502"/>
                    <a:pt x="5312" y="2505"/>
                    <a:pt x="5289" y="2513"/>
                  </a:cubicBezTo>
                  <a:cubicBezTo>
                    <a:pt x="5038" y="2563"/>
                    <a:pt x="4963" y="2814"/>
                    <a:pt x="4587" y="2964"/>
                  </a:cubicBezTo>
                  <a:cubicBezTo>
                    <a:pt x="4352" y="3052"/>
                    <a:pt x="4074" y="3192"/>
                    <a:pt x="3719" y="3192"/>
                  </a:cubicBezTo>
                  <a:cubicBezTo>
                    <a:pt x="3467" y="3192"/>
                    <a:pt x="3175" y="3122"/>
                    <a:pt x="2833" y="2914"/>
                  </a:cubicBezTo>
                  <a:cubicBezTo>
                    <a:pt x="2031" y="2438"/>
                    <a:pt x="1805" y="959"/>
                    <a:pt x="1479" y="358"/>
                  </a:cubicBezTo>
                  <a:cubicBezTo>
                    <a:pt x="1323" y="77"/>
                    <a:pt x="1129" y="0"/>
                    <a:pt x="967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15"/>
            <p:cNvSpPr/>
            <p:nvPr/>
          </p:nvSpPr>
          <p:spPr>
            <a:xfrm>
              <a:off x="6454682" y="2328446"/>
              <a:ext cx="651443" cy="1721502"/>
            </a:xfrm>
            <a:custGeom>
              <a:rect b="b" l="l" r="r" t="t"/>
              <a:pathLst>
                <a:path extrusionOk="0" h="16030" w="6066">
                  <a:moveTo>
                    <a:pt x="3680" y="0"/>
                  </a:moveTo>
                  <a:cubicBezTo>
                    <a:pt x="3120" y="0"/>
                    <a:pt x="2544" y="129"/>
                    <a:pt x="2231" y="263"/>
                  </a:cubicBezTo>
                  <a:cubicBezTo>
                    <a:pt x="1504" y="539"/>
                    <a:pt x="301" y="1015"/>
                    <a:pt x="1153" y="2519"/>
                  </a:cubicBezTo>
                  <a:cubicBezTo>
                    <a:pt x="1755" y="3546"/>
                    <a:pt x="1655" y="4323"/>
                    <a:pt x="1580" y="5501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7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6" y="16029"/>
                    <a:pt x="719" y="16030"/>
                    <a:pt x="751" y="16030"/>
                  </a:cubicBezTo>
                  <a:cubicBezTo>
                    <a:pt x="1338" y="16030"/>
                    <a:pt x="1635" y="15821"/>
                    <a:pt x="1279" y="15702"/>
                  </a:cubicBezTo>
                  <a:cubicBezTo>
                    <a:pt x="903" y="15602"/>
                    <a:pt x="903" y="15551"/>
                    <a:pt x="903" y="15426"/>
                  </a:cubicBezTo>
                  <a:cubicBezTo>
                    <a:pt x="1078" y="13922"/>
                    <a:pt x="3209" y="11592"/>
                    <a:pt x="3384" y="9812"/>
                  </a:cubicBezTo>
                  <a:cubicBezTo>
                    <a:pt x="3434" y="9186"/>
                    <a:pt x="3484" y="8634"/>
                    <a:pt x="3509" y="8133"/>
                  </a:cubicBezTo>
                  <a:cubicBezTo>
                    <a:pt x="3760" y="9461"/>
                    <a:pt x="3585" y="10840"/>
                    <a:pt x="3610" y="11291"/>
                  </a:cubicBezTo>
                  <a:cubicBezTo>
                    <a:pt x="3660" y="12945"/>
                    <a:pt x="3986" y="16028"/>
                    <a:pt x="4687" y="16028"/>
                  </a:cubicBezTo>
                  <a:cubicBezTo>
                    <a:pt x="5464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1"/>
                  </a:cubicBezTo>
                  <a:cubicBezTo>
                    <a:pt x="5038" y="13822"/>
                    <a:pt x="5765" y="10764"/>
                    <a:pt x="5915" y="8810"/>
                  </a:cubicBezTo>
                  <a:cubicBezTo>
                    <a:pt x="6066" y="6529"/>
                    <a:pt x="5063" y="4875"/>
                    <a:pt x="5038" y="4774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52" y="200"/>
                    <a:pt x="4378" y="0"/>
                    <a:pt x="3680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15"/>
            <p:cNvSpPr/>
            <p:nvPr/>
          </p:nvSpPr>
          <p:spPr>
            <a:xfrm>
              <a:off x="6468107" y="2884202"/>
              <a:ext cx="635334" cy="1058031"/>
            </a:xfrm>
            <a:custGeom>
              <a:rect b="b" l="l" r="r" t="t"/>
              <a:pathLst>
                <a:path extrusionOk="0" h="9852" w="5916">
                  <a:moveTo>
                    <a:pt x="5089" y="0"/>
                  </a:moveTo>
                  <a:cubicBezTo>
                    <a:pt x="4388" y="523"/>
                    <a:pt x="3566" y="668"/>
                    <a:pt x="2851" y="668"/>
                  </a:cubicBezTo>
                  <a:cubicBezTo>
                    <a:pt x="2263" y="668"/>
                    <a:pt x="1746" y="570"/>
                    <a:pt x="1429" y="502"/>
                  </a:cubicBezTo>
                  <a:cubicBezTo>
                    <a:pt x="1254" y="2181"/>
                    <a:pt x="126" y="8547"/>
                    <a:pt x="1" y="9424"/>
                  </a:cubicBezTo>
                  <a:cubicBezTo>
                    <a:pt x="577" y="9625"/>
                    <a:pt x="753" y="9675"/>
                    <a:pt x="928" y="9675"/>
                  </a:cubicBezTo>
                  <a:cubicBezTo>
                    <a:pt x="3961" y="5214"/>
                    <a:pt x="3359" y="3459"/>
                    <a:pt x="3384" y="2958"/>
                  </a:cubicBezTo>
                  <a:lnTo>
                    <a:pt x="3384" y="2958"/>
                  </a:lnTo>
                  <a:cubicBezTo>
                    <a:pt x="3485" y="3534"/>
                    <a:pt x="3510" y="6843"/>
                    <a:pt x="3735" y="9675"/>
                  </a:cubicBezTo>
                  <a:cubicBezTo>
                    <a:pt x="3855" y="9750"/>
                    <a:pt x="4119" y="9852"/>
                    <a:pt x="4402" y="9852"/>
                  </a:cubicBezTo>
                  <a:cubicBezTo>
                    <a:pt x="4593" y="9852"/>
                    <a:pt x="4792" y="9806"/>
                    <a:pt x="4963" y="9675"/>
                  </a:cubicBezTo>
                  <a:cubicBezTo>
                    <a:pt x="4988" y="9499"/>
                    <a:pt x="5790" y="3785"/>
                    <a:pt x="5790" y="3635"/>
                  </a:cubicBezTo>
                  <a:cubicBezTo>
                    <a:pt x="5916" y="1955"/>
                    <a:pt x="5389" y="627"/>
                    <a:pt x="50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15"/>
            <p:cNvSpPr/>
            <p:nvPr/>
          </p:nvSpPr>
          <p:spPr>
            <a:xfrm>
              <a:off x="6610831" y="2321680"/>
              <a:ext cx="495294" cy="734135"/>
            </a:xfrm>
            <a:custGeom>
              <a:rect b="b" l="l" r="r" t="t"/>
              <a:pathLst>
                <a:path extrusionOk="0" h="6836" w="4612">
                  <a:moveTo>
                    <a:pt x="2281" y="0"/>
                  </a:moveTo>
                  <a:cubicBezTo>
                    <a:pt x="3484" y="1329"/>
                    <a:pt x="3183" y="1880"/>
                    <a:pt x="2782" y="1955"/>
                  </a:cubicBezTo>
                  <a:cubicBezTo>
                    <a:pt x="2694" y="1974"/>
                    <a:pt x="2607" y="1983"/>
                    <a:pt x="2522" y="1983"/>
                  </a:cubicBezTo>
                  <a:cubicBezTo>
                    <a:pt x="1383" y="1983"/>
                    <a:pt x="602" y="376"/>
                    <a:pt x="602" y="376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78" y="3634"/>
                    <a:pt x="100" y="3634"/>
                    <a:pt x="100" y="3634"/>
                  </a:cubicBezTo>
                  <a:cubicBezTo>
                    <a:pt x="251" y="4411"/>
                    <a:pt x="0" y="6642"/>
                    <a:pt x="0" y="6642"/>
                  </a:cubicBezTo>
                  <a:cubicBezTo>
                    <a:pt x="456" y="6775"/>
                    <a:pt x="954" y="6836"/>
                    <a:pt x="1507" y="6836"/>
                  </a:cubicBezTo>
                  <a:cubicBezTo>
                    <a:pt x="1684" y="6836"/>
                    <a:pt x="1867" y="6830"/>
                    <a:pt x="2055" y="6817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612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15"/>
            <p:cNvSpPr/>
            <p:nvPr/>
          </p:nvSpPr>
          <p:spPr>
            <a:xfrm>
              <a:off x="6689443" y="2243606"/>
              <a:ext cx="182889" cy="179345"/>
            </a:xfrm>
            <a:custGeom>
              <a:rect b="b" l="l" r="r" t="t"/>
              <a:pathLst>
                <a:path extrusionOk="0" h="1670" w="1703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1"/>
                    <a:pt x="1055" y="1669"/>
                    <a:pt x="1495" y="1669"/>
                  </a:cubicBezTo>
                  <a:cubicBezTo>
                    <a:pt x="1626" y="1669"/>
                    <a:pt x="1703" y="1635"/>
                    <a:pt x="1674" y="1554"/>
                  </a:cubicBezTo>
                  <a:cubicBezTo>
                    <a:pt x="1524" y="1128"/>
                    <a:pt x="1223" y="903"/>
                    <a:pt x="1323" y="326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633C1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4" name="Google Shape;1324;p15"/>
            <p:cNvSpPr/>
            <p:nvPr/>
          </p:nvSpPr>
          <p:spPr>
            <a:xfrm>
              <a:off x="6656581" y="2089498"/>
              <a:ext cx="261179" cy="260534"/>
            </a:xfrm>
            <a:custGeom>
              <a:rect b="b" l="l" r="r" t="t"/>
              <a:pathLst>
                <a:path extrusionOk="0" h="2426" w="2432">
                  <a:moveTo>
                    <a:pt x="858" y="1"/>
                  </a:moveTo>
                  <a:cubicBezTo>
                    <a:pt x="499" y="1"/>
                    <a:pt x="234" y="346"/>
                    <a:pt x="176" y="558"/>
                  </a:cubicBezTo>
                  <a:cubicBezTo>
                    <a:pt x="0" y="1160"/>
                    <a:pt x="351" y="1661"/>
                    <a:pt x="602" y="1887"/>
                  </a:cubicBezTo>
                  <a:cubicBezTo>
                    <a:pt x="1009" y="2278"/>
                    <a:pt x="1470" y="2425"/>
                    <a:pt x="1784" y="2425"/>
                  </a:cubicBezTo>
                  <a:cubicBezTo>
                    <a:pt x="1952" y="2425"/>
                    <a:pt x="2078" y="2383"/>
                    <a:pt x="2131" y="2313"/>
                  </a:cubicBezTo>
                  <a:cubicBezTo>
                    <a:pt x="2431" y="1862"/>
                    <a:pt x="1680" y="383"/>
                    <a:pt x="1203" y="107"/>
                  </a:cubicBezTo>
                  <a:cubicBezTo>
                    <a:pt x="1082" y="32"/>
                    <a:pt x="966" y="1"/>
                    <a:pt x="858" y="1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5" name="Google Shape;1325;p15"/>
            <p:cNvSpPr/>
            <p:nvPr/>
          </p:nvSpPr>
          <p:spPr>
            <a:xfrm>
              <a:off x="6632310" y="2071563"/>
              <a:ext cx="215429" cy="243996"/>
            </a:xfrm>
            <a:custGeom>
              <a:rect b="b" l="l" r="r" t="t"/>
              <a:pathLst>
                <a:path extrusionOk="0" h="2272" w="2006">
                  <a:moveTo>
                    <a:pt x="1156" y="0"/>
                  </a:moveTo>
                  <a:cubicBezTo>
                    <a:pt x="713" y="0"/>
                    <a:pt x="260" y="305"/>
                    <a:pt x="151" y="801"/>
                  </a:cubicBezTo>
                  <a:cubicBezTo>
                    <a:pt x="1" y="1502"/>
                    <a:pt x="352" y="1828"/>
                    <a:pt x="402" y="1903"/>
                  </a:cubicBezTo>
                  <a:cubicBezTo>
                    <a:pt x="591" y="2121"/>
                    <a:pt x="864" y="2272"/>
                    <a:pt x="997" y="2272"/>
                  </a:cubicBezTo>
                  <a:cubicBezTo>
                    <a:pt x="1093" y="2272"/>
                    <a:pt x="1115" y="2193"/>
                    <a:pt x="978" y="2004"/>
                  </a:cubicBezTo>
                  <a:cubicBezTo>
                    <a:pt x="627" y="1552"/>
                    <a:pt x="1078" y="1552"/>
                    <a:pt x="803" y="1176"/>
                  </a:cubicBezTo>
                  <a:cubicBezTo>
                    <a:pt x="702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80" y="374"/>
                  </a:cubicBezTo>
                  <a:cubicBezTo>
                    <a:pt x="1699" y="116"/>
                    <a:pt x="1429" y="0"/>
                    <a:pt x="1156" y="0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15"/>
            <p:cNvSpPr/>
            <p:nvPr/>
          </p:nvSpPr>
          <p:spPr>
            <a:xfrm>
              <a:off x="6914968" y="4009246"/>
              <a:ext cx="166995" cy="45534"/>
            </a:xfrm>
            <a:custGeom>
              <a:rect b="b" l="l" r="r" t="t"/>
              <a:pathLst>
                <a:path extrusionOk="0" h="424" w="1555">
                  <a:moveTo>
                    <a:pt x="928" y="1"/>
                  </a:moveTo>
                  <a:cubicBezTo>
                    <a:pt x="811" y="84"/>
                    <a:pt x="669" y="112"/>
                    <a:pt x="531" y="112"/>
                  </a:cubicBezTo>
                  <a:cubicBezTo>
                    <a:pt x="257" y="112"/>
                    <a:pt x="0" y="1"/>
                    <a:pt x="0" y="1"/>
                  </a:cubicBezTo>
                  <a:lnTo>
                    <a:pt x="0" y="1"/>
                  </a:lnTo>
                  <a:cubicBezTo>
                    <a:pt x="0" y="319"/>
                    <a:pt x="230" y="423"/>
                    <a:pt x="503" y="423"/>
                  </a:cubicBezTo>
                  <a:cubicBezTo>
                    <a:pt x="724" y="423"/>
                    <a:pt x="974" y="355"/>
                    <a:pt x="1153" y="276"/>
                  </a:cubicBezTo>
                  <a:cubicBezTo>
                    <a:pt x="1554" y="101"/>
                    <a:pt x="928" y="1"/>
                    <a:pt x="9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7" name="Google Shape;1327;p15"/>
            <p:cNvSpPr/>
            <p:nvPr/>
          </p:nvSpPr>
          <p:spPr>
            <a:xfrm>
              <a:off x="6493559" y="4014616"/>
              <a:ext cx="168499" cy="45534"/>
            </a:xfrm>
            <a:custGeom>
              <a:rect b="b" l="l" r="r" t="t"/>
              <a:pathLst>
                <a:path extrusionOk="0" h="424" w="1569">
                  <a:moveTo>
                    <a:pt x="917" y="1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1"/>
                    <a:pt x="15" y="1"/>
                  </a:cubicBezTo>
                  <a:lnTo>
                    <a:pt x="15" y="1"/>
                  </a:lnTo>
                  <a:cubicBezTo>
                    <a:pt x="1" y="319"/>
                    <a:pt x="232" y="424"/>
                    <a:pt x="509" y="424"/>
                  </a:cubicBezTo>
                  <a:cubicBezTo>
                    <a:pt x="733" y="424"/>
                    <a:pt x="988" y="355"/>
                    <a:pt x="1167" y="277"/>
                  </a:cubicBezTo>
                  <a:cubicBezTo>
                    <a:pt x="1568" y="101"/>
                    <a:pt x="917" y="1"/>
                    <a:pt x="9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8" name="Google Shape;1328;p15"/>
            <p:cNvSpPr/>
            <p:nvPr/>
          </p:nvSpPr>
          <p:spPr>
            <a:xfrm>
              <a:off x="6831523" y="3145273"/>
              <a:ext cx="40487" cy="301558"/>
            </a:xfrm>
            <a:custGeom>
              <a:rect b="b" l="l" r="r" t="t"/>
              <a:pathLst>
                <a:path extrusionOk="0" h="2808" w="377">
                  <a:moveTo>
                    <a:pt x="376" y="1"/>
                  </a:moveTo>
                  <a:lnTo>
                    <a:pt x="0" y="527"/>
                  </a:lnTo>
                  <a:lnTo>
                    <a:pt x="126" y="2808"/>
                  </a:lnTo>
                  <a:lnTo>
                    <a:pt x="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9" name="Google Shape;1329;p15"/>
            <p:cNvSpPr/>
            <p:nvPr/>
          </p:nvSpPr>
          <p:spPr>
            <a:xfrm>
              <a:off x="6618886" y="3096839"/>
              <a:ext cx="78182" cy="99660"/>
            </a:xfrm>
            <a:custGeom>
              <a:rect b="b" l="l" r="r" t="t"/>
              <a:pathLst>
                <a:path extrusionOk="0" h="928" w="728">
                  <a:moveTo>
                    <a:pt x="627" y="0"/>
                  </a:moveTo>
                  <a:lnTo>
                    <a:pt x="552" y="25"/>
                  </a:lnTo>
                  <a:cubicBezTo>
                    <a:pt x="552" y="25"/>
                    <a:pt x="652" y="351"/>
                    <a:pt x="477" y="602"/>
                  </a:cubicBezTo>
                  <a:cubicBezTo>
                    <a:pt x="401" y="727"/>
                    <a:pt x="226" y="828"/>
                    <a:pt x="0" y="853"/>
                  </a:cubicBezTo>
                  <a:lnTo>
                    <a:pt x="0" y="928"/>
                  </a:lnTo>
                  <a:cubicBezTo>
                    <a:pt x="251" y="903"/>
                    <a:pt x="426" y="802"/>
                    <a:pt x="552" y="627"/>
                  </a:cubicBezTo>
                  <a:cubicBezTo>
                    <a:pt x="727" y="351"/>
                    <a:pt x="627" y="25"/>
                    <a:pt x="6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0" name="Google Shape;1330;p15"/>
            <p:cNvSpPr/>
            <p:nvPr/>
          </p:nvSpPr>
          <p:spPr>
            <a:xfrm>
              <a:off x="6974141" y="3061829"/>
              <a:ext cx="78182" cy="99660"/>
            </a:xfrm>
            <a:custGeom>
              <a:rect b="b" l="l" r="r" t="t"/>
              <a:pathLst>
                <a:path extrusionOk="0" h="928" w="728">
                  <a:moveTo>
                    <a:pt x="101" y="1"/>
                  </a:moveTo>
                  <a:cubicBezTo>
                    <a:pt x="101" y="26"/>
                    <a:pt x="1" y="377"/>
                    <a:pt x="176" y="627"/>
                  </a:cubicBezTo>
                  <a:cubicBezTo>
                    <a:pt x="276" y="803"/>
                    <a:pt x="452" y="903"/>
                    <a:pt x="728" y="928"/>
                  </a:cubicBezTo>
                  <a:lnTo>
                    <a:pt x="728" y="853"/>
                  </a:lnTo>
                  <a:cubicBezTo>
                    <a:pt x="502" y="828"/>
                    <a:pt x="327" y="752"/>
                    <a:pt x="226" y="602"/>
                  </a:cubicBezTo>
                  <a:cubicBezTo>
                    <a:pt x="76" y="351"/>
                    <a:pt x="151" y="26"/>
                    <a:pt x="151" y="26"/>
                  </a:cubicBez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1" name="Google Shape;1331;p15"/>
            <p:cNvSpPr/>
            <p:nvPr/>
          </p:nvSpPr>
          <p:spPr>
            <a:xfrm>
              <a:off x="6874588" y="2598860"/>
              <a:ext cx="328514" cy="247754"/>
            </a:xfrm>
            <a:custGeom>
              <a:rect b="b" l="l" r="r" t="t"/>
              <a:pathLst>
                <a:path extrusionOk="0" h="2307" w="3059">
                  <a:moveTo>
                    <a:pt x="3058" y="1"/>
                  </a:moveTo>
                  <a:lnTo>
                    <a:pt x="0" y="1154"/>
                  </a:lnTo>
                  <a:lnTo>
                    <a:pt x="1680" y="2307"/>
                  </a:lnTo>
                  <a:lnTo>
                    <a:pt x="305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2" name="Google Shape;1332;p15"/>
            <p:cNvSpPr/>
            <p:nvPr/>
          </p:nvSpPr>
          <p:spPr>
            <a:xfrm>
              <a:off x="7054900" y="2499308"/>
              <a:ext cx="414642" cy="347307"/>
            </a:xfrm>
            <a:custGeom>
              <a:rect b="b" l="l" r="r" t="t"/>
              <a:pathLst>
                <a:path extrusionOk="0" h="3234" w="3861">
                  <a:moveTo>
                    <a:pt x="3860" y="0"/>
                  </a:moveTo>
                  <a:lnTo>
                    <a:pt x="978" y="878"/>
                  </a:lnTo>
                  <a:lnTo>
                    <a:pt x="1" y="3234"/>
                  </a:lnTo>
                  <a:lnTo>
                    <a:pt x="2983" y="2206"/>
                  </a:lnTo>
                  <a:lnTo>
                    <a:pt x="386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3" name="Google Shape;1333;p15"/>
            <p:cNvSpPr/>
            <p:nvPr/>
          </p:nvSpPr>
          <p:spPr>
            <a:xfrm>
              <a:off x="6489693" y="2423596"/>
              <a:ext cx="675714" cy="441168"/>
            </a:xfrm>
            <a:custGeom>
              <a:rect b="b" l="l" r="r" t="t"/>
              <a:pathLst>
                <a:path extrusionOk="0" h="4108" w="6292">
                  <a:moveTo>
                    <a:pt x="1134" y="1"/>
                  </a:moveTo>
                  <a:cubicBezTo>
                    <a:pt x="905" y="1"/>
                    <a:pt x="752" y="154"/>
                    <a:pt x="752" y="154"/>
                  </a:cubicBezTo>
                  <a:cubicBezTo>
                    <a:pt x="0" y="680"/>
                    <a:pt x="1529" y="3638"/>
                    <a:pt x="3083" y="4064"/>
                  </a:cubicBezTo>
                  <a:cubicBezTo>
                    <a:pt x="3204" y="4094"/>
                    <a:pt x="3326" y="4108"/>
                    <a:pt x="3446" y="4108"/>
                  </a:cubicBezTo>
                  <a:cubicBezTo>
                    <a:pt x="4520" y="4108"/>
                    <a:pt x="5519" y="3014"/>
                    <a:pt x="5790" y="2811"/>
                  </a:cubicBezTo>
                  <a:cubicBezTo>
                    <a:pt x="6292" y="2374"/>
                    <a:pt x="6281" y="2090"/>
                    <a:pt x="6087" y="2090"/>
                  </a:cubicBezTo>
                  <a:cubicBezTo>
                    <a:pt x="6059" y="2090"/>
                    <a:pt x="6026" y="2096"/>
                    <a:pt x="5990" y="2109"/>
                  </a:cubicBezTo>
                  <a:cubicBezTo>
                    <a:pt x="5740" y="2184"/>
                    <a:pt x="5690" y="2460"/>
                    <a:pt x="5264" y="2685"/>
                  </a:cubicBezTo>
                  <a:cubicBezTo>
                    <a:pt x="4996" y="2819"/>
                    <a:pt x="4651" y="3042"/>
                    <a:pt x="4183" y="3042"/>
                  </a:cubicBezTo>
                  <a:cubicBezTo>
                    <a:pt x="3949" y="3042"/>
                    <a:pt x="3685" y="2986"/>
                    <a:pt x="3384" y="2836"/>
                  </a:cubicBezTo>
                  <a:cubicBezTo>
                    <a:pt x="2457" y="2410"/>
                    <a:pt x="2131" y="680"/>
                    <a:pt x="1579" y="204"/>
                  </a:cubicBezTo>
                  <a:cubicBezTo>
                    <a:pt x="1416" y="50"/>
                    <a:pt x="1263" y="1"/>
                    <a:pt x="1134" y="1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7" name="Shape 1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Google Shape;1338;p16"/>
          <p:cNvSpPr txBox="1"/>
          <p:nvPr>
            <p:ph idx="1" type="subTitle"/>
          </p:nvPr>
        </p:nvSpPr>
        <p:spPr>
          <a:xfrm>
            <a:off x="1226400" y="1640100"/>
            <a:ext cx="6691200" cy="1863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ID" sz="2000"/>
              <a:t>✅ Membantu memahami gambaran umum data dengan lebih mudah.</a:t>
            </a:r>
            <a:br>
              <a:rPr lang="en-ID" sz="2000"/>
            </a:br>
            <a:r>
              <a:rPr lang="en-ID" sz="2000"/>
              <a:t>✅ Mendeteksi pola, tren, dan anomali dalam data.</a:t>
            </a:r>
            <a:br>
              <a:rPr lang="en-ID" sz="2000"/>
            </a:br>
            <a:r>
              <a:rPr lang="en-ID" sz="2000"/>
              <a:t>✅ Mengidentifikasi kesalahan atau outlier.</a:t>
            </a:r>
            <a:br>
              <a:rPr lang="en-ID" sz="2000"/>
            </a:br>
            <a:r>
              <a:rPr lang="en-ID" sz="2000"/>
              <a:t>✅ </a:t>
            </a:r>
            <a:r>
              <a:rPr b="1" lang="en-ID" sz="2400"/>
              <a:t>Memilih metode analisis yang sesuai.</a:t>
            </a:r>
            <a:br>
              <a:rPr lang="en-ID" sz="2000"/>
            </a:br>
            <a:r>
              <a:rPr lang="en-ID" sz="2000"/>
              <a:t>✅ Memudahkan pengambilan keputusan berbasis data.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7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3"/>
          <p:cNvSpPr txBox="1"/>
          <p:nvPr/>
        </p:nvSpPr>
        <p:spPr>
          <a:xfrm>
            <a:off x="1747016" y="1216406"/>
            <a:ext cx="56499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D" sz="3200"/>
              <a:t>statistik deskriptif : </a:t>
            </a:r>
            <a:r>
              <a:rPr b="1" i="0" lang="en-ID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Cara untuk menggambarkan atau merangkum data</a:t>
            </a:r>
            <a:r>
              <a:rPr b="0" i="0" lang="en-ID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agar mudah dipahami, </a:t>
            </a:r>
            <a:r>
              <a:rPr b="1" i="0" lang="en-ID" sz="1800" u="none" cap="none" strike="noStrike">
                <a:solidFill>
                  <a:srgbClr val="2762C0"/>
                </a:solidFill>
                <a:latin typeface="Arial"/>
                <a:ea typeface="Arial"/>
                <a:cs typeface="Arial"/>
                <a:sym typeface="Arial"/>
              </a:rPr>
              <a:t>tapi tanpa membuat kesimpulan lebih lanjut (</a:t>
            </a:r>
            <a:r>
              <a:rPr b="1" i="1" lang="en-ID" sz="1800" u="none" cap="none" strike="noStrike">
                <a:solidFill>
                  <a:srgbClr val="2762C0"/>
                </a:solidFill>
                <a:latin typeface="Arial"/>
                <a:ea typeface="Arial"/>
                <a:cs typeface="Arial"/>
                <a:sym typeface="Arial"/>
              </a:rPr>
              <a:t>inferensi</a:t>
            </a:r>
            <a:r>
              <a:rPr b="1" i="0" lang="en-ID" sz="1800" u="none" cap="none" strike="noStrike">
                <a:solidFill>
                  <a:srgbClr val="2762C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1" i="0" sz="1400" u="none" cap="none" strike="noStrike">
              <a:solidFill>
                <a:srgbClr val="2762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2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p17"/>
          <p:cNvSpPr txBox="1"/>
          <p:nvPr>
            <p:ph type="title"/>
          </p:nvPr>
        </p:nvSpPr>
        <p:spPr>
          <a:xfrm>
            <a:off x="503869" y="35461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/>
              <a:t>Pemilihan metode Analisa yang sesuai </a:t>
            </a:r>
            <a:endParaRPr/>
          </a:p>
        </p:txBody>
      </p:sp>
      <p:sp>
        <p:nvSpPr>
          <p:cNvPr id="1344" name="Google Shape;1344;p17"/>
          <p:cNvSpPr/>
          <p:nvPr/>
        </p:nvSpPr>
        <p:spPr>
          <a:xfrm>
            <a:off x="1457864" y="1096987"/>
            <a:ext cx="6150634" cy="2949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Jika data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skewed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 bisa menyesatkan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lebih baik pakai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median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Jika data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bervariasi tinggi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maka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outlier detection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penting sebelum lanjut ke uji statistik. </a:t>
            </a:r>
            <a:endParaRPr/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Jika distribusi data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tidak normal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maka </a:t>
            </a:r>
            <a:r>
              <a:rPr b="1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pengujian parametrik seperti uji t mungkin tidak valid</a:t>
            </a:r>
            <a:r>
              <a:rPr b="0" i="0" lang="en-ID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harus pakai metode non-parametrik. 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8" name="Shape 1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Google Shape;1349;p18"/>
          <p:cNvSpPr txBox="1"/>
          <p:nvPr>
            <p:ph type="title"/>
          </p:nvPr>
        </p:nvSpPr>
        <p:spPr>
          <a:xfrm>
            <a:off x="637386" y="14359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/>
              <a:t>Next step …</a:t>
            </a:r>
            <a:endParaRPr/>
          </a:p>
        </p:txBody>
      </p:sp>
      <p:sp>
        <p:nvSpPr>
          <p:cNvPr id="1350" name="Google Shape;1350;p18"/>
          <p:cNvSpPr txBox="1"/>
          <p:nvPr/>
        </p:nvSpPr>
        <p:spPr>
          <a:xfrm>
            <a:off x="720000" y="949052"/>
            <a:ext cx="7704000" cy="3739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Jika ingin melakukan inferensi statistik (pengujian hipotesis)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➡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Cek distribusi data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Kalau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normal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bisa pakai uji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parametrik (t-test, ANOVA, regresi linear, dll.)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Kalau tidak, pakai uji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non-parametrik (Mann-Whitney, Kruskal-Wallis, dll.)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Jika ingin membangun model prediktif (machine learning, regresi, dll.)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➡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Cek outlier dengan Z-score atau IQR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Outlier bisa mempengaruhi model seperti regresi linear atau clustering.</a:t>
            </a:r>
            <a:b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➡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Cek sebaran data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Jika fitur memiliki skala berbeda, normalisasi atau standarisasi bisa diperlukan.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4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19"/>
          <p:cNvSpPr txBox="1"/>
          <p:nvPr>
            <p:ph type="title"/>
          </p:nvPr>
        </p:nvSpPr>
        <p:spPr>
          <a:xfrm>
            <a:off x="637386" y="14359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/>
              <a:t>Next step …</a:t>
            </a:r>
            <a:endParaRPr/>
          </a:p>
        </p:txBody>
      </p:sp>
      <p:sp>
        <p:nvSpPr>
          <p:cNvPr id="1356" name="Google Shape;1356;p19"/>
          <p:cNvSpPr txBox="1"/>
          <p:nvPr/>
        </p:nvSpPr>
        <p:spPr>
          <a:xfrm>
            <a:off x="720000" y="1422877"/>
            <a:ext cx="7704000" cy="1893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Jika ingin eksplorasi data lebih lanjut (EDA – Exploratory Data Analysis)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➡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Visualisasi distribusi data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(Histogram, Boxplot, Q-Q Plot).</a:t>
            </a:r>
            <a:b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➡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Cek korelasi antar variabel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(Heatmap korelasi, scatter plot).</a:t>
            </a:r>
            <a:b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➡ </a:t>
            </a:r>
            <a:r>
              <a:rPr b="1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Identifikasi pola atau tren dalam data</a:t>
            </a:r>
            <a:r>
              <a:rPr b="0" i="0" lang="en-ID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sebelum mengambil keputusan lebih lanjut.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0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Google Shape;1361;p20"/>
          <p:cNvSpPr txBox="1"/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</a:pPr>
            <a:r>
              <a:rPr lang="en-ID"/>
              <a:t>Thanks!</a:t>
            </a:r>
            <a:endParaRPr/>
          </a:p>
        </p:txBody>
      </p:sp>
      <p:sp>
        <p:nvSpPr>
          <p:cNvPr id="1362" name="Google Shape;1362;p20"/>
          <p:cNvSpPr txBox="1"/>
          <p:nvPr>
            <p:ph idx="1" type="subTitle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ID"/>
              <a:t>Do you have any questions?</a:t>
            </a:r>
            <a:endParaRPr b="1"/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youremail@freepik.com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+34 654 321 432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yourwebsite.com</a:t>
            </a:r>
            <a:endParaRPr/>
          </a:p>
        </p:txBody>
      </p:sp>
      <p:sp>
        <p:nvSpPr>
          <p:cNvPr id="1363" name="Google Shape;1363;p20"/>
          <p:cNvSpPr txBox="1"/>
          <p:nvPr/>
        </p:nvSpPr>
        <p:spPr>
          <a:xfrm>
            <a:off x="4279075" y="4343600"/>
            <a:ext cx="4151700" cy="26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ID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Please keep this slide for attribution</a:t>
            </a:r>
            <a:endParaRPr b="0" i="0" sz="11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grpSp>
        <p:nvGrpSpPr>
          <p:cNvPr id="1364" name="Google Shape;1364;p20"/>
          <p:cNvGrpSpPr/>
          <p:nvPr/>
        </p:nvGrpSpPr>
        <p:grpSpPr>
          <a:xfrm>
            <a:off x="6965418" y="3002773"/>
            <a:ext cx="372163" cy="372104"/>
            <a:chOff x="266768" y="1721375"/>
            <a:chExt cx="397907" cy="397887"/>
          </a:xfrm>
        </p:grpSpPr>
        <p:sp>
          <p:nvSpPr>
            <p:cNvPr id="1365" name="Google Shape;1365;p20"/>
            <p:cNvSpPr/>
            <p:nvPr/>
          </p:nvSpPr>
          <p:spPr>
            <a:xfrm>
              <a:off x="454843" y="1791037"/>
              <a:ext cx="136218" cy="328222"/>
            </a:xfrm>
            <a:custGeom>
              <a:rect b="b" l="l" r="r" t="t"/>
              <a:pathLst>
                <a:path extrusionOk="0" h="15727" w="6527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0"/>
            <p:cNvSpPr/>
            <p:nvPr/>
          </p:nvSpPr>
          <p:spPr>
            <a:xfrm>
              <a:off x="266768" y="1721375"/>
              <a:ext cx="397907" cy="397887"/>
            </a:xfrm>
            <a:custGeom>
              <a:rect b="b" l="l" r="r" t="t"/>
              <a:pathLst>
                <a:path extrusionOk="0" h="19065" w="19066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20"/>
          <p:cNvGrpSpPr/>
          <p:nvPr/>
        </p:nvGrpSpPr>
        <p:grpSpPr>
          <a:xfrm>
            <a:off x="7981737" y="3002545"/>
            <a:ext cx="372143" cy="372104"/>
            <a:chOff x="1379798" y="1723250"/>
            <a:chExt cx="397887" cy="397887"/>
          </a:xfrm>
        </p:grpSpPr>
        <p:sp>
          <p:nvSpPr>
            <p:cNvPr id="1368" name="Google Shape;1368;p20"/>
            <p:cNvSpPr/>
            <p:nvPr/>
          </p:nvSpPr>
          <p:spPr>
            <a:xfrm>
              <a:off x="1462169" y="1793977"/>
              <a:ext cx="23354" cy="23312"/>
            </a:xfrm>
            <a:custGeom>
              <a:rect b="b" l="l" r="r" t="t"/>
              <a:pathLst>
                <a:path extrusionOk="0" h="1117" w="1119">
                  <a:moveTo>
                    <a:pt x="559" y="1"/>
                  </a:moveTo>
                  <a:cubicBezTo>
                    <a:pt x="251" y="1"/>
                    <a:pt x="0" y="250"/>
                    <a:pt x="0" y="558"/>
                  </a:cubicBezTo>
                  <a:cubicBezTo>
                    <a:pt x="0" y="866"/>
                    <a:pt x="251" y="1117"/>
                    <a:pt x="559" y="1117"/>
                  </a:cubicBezTo>
                  <a:cubicBezTo>
                    <a:pt x="867" y="1117"/>
                    <a:pt x="1118" y="866"/>
                    <a:pt x="1118" y="558"/>
                  </a:cubicBezTo>
                  <a:cubicBezTo>
                    <a:pt x="1118" y="250"/>
                    <a:pt x="867" y="1"/>
                    <a:pt x="5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20"/>
            <p:cNvSpPr/>
            <p:nvPr/>
          </p:nvSpPr>
          <p:spPr>
            <a:xfrm>
              <a:off x="1379798" y="1723250"/>
              <a:ext cx="397887" cy="397887"/>
            </a:xfrm>
            <a:custGeom>
              <a:rect b="b" l="l" r="r" t="t"/>
              <a:pathLst>
                <a:path extrusionOk="0" h="19065" w="19065">
                  <a:moveTo>
                    <a:pt x="4506" y="2271"/>
                  </a:moveTo>
                  <a:cubicBezTo>
                    <a:pt x="5429" y="2271"/>
                    <a:pt x="6181" y="3023"/>
                    <a:pt x="6181" y="3947"/>
                  </a:cubicBezTo>
                  <a:cubicBezTo>
                    <a:pt x="6181" y="4872"/>
                    <a:pt x="5429" y="5622"/>
                    <a:pt x="4506" y="5622"/>
                  </a:cubicBezTo>
                  <a:cubicBezTo>
                    <a:pt x="3583" y="5622"/>
                    <a:pt x="2831" y="4872"/>
                    <a:pt x="2831" y="3947"/>
                  </a:cubicBezTo>
                  <a:cubicBezTo>
                    <a:pt x="2831" y="3023"/>
                    <a:pt x="3583" y="2271"/>
                    <a:pt x="4506" y="2271"/>
                  </a:cubicBezTo>
                  <a:close/>
                  <a:moveTo>
                    <a:pt x="5622" y="6740"/>
                  </a:moveTo>
                  <a:cubicBezTo>
                    <a:pt x="5932" y="6740"/>
                    <a:pt x="6181" y="6989"/>
                    <a:pt x="6181" y="7299"/>
                  </a:cubicBezTo>
                  <a:lnTo>
                    <a:pt x="6181" y="16234"/>
                  </a:lnTo>
                  <a:cubicBezTo>
                    <a:pt x="6181" y="16544"/>
                    <a:pt x="5932" y="16793"/>
                    <a:pt x="5622" y="16793"/>
                  </a:cubicBezTo>
                  <a:lnTo>
                    <a:pt x="3388" y="16793"/>
                  </a:lnTo>
                  <a:cubicBezTo>
                    <a:pt x="3080" y="16793"/>
                    <a:pt x="2831" y="16544"/>
                    <a:pt x="2831" y="16234"/>
                  </a:cubicBezTo>
                  <a:lnTo>
                    <a:pt x="2831" y="7299"/>
                  </a:lnTo>
                  <a:cubicBezTo>
                    <a:pt x="2831" y="6989"/>
                    <a:pt x="3080" y="6740"/>
                    <a:pt x="3388" y="6740"/>
                  </a:cubicBezTo>
                  <a:close/>
                  <a:moveTo>
                    <a:pt x="12596" y="6721"/>
                  </a:moveTo>
                  <a:cubicBezTo>
                    <a:pt x="12811" y="6721"/>
                    <a:pt x="13027" y="6739"/>
                    <a:pt x="13241" y="6774"/>
                  </a:cubicBezTo>
                  <a:cubicBezTo>
                    <a:pt x="15058" y="7069"/>
                    <a:pt x="16235" y="8557"/>
                    <a:pt x="16235" y="10223"/>
                  </a:cubicBezTo>
                  <a:lnTo>
                    <a:pt x="16235" y="16234"/>
                  </a:lnTo>
                  <a:cubicBezTo>
                    <a:pt x="16235" y="16544"/>
                    <a:pt x="15985" y="16793"/>
                    <a:pt x="15676" y="16793"/>
                  </a:cubicBezTo>
                  <a:lnTo>
                    <a:pt x="13441" y="16793"/>
                  </a:lnTo>
                  <a:cubicBezTo>
                    <a:pt x="13133" y="16793"/>
                    <a:pt x="12884" y="16544"/>
                    <a:pt x="12884" y="16234"/>
                  </a:cubicBezTo>
                  <a:lnTo>
                    <a:pt x="12884" y="11209"/>
                  </a:lnTo>
                  <a:cubicBezTo>
                    <a:pt x="12884" y="10593"/>
                    <a:pt x="12382" y="10091"/>
                    <a:pt x="11766" y="10091"/>
                  </a:cubicBezTo>
                  <a:cubicBezTo>
                    <a:pt x="11150" y="10091"/>
                    <a:pt x="10650" y="10593"/>
                    <a:pt x="10650" y="11209"/>
                  </a:cubicBezTo>
                  <a:lnTo>
                    <a:pt x="10650" y="16234"/>
                  </a:lnTo>
                  <a:cubicBezTo>
                    <a:pt x="10650" y="16544"/>
                    <a:pt x="10399" y="16793"/>
                    <a:pt x="10091" y="16793"/>
                  </a:cubicBezTo>
                  <a:lnTo>
                    <a:pt x="7857" y="16793"/>
                  </a:lnTo>
                  <a:cubicBezTo>
                    <a:pt x="7547" y="16793"/>
                    <a:pt x="7298" y="16544"/>
                    <a:pt x="7298" y="16234"/>
                  </a:cubicBezTo>
                  <a:lnTo>
                    <a:pt x="7298" y="7299"/>
                  </a:lnTo>
                  <a:cubicBezTo>
                    <a:pt x="7298" y="6989"/>
                    <a:pt x="7547" y="6740"/>
                    <a:pt x="7857" y="6740"/>
                  </a:cubicBezTo>
                  <a:lnTo>
                    <a:pt x="10091" y="6740"/>
                  </a:lnTo>
                  <a:cubicBezTo>
                    <a:pt x="10377" y="6740"/>
                    <a:pt x="10613" y="6956"/>
                    <a:pt x="10644" y="7234"/>
                  </a:cubicBezTo>
                  <a:cubicBezTo>
                    <a:pt x="11219" y="6901"/>
                    <a:pt x="11901" y="6721"/>
                    <a:pt x="12596" y="6721"/>
                  </a:cubicBezTo>
                  <a:close/>
                  <a:moveTo>
                    <a:pt x="2831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31" y="19065"/>
                  </a:cubicBezTo>
                  <a:lnTo>
                    <a:pt x="16235" y="19065"/>
                  </a:lnTo>
                  <a:cubicBezTo>
                    <a:pt x="17774" y="19065"/>
                    <a:pt x="19065" y="17775"/>
                    <a:pt x="19065" y="16234"/>
                  </a:cubicBezTo>
                  <a:lnTo>
                    <a:pt x="19065" y="2831"/>
                  </a:lnTo>
                  <a:cubicBezTo>
                    <a:pt x="19065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20"/>
            <p:cNvSpPr/>
            <p:nvPr/>
          </p:nvSpPr>
          <p:spPr>
            <a:xfrm>
              <a:off x="1555413" y="1886846"/>
              <a:ext cx="139912" cy="163558"/>
            </a:xfrm>
            <a:custGeom>
              <a:rect b="b" l="l" r="r" t="t"/>
              <a:pathLst>
                <a:path extrusionOk="0" h="7837" w="6704">
                  <a:moveTo>
                    <a:pt x="4182" y="0"/>
                  </a:moveTo>
                  <a:cubicBezTo>
                    <a:pt x="3474" y="0"/>
                    <a:pt x="2782" y="261"/>
                    <a:pt x="2332" y="711"/>
                  </a:cubicBezTo>
                  <a:cubicBezTo>
                    <a:pt x="2108" y="935"/>
                    <a:pt x="1938" y="1142"/>
                    <a:pt x="1686" y="1142"/>
                  </a:cubicBezTo>
                  <a:cubicBezTo>
                    <a:pt x="1618" y="1142"/>
                    <a:pt x="1544" y="1127"/>
                    <a:pt x="1462" y="1093"/>
                  </a:cubicBezTo>
                  <a:cubicBezTo>
                    <a:pt x="1253" y="1006"/>
                    <a:pt x="1117" y="803"/>
                    <a:pt x="1117" y="576"/>
                  </a:cubicBezTo>
                  <a:lnTo>
                    <a:pt x="1117" y="17"/>
                  </a:lnTo>
                  <a:lnTo>
                    <a:pt x="1" y="17"/>
                  </a:lnTo>
                  <a:lnTo>
                    <a:pt x="1" y="7836"/>
                  </a:lnTo>
                  <a:lnTo>
                    <a:pt x="1117" y="7836"/>
                  </a:lnTo>
                  <a:lnTo>
                    <a:pt x="1117" y="3370"/>
                  </a:lnTo>
                  <a:cubicBezTo>
                    <a:pt x="1117" y="2137"/>
                    <a:pt x="2120" y="1135"/>
                    <a:pt x="3351" y="1135"/>
                  </a:cubicBezTo>
                  <a:cubicBezTo>
                    <a:pt x="4584" y="1135"/>
                    <a:pt x="5585" y="2137"/>
                    <a:pt x="5585" y="3370"/>
                  </a:cubicBezTo>
                  <a:lnTo>
                    <a:pt x="5585" y="7836"/>
                  </a:lnTo>
                  <a:lnTo>
                    <a:pt x="6703" y="7836"/>
                  </a:lnTo>
                  <a:lnTo>
                    <a:pt x="6703" y="2384"/>
                  </a:lnTo>
                  <a:cubicBezTo>
                    <a:pt x="6703" y="1266"/>
                    <a:pt x="5932" y="245"/>
                    <a:pt x="4648" y="38"/>
                  </a:cubicBezTo>
                  <a:cubicBezTo>
                    <a:pt x="4493" y="13"/>
                    <a:pt x="4337" y="0"/>
                    <a:pt x="4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20"/>
            <p:cNvSpPr/>
            <p:nvPr/>
          </p:nvSpPr>
          <p:spPr>
            <a:xfrm>
              <a:off x="1462169" y="1887200"/>
              <a:ext cx="23354" cy="163203"/>
            </a:xfrm>
            <a:custGeom>
              <a:rect b="b" l="l" r="r" t="t"/>
              <a:pathLst>
                <a:path extrusionOk="0" h="7820" w="1119">
                  <a:moveTo>
                    <a:pt x="0" y="0"/>
                  </a:moveTo>
                  <a:lnTo>
                    <a:pt x="0" y="7819"/>
                  </a:lnTo>
                  <a:lnTo>
                    <a:pt x="1118" y="7819"/>
                  </a:lnTo>
                  <a:lnTo>
                    <a:pt x="11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2" name="Google Shape;1372;p20"/>
          <p:cNvGrpSpPr/>
          <p:nvPr/>
        </p:nvGrpSpPr>
        <p:grpSpPr>
          <a:xfrm>
            <a:off x="7471955" y="3002545"/>
            <a:ext cx="372124" cy="372104"/>
            <a:chOff x="864491" y="1723250"/>
            <a:chExt cx="397866" cy="397887"/>
          </a:xfrm>
        </p:grpSpPr>
        <p:sp>
          <p:nvSpPr>
            <p:cNvPr id="1373" name="Google Shape;1373;p20"/>
            <p:cNvSpPr/>
            <p:nvPr/>
          </p:nvSpPr>
          <p:spPr>
            <a:xfrm>
              <a:off x="935197" y="1793977"/>
              <a:ext cx="256451" cy="256430"/>
            </a:xfrm>
            <a:custGeom>
              <a:rect b="b" l="l" r="r" t="t"/>
              <a:pathLst>
                <a:path extrusionOk="0" h="12287" w="12288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4" name="Google Shape;1374;p20"/>
            <p:cNvSpPr/>
            <p:nvPr/>
          </p:nvSpPr>
          <p:spPr>
            <a:xfrm>
              <a:off x="1005109" y="1863910"/>
              <a:ext cx="116622" cy="116559"/>
            </a:xfrm>
            <a:custGeom>
              <a:rect b="b" l="l" r="r" t="t"/>
              <a:pathLst>
                <a:path extrusionOk="0" h="5585" w="5588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20"/>
            <p:cNvSpPr/>
            <p:nvPr/>
          </p:nvSpPr>
          <p:spPr>
            <a:xfrm>
              <a:off x="864491" y="1723250"/>
              <a:ext cx="397866" cy="397887"/>
            </a:xfrm>
            <a:custGeom>
              <a:rect b="b" l="l" r="r" t="t"/>
              <a:pathLst>
                <a:path extrusionOk="0" h="19065" w="19064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6" name="Google Shape;1376;p20"/>
          <p:cNvGrpSpPr/>
          <p:nvPr/>
        </p:nvGrpSpPr>
        <p:grpSpPr>
          <a:xfrm>
            <a:off x="359397" y="1268746"/>
            <a:ext cx="3521888" cy="2606003"/>
            <a:chOff x="615700" y="2804250"/>
            <a:chExt cx="2219350" cy="1642198"/>
          </a:xfrm>
        </p:grpSpPr>
        <p:sp>
          <p:nvSpPr>
            <p:cNvPr id="1377" name="Google Shape;1377;p20"/>
            <p:cNvSpPr/>
            <p:nvPr/>
          </p:nvSpPr>
          <p:spPr>
            <a:xfrm>
              <a:off x="1624829" y="4053320"/>
              <a:ext cx="49057" cy="38721"/>
            </a:xfrm>
            <a:custGeom>
              <a:rect b="b" l="l" r="r" t="t"/>
              <a:pathLst>
                <a:path extrusionOk="0" h="753" w="954">
                  <a:moveTo>
                    <a:pt x="201" y="1"/>
                  </a:moveTo>
                  <a:lnTo>
                    <a:pt x="1" y="302"/>
                  </a:lnTo>
                  <a:cubicBezTo>
                    <a:pt x="1" y="302"/>
                    <a:pt x="51" y="352"/>
                    <a:pt x="126" y="377"/>
                  </a:cubicBezTo>
                  <a:cubicBezTo>
                    <a:pt x="201" y="427"/>
                    <a:pt x="302" y="477"/>
                    <a:pt x="402" y="552"/>
                  </a:cubicBezTo>
                  <a:cubicBezTo>
                    <a:pt x="502" y="602"/>
                    <a:pt x="602" y="652"/>
                    <a:pt x="678" y="703"/>
                  </a:cubicBezTo>
                  <a:cubicBezTo>
                    <a:pt x="778" y="728"/>
                    <a:pt x="828" y="753"/>
                    <a:pt x="828" y="753"/>
                  </a:cubicBezTo>
                  <a:lnTo>
                    <a:pt x="953" y="427"/>
                  </a:lnTo>
                  <a:cubicBezTo>
                    <a:pt x="953" y="427"/>
                    <a:pt x="928" y="402"/>
                    <a:pt x="853" y="377"/>
                  </a:cubicBezTo>
                  <a:cubicBezTo>
                    <a:pt x="778" y="327"/>
                    <a:pt x="678" y="277"/>
                    <a:pt x="577" y="226"/>
                  </a:cubicBezTo>
                  <a:cubicBezTo>
                    <a:pt x="477" y="176"/>
                    <a:pt x="402" y="126"/>
                    <a:pt x="327" y="76"/>
                  </a:cubicBezTo>
                  <a:cubicBezTo>
                    <a:pt x="252" y="26"/>
                    <a:pt x="201" y="1"/>
                    <a:pt x="20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20"/>
            <p:cNvSpPr/>
            <p:nvPr/>
          </p:nvSpPr>
          <p:spPr>
            <a:xfrm>
              <a:off x="1569447" y="4012078"/>
              <a:ext cx="47720" cy="43863"/>
            </a:xfrm>
            <a:custGeom>
              <a:rect b="b" l="l" r="r" t="t"/>
              <a:pathLst>
                <a:path extrusionOk="0" h="853" w="928">
                  <a:moveTo>
                    <a:pt x="251" y="1"/>
                  </a:moveTo>
                  <a:lnTo>
                    <a:pt x="0" y="276"/>
                  </a:lnTo>
                  <a:cubicBezTo>
                    <a:pt x="0" y="276"/>
                    <a:pt x="25" y="327"/>
                    <a:pt x="100" y="377"/>
                  </a:cubicBezTo>
                  <a:cubicBezTo>
                    <a:pt x="176" y="427"/>
                    <a:pt x="251" y="502"/>
                    <a:pt x="351" y="577"/>
                  </a:cubicBezTo>
                  <a:cubicBezTo>
                    <a:pt x="451" y="652"/>
                    <a:pt x="527" y="728"/>
                    <a:pt x="602" y="778"/>
                  </a:cubicBezTo>
                  <a:cubicBezTo>
                    <a:pt x="652" y="828"/>
                    <a:pt x="702" y="853"/>
                    <a:pt x="702" y="853"/>
                  </a:cubicBezTo>
                  <a:lnTo>
                    <a:pt x="928" y="552"/>
                  </a:lnTo>
                  <a:cubicBezTo>
                    <a:pt x="928" y="552"/>
                    <a:pt x="877" y="527"/>
                    <a:pt x="827" y="477"/>
                  </a:cubicBezTo>
                  <a:cubicBezTo>
                    <a:pt x="752" y="427"/>
                    <a:pt x="677" y="352"/>
                    <a:pt x="577" y="276"/>
                  </a:cubicBezTo>
                  <a:cubicBezTo>
                    <a:pt x="501" y="226"/>
                    <a:pt x="401" y="151"/>
                    <a:pt x="351" y="101"/>
                  </a:cubicBezTo>
                  <a:cubicBezTo>
                    <a:pt x="276" y="51"/>
                    <a:pt x="251" y="1"/>
                    <a:pt x="2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9" name="Google Shape;1379;p20"/>
            <p:cNvSpPr/>
            <p:nvPr/>
          </p:nvSpPr>
          <p:spPr>
            <a:xfrm>
              <a:off x="1520440" y="3964409"/>
              <a:ext cx="45200" cy="46435"/>
            </a:xfrm>
            <a:custGeom>
              <a:rect b="b" l="l" r="r" t="t"/>
              <a:pathLst>
                <a:path extrusionOk="0" h="903" w="879">
                  <a:moveTo>
                    <a:pt x="277" y="0"/>
                  </a:moveTo>
                  <a:lnTo>
                    <a:pt x="1" y="226"/>
                  </a:lnTo>
                  <a:cubicBezTo>
                    <a:pt x="1" y="226"/>
                    <a:pt x="151" y="401"/>
                    <a:pt x="302" y="577"/>
                  </a:cubicBezTo>
                  <a:cubicBezTo>
                    <a:pt x="452" y="752"/>
                    <a:pt x="627" y="903"/>
                    <a:pt x="627" y="903"/>
                  </a:cubicBezTo>
                  <a:lnTo>
                    <a:pt x="878" y="627"/>
                  </a:lnTo>
                  <a:cubicBezTo>
                    <a:pt x="878" y="627"/>
                    <a:pt x="728" y="477"/>
                    <a:pt x="577" y="326"/>
                  </a:cubicBezTo>
                  <a:cubicBezTo>
                    <a:pt x="427" y="151"/>
                    <a:pt x="277" y="0"/>
                    <a:pt x="2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0" name="Google Shape;1380;p20"/>
            <p:cNvSpPr/>
            <p:nvPr/>
          </p:nvSpPr>
          <p:spPr>
            <a:xfrm>
              <a:off x="1477913" y="3910260"/>
              <a:ext cx="42578" cy="49057"/>
            </a:xfrm>
            <a:custGeom>
              <a:rect b="b" l="l" r="r" t="t"/>
              <a:pathLst>
                <a:path extrusionOk="0" h="954" w="828">
                  <a:moveTo>
                    <a:pt x="302" y="1"/>
                  </a:moveTo>
                  <a:lnTo>
                    <a:pt x="1" y="201"/>
                  </a:lnTo>
                  <a:cubicBezTo>
                    <a:pt x="1" y="201"/>
                    <a:pt x="126" y="402"/>
                    <a:pt x="251" y="577"/>
                  </a:cubicBezTo>
                  <a:cubicBezTo>
                    <a:pt x="327" y="678"/>
                    <a:pt x="402" y="753"/>
                    <a:pt x="452" y="828"/>
                  </a:cubicBezTo>
                  <a:cubicBezTo>
                    <a:pt x="502" y="903"/>
                    <a:pt x="527" y="953"/>
                    <a:pt x="527" y="953"/>
                  </a:cubicBezTo>
                  <a:lnTo>
                    <a:pt x="828" y="728"/>
                  </a:lnTo>
                  <a:cubicBezTo>
                    <a:pt x="828" y="728"/>
                    <a:pt x="778" y="678"/>
                    <a:pt x="728" y="602"/>
                  </a:cubicBezTo>
                  <a:cubicBezTo>
                    <a:pt x="677" y="552"/>
                    <a:pt x="627" y="452"/>
                    <a:pt x="552" y="352"/>
                  </a:cubicBezTo>
                  <a:cubicBezTo>
                    <a:pt x="427" y="176"/>
                    <a:pt x="302" y="1"/>
                    <a:pt x="30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1" name="Google Shape;1381;p20"/>
            <p:cNvSpPr/>
            <p:nvPr/>
          </p:nvSpPr>
          <p:spPr>
            <a:xfrm>
              <a:off x="1441866" y="3852306"/>
              <a:ext cx="38670" cy="49006"/>
            </a:xfrm>
            <a:custGeom>
              <a:rect b="b" l="l" r="r" t="t"/>
              <a:pathLst>
                <a:path extrusionOk="0" h="953" w="752">
                  <a:moveTo>
                    <a:pt x="326" y="0"/>
                  </a:moveTo>
                  <a:lnTo>
                    <a:pt x="0" y="150"/>
                  </a:lnTo>
                  <a:cubicBezTo>
                    <a:pt x="0" y="150"/>
                    <a:pt x="100" y="351"/>
                    <a:pt x="226" y="576"/>
                  </a:cubicBezTo>
                  <a:cubicBezTo>
                    <a:pt x="326" y="777"/>
                    <a:pt x="451" y="952"/>
                    <a:pt x="451" y="952"/>
                  </a:cubicBezTo>
                  <a:lnTo>
                    <a:pt x="752" y="777"/>
                  </a:lnTo>
                  <a:cubicBezTo>
                    <a:pt x="752" y="777"/>
                    <a:pt x="652" y="576"/>
                    <a:pt x="526" y="376"/>
                  </a:cubicBezTo>
                  <a:cubicBezTo>
                    <a:pt x="426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2" name="Google Shape;1382;p20"/>
            <p:cNvSpPr/>
            <p:nvPr/>
          </p:nvSpPr>
          <p:spPr>
            <a:xfrm>
              <a:off x="1413480" y="3790444"/>
              <a:ext cx="34864" cy="49006"/>
            </a:xfrm>
            <a:custGeom>
              <a:rect b="b" l="l" r="r" t="t"/>
              <a:pathLst>
                <a:path extrusionOk="0" h="953" w="678">
                  <a:moveTo>
                    <a:pt x="326" y="0"/>
                  </a:moveTo>
                  <a:lnTo>
                    <a:pt x="1" y="125"/>
                  </a:lnTo>
                  <a:cubicBezTo>
                    <a:pt x="1" y="125"/>
                    <a:pt x="76" y="326"/>
                    <a:pt x="176" y="551"/>
                  </a:cubicBezTo>
                  <a:cubicBezTo>
                    <a:pt x="251" y="752"/>
                    <a:pt x="352" y="952"/>
                    <a:pt x="352" y="952"/>
                  </a:cubicBezTo>
                  <a:lnTo>
                    <a:pt x="677" y="802"/>
                  </a:lnTo>
                  <a:cubicBezTo>
                    <a:pt x="677" y="802"/>
                    <a:pt x="602" y="602"/>
                    <a:pt x="502" y="401"/>
                  </a:cubicBezTo>
                  <a:cubicBezTo>
                    <a:pt x="427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3" name="Google Shape;1383;p20"/>
            <p:cNvSpPr/>
            <p:nvPr/>
          </p:nvSpPr>
          <p:spPr>
            <a:xfrm>
              <a:off x="1390288" y="3725959"/>
              <a:ext cx="32293" cy="49057"/>
            </a:xfrm>
            <a:custGeom>
              <a:rect b="b" l="l" r="r" t="t"/>
              <a:pathLst>
                <a:path extrusionOk="0" h="954" w="628">
                  <a:moveTo>
                    <a:pt x="351" y="1"/>
                  </a:moveTo>
                  <a:lnTo>
                    <a:pt x="1" y="101"/>
                  </a:lnTo>
                  <a:cubicBezTo>
                    <a:pt x="1" y="101"/>
                    <a:pt x="51" y="327"/>
                    <a:pt x="126" y="527"/>
                  </a:cubicBezTo>
                  <a:cubicBezTo>
                    <a:pt x="201" y="753"/>
                    <a:pt x="276" y="953"/>
                    <a:pt x="276" y="953"/>
                  </a:cubicBezTo>
                  <a:lnTo>
                    <a:pt x="627" y="828"/>
                  </a:lnTo>
                  <a:cubicBezTo>
                    <a:pt x="627" y="828"/>
                    <a:pt x="552" y="627"/>
                    <a:pt x="477" y="427"/>
                  </a:cubicBezTo>
                  <a:cubicBezTo>
                    <a:pt x="402" y="201"/>
                    <a:pt x="351" y="1"/>
                    <a:pt x="3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4" name="Google Shape;1384;p20"/>
            <p:cNvSpPr/>
            <p:nvPr/>
          </p:nvSpPr>
          <p:spPr>
            <a:xfrm>
              <a:off x="1372238" y="3660241"/>
              <a:ext cx="29722" cy="49057"/>
            </a:xfrm>
            <a:custGeom>
              <a:rect b="b" l="l" r="r" t="t"/>
              <a:pathLst>
                <a:path extrusionOk="0" h="954" w="578">
                  <a:moveTo>
                    <a:pt x="352" y="1"/>
                  </a:moveTo>
                  <a:lnTo>
                    <a:pt x="1" y="76"/>
                  </a:lnTo>
                  <a:cubicBezTo>
                    <a:pt x="1" y="76"/>
                    <a:pt x="51" y="301"/>
                    <a:pt x="101" y="502"/>
                  </a:cubicBezTo>
                  <a:cubicBezTo>
                    <a:pt x="151" y="727"/>
                    <a:pt x="226" y="953"/>
                    <a:pt x="226" y="953"/>
                  </a:cubicBezTo>
                  <a:lnTo>
                    <a:pt x="577" y="853"/>
                  </a:lnTo>
                  <a:cubicBezTo>
                    <a:pt x="577" y="853"/>
                    <a:pt x="527" y="627"/>
                    <a:pt x="452" y="427"/>
                  </a:cubicBezTo>
                  <a:cubicBezTo>
                    <a:pt x="402" y="201"/>
                    <a:pt x="352" y="1"/>
                    <a:pt x="35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5" name="Google Shape;1385;p20"/>
            <p:cNvSpPr/>
            <p:nvPr/>
          </p:nvSpPr>
          <p:spPr>
            <a:xfrm>
              <a:off x="1360668" y="3591951"/>
              <a:ext cx="25814" cy="49006"/>
            </a:xfrm>
            <a:custGeom>
              <a:rect b="b" l="l" r="r" t="t"/>
              <a:pathLst>
                <a:path extrusionOk="0" h="953" w="502">
                  <a:moveTo>
                    <a:pt x="376" y="0"/>
                  </a:moveTo>
                  <a:lnTo>
                    <a:pt x="0" y="50"/>
                  </a:lnTo>
                  <a:cubicBezTo>
                    <a:pt x="0" y="50"/>
                    <a:pt x="25" y="276"/>
                    <a:pt x="75" y="502"/>
                  </a:cubicBezTo>
                  <a:cubicBezTo>
                    <a:pt x="100" y="727"/>
                    <a:pt x="150" y="953"/>
                    <a:pt x="150" y="953"/>
                  </a:cubicBezTo>
                  <a:lnTo>
                    <a:pt x="501" y="903"/>
                  </a:lnTo>
                  <a:cubicBezTo>
                    <a:pt x="501" y="903"/>
                    <a:pt x="451" y="677"/>
                    <a:pt x="426" y="451"/>
                  </a:cubicBezTo>
                  <a:cubicBezTo>
                    <a:pt x="401" y="226"/>
                    <a:pt x="376" y="0"/>
                    <a:pt x="37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6" name="Google Shape;1386;p20"/>
            <p:cNvSpPr/>
            <p:nvPr/>
          </p:nvSpPr>
          <p:spPr>
            <a:xfrm>
              <a:off x="1355475" y="3524946"/>
              <a:ext cx="21957" cy="47720"/>
            </a:xfrm>
            <a:custGeom>
              <a:rect b="b" l="l" r="r" t="t"/>
              <a:pathLst>
                <a:path extrusionOk="0" h="928" w="427">
                  <a:moveTo>
                    <a:pt x="1" y="0"/>
                  </a:moveTo>
                  <a:cubicBezTo>
                    <a:pt x="1" y="0"/>
                    <a:pt x="26" y="226"/>
                    <a:pt x="26" y="451"/>
                  </a:cubicBezTo>
                  <a:cubicBezTo>
                    <a:pt x="51" y="677"/>
                    <a:pt x="51" y="927"/>
                    <a:pt x="51" y="927"/>
                  </a:cubicBezTo>
                  <a:lnTo>
                    <a:pt x="427" y="877"/>
                  </a:lnTo>
                  <a:cubicBezTo>
                    <a:pt x="427" y="877"/>
                    <a:pt x="402" y="652"/>
                    <a:pt x="377" y="451"/>
                  </a:cubicBezTo>
                  <a:cubicBezTo>
                    <a:pt x="377" y="226"/>
                    <a:pt x="377" y="0"/>
                    <a:pt x="3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7" name="Google Shape;1387;p20"/>
            <p:cNvSpPr/>
            <p:nvPr/>
          </p:nvSpPr>
          <p:spPr>
            <a:xfrm>
              <a:off x="1355475" y="3455319"/>
              <a:ext cx="20672" cy="47720"/>
            </a:xfrm>
            <a:custGeom>
              <a:rect b="b" l="l" r="r" t="t"/>
              <a:pathLst>
                <a:path extrusionOk="0" h="928" w="402">
                  <a:moveTo>
                    <a:pt x="51" y="1"/>
                  </a:moveTo>
                  <a:cubicBezTo>
                    <a:pt x="51" y="1"/>
                    <a:pt x="26" y="226"/>
                    <a:pt x="26" y="452"/>
                  </a:cubicBezTo>
                  <a:cubicBezTo>
                    <a:pt x="1" y="677"/>
                    <a:pt x="1" y="903"/>
                    <a:pt x="1" y="903"/>
                  </a:cubicBezTo>
                  <a:lnTo>
                    <a:pt x="377" y="928"/>
                  </a:lnTo>
                  <a:cubicBezTo>
                    <a:pt x="377" y="928"/>
                    <a:pt x="377" y="702"/>
                    <a:pt x="377" y="477"/>
                  </a:cubicBezTo>
                  <a:cubicBezTo>
                    <a:pt x="402" y="251"/>
                    <a:pt x="402" y="26"/>
                    <a:pt x="402" y="26"/>
                  </a:cubicBezTo>
                  <a:lnTo>
                    <a:pt x="51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8" name="Google Shape;1388;p20"/>
            <p:cNvSpPr/>
            <p:nvPr/>
          </p:nvSpPr>
          <p:spPr>
            <a:xfrm>
              <a:off x="1360668" y="3385744"/>
              <a:ext cx="25814" cy="49006"/>
            </a:xfrm>
            <a:custGeom>
              <a:rect b="b" l="l" r="r" t="t"/>
              <a:pathLst>
                <a:path extrusionOk="0" h="953" w="502">
                  <a:moveTo>
                    <a:pt x="150" y="0"/>
                  </a:moveTo>
                  <a:cubicBezTo>
                    <a:pt x="150" y="0"/>
                    <a:pt x="125" y="50"/>
                    <a:pt x="125" y="151"/>
                  </a:cubicBezTo>
                  <a:cubicBezTo>
                    <a:pt x="100" y="226"/>
                    <a:pt x="75" y="351"/>
                    <a:pt x="50" y="451"/>
                  </a:cubicBezTo>
                  <a:cubicBezTo>
                    <a:pt x="25" y="677"/>
                    <a:pt x="0" y="903"/>
                    <a:pt x="0" y="903"/>
                  </a:cubicBezTo>
                  <a:lnTo>
                    <a:pt x="351" y="953"/>
                  </a:lnTo>
                  <a:cubicBezTo>
                    <a:pt x="351" y="953"/>
                    <a:pt x="376" y="727"/>
                    <a:pt x="426" y="502"/>
                  </a:cubicBezTo>
                  <a:cubicBezTo>
                    <a:pt x="426" y="401"/>
                    <a:pt x="451" y="301"/>
                    <a:pt x="476" y="226"/>
                  </a:cubicBezTo>
                  <a:cubicBezTo>
                    <a:pt x="501" y="126"/>
                    <a:pt x="501" y="75"/>
                    <a:pt x="501" y="75"/>
                  </a:cubicBezTo>
                  <a:lnTo>
                    <a:pt x="150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9" name="Google Shape;1389;p20"/>
            <p:cNvSpPr/>
            <p:nvPr/>
          </p:nvSpPr>
          <p:spPr>
            <a:xfrm>
              <a:off x="1373524" y="3318739"/>
              <a:ext cx="31008" cy="49006"/>
            </a:xfrm>
            <a:custGeom>
              <a:rect b="b" l="l" r="r" t="t"/>
              <a:pathLst>
                <a:path extrusionOk="0" h="953" w="603">
                  <a:moveTo>
                    <a:pt x="251" y="0"/>
                  </a:moveTo>
                  <a:lnTo>
                    <a:pt x="1" y="877"/>
                  </a:lnTo>
                  <a:lnTo>
                    <a:pt x="352" y="952"/>
                  </a:lnTo>
                  <a:lnTo>
                    <a:pt x="602" y="100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0" name="Google Shape;1390;p20"/>
            <p:cNvSpPr/>
            <p:nvPr/>
          </p:nvSpPr>
          <p:spPr>
            <a:xfrm>
              <a:off x="1394145" y="3252969"/>
              <a:ext cx="36150" cy="50343"/>
            </a:xfrm>
            <a:custGeom>
              <a:rect b="b" l="l" r="r" t="t"/>
              <a:pathLst>
                <a:path extrusionOk="0" h="979" w="703">
                  <a:moveTo>
                    <a:pt x="352" y="1"/>
                  </a:moveTo>
                  <a:lnTo>
                    <a:pt x="1" y="853"/>
                  </a:lnTo>
                  <a:lnTo>
                    <a:pt x="352" y="978"/>
                  </a:lnTo>
                  <a:lnTo>
                    <a:pt x="702" y="176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1" name="Google Shape;1391;p20"/>
            <p:cNvSpPr/>
            <p:nvPr/>
          </p:nvSpPr>
          <p:spPr>
            <a:xfrm>
              <a:off x="1423816" y="3192392"/>
              <a:ext cx="40007" cy="49057"/>
            </a:xfrm>
            <a:custGeom>
              <a:rect b="b" l="l" r="r" t="t"/>
              <a:pathLst>
                <a:path extrusionOk="0" h="954" w="778">
                  <a:moveTo>
                    <a:pt x="451" y="1"/>
                  </a:moveTo>
                  <a:cubicBezTo>
                    <a:pt x="451" y="1"/>
                    <a:pt x="351" y="201"/>
                    <a:pt x="226" y="402"/>
                  </a:cubicBezTo>
                  <a:cubicBezTo>
                    <a:pt x="100" y="577"/>
                    <a:pt x="0" y="803"/>
                    <a:pt x="0" y="803"/>
                  </a:cubicBezTo>
                  <a:lnTo>
                    <a:pt x="326" y="953"/>
                  </a:lnTo>
                  <a:cubicBezTo>
                    <a:pt x="326" y="953"/>
                    <a:pt x="426" y="778"/>
                    <a:pt x="526" y="577"/>
                  </a:cubicBezTo>
                  <a:cubicBezTo>
                    <a:pt x="652" y="402"/>
                    <a:pt x="777" y="201"/>
                    <a:pt x="777" y="201"/>
                  </a:cubicBezTo>
                  <a:lnTo>
                    <a:pt x="4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2" name="Google Shape;1392;p20"/>
            <p:cNvSpPr/>
            <p:nvPr/>
          </p:nvSpPr>
          <p:spPr>
            <a:xfrm>
              <a:off x="1459864" y="3135724"/>
              <a:ext cx="43915" cy="49006"/>
            </a:xfrm>
            <a:custGeom>
              <a:rect b="b" l="l" r="r" t="t"/>
              <a:pathLst>
                <a:path extrusionOk="0" h="953" w="854">
                  <a:moveTo>
                    <a:pt x="577" y="0"/>
                  </a:moveTo>
                  <a:lnTo>
                    <a:pt x="1" y="727"/>
                  </a:lnTo>
                  <a:lnTo>
                    <a:pt x="302" y="952"/>
                  </a:lnTo>
                  <a:lnTo>
                    <a:pt x="853" y="251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3" name="Google Shape;1393;p20"/>
            <p:cNvSpPr/>
            <p:nvPr/>
          </p:nvSpPr>
          <p:spPr>
            <a:xfrm>
              <a:off x="1503728" y="3084146"/>
              <a:ext cx="46435" cy="47720"/>
            </a:xfrm>
            <a:custGeom>
              <a:rect b="b" l="l" r="r" t="t"/>
              <a:pathLst>
                <a:path extrusionOk="0" h="928" w="903">
                  <a:moveTo>
                    <a:pt x="627" y="1"/>
                  </a:moveTo>
                  <a:cubicBezTo>
                    <a:pt x="627" y="1"/>
                    <a:pt x="476" y="176"/>
                    <a:pt x="301" y="326"/>
                  </a:cubicBezTo>
                  <a:cubicBezTo>
                    <a:pt x="226" y="427"/>
                    <a:pt x="150" y="502"/>
                    <a:pt x="100" y="577"/>
                  </a:cubicBezTo>
                  <a:cubicBezTo>
                    <a:pt x="50" y="627"/>
                    <a:pt x="0" y="677"/>
                    <a:pt x="0" y="677"/>
                  </a:cubicBezTo>
                  <a:lnTo>
                    <a:pt x="276" y="928"/>
                  </a:lnTo>
                  <a:cubicBezTo>
                    <a:pt x="276" y="928"/>
                    <a:pt x="326" y="878"/>
                    <a:pt x="376" y="803"/>
                  </a:cubicBezTo>
                  <a:cubicBezTo>
                    <a:pt x="426" y="752"/>
                    <a:pt x="501" y="652"/>
                    <a:pt x="576" y="577"/>
                  </a:cubicBezTo>
                  <a:cubicBezTo>
                    <a:pt x="727" y="427"/>
                    <a:pt x="902" y="276"/>
                    <a:pt x="902" y="276"/>
                  </a:cubicBezTo>
                  <a:lnTo>
                    <a:pt x="6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4" name="Google Shape;1394;p20"/>
            <p:cNvSpPr/>
            <p:nvPr/>
          </p:nvSpPr>
          <p:spPr>
            <a:xfrm>
              <a:off x="1552683" y="3037763"/>
              <a:ext cx="47720" cy="45149"/>
            </a:xfrm>
            <a:custGeom>
              <a:rect b="b" l="l" r="r" t="t"/>
              <a:pathLst>
                <a:path extrusionOk="0" h="878" w="928">
                  <a:moveTo>
                    <a:pt x="702" y="0"/>
                  </a:moveTo>
                  <a:cubicBezTo>
                    <a:pt x="702" y="0"/>
                    <a:pt x="652" y="50"/>
                    <a:pt x="577" y="101"/>
                  </a:cubicBezTo>
                  <a:cubicBezTo>
                    <a:pt x="527" y="151"/>
                    <a:pt x="426" y="226"/>
                    <a:pt x="351" y="301"/>
                  </a:cubicBezTo>
                  <a:cubicBezTo>
                    <a:pt x="176" y="451"/>
                    <a:pt x="0" y="602"/>
                    <a:pt x="0" y="602"/>
                  </a:cubicBezTo>
                  <a:lnTo>
                    <a:pt x="251" y="878"/>
                  </a:lnTo>
                  <a:cubicBezTo>
                    <a:pt x="251" y="878"/>
                    <a:pt x="426" y="727"/>
                    <a:pt x="577" y="577"/>
                  </a:cubicBezTo>
                  <a:cubicBezTo>
                    <a:pt x="677" y="502"/>
                    <a:pt x="752" y="426"/>
                    <a:pt x="827" y="376"/>
                  </a:cubicBezTo>
                  <a:cubicBezTo>
                    <a:pt x="878" y="326"/>
                    <a:pt x="928" y="301"/>
                    <a:pt x="928" y="301"/>
                  </a:cubicBez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5" name="Google Shape;1395;p20"/>
            <p:cNvSpPr/>
            <p:nvPr/>
          </p:nvSpPr>
          <p:spPr>
            <a:xfrm>
              <a:off x="1606831" y="2996521"/>
              <a:ext cx="49006" cy="42578"/>
            </a:xfrm>
            <a:custGeom>
              <a:rect b="b" l="l" r="r" t="t"/>
              <a:pathLst>
                <a:path extrusionOk="0" h="828" w="953">
                  <a:moveTo>
                    <a:pt x="727" y="0"/>
                  </a:moveTo>
                  <a:cubicBezTo>
                    <a:pt x="727" y="0"/>
                    <a:pt x="551" y="126"/>
                    <a:pt x="351" y="276"/>
                  </a:cubicBezTo>
                  <a:cubicBezTo>
                    <a:pt x="175" y="401"/>
                    <a:pt x="0" y="552"/>
                    <a:pt x="0" y="552"/>
                  </a:cubicBezTo>
                  <a:lnTo>
                    <a:pt x="226" y="827"/>
                  </a:lnTo>
                  <a:cubicBezTo>
                    <a:pt x="226" y="827"/>
                    <a:pt x="401" y="702"/>
                    <a:pt x="576" y="552"/>
                  </a:cubicBezTo>
                  <a:cubicBezTo>
                    <a:pt x="752" y="426"/>
                    <a:pt x="952" y="301"/>
                    <a:pt x="952" y="301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6" name="Google Shape;1396;p20"/>
            <p:cNvSpPr/>
            <p:nvPr/>
          </p:nvSpPr>
          <p:spPr>
            <a:xfrm>
              <a:off x="1663500" y="2960422"/>
              <a:ext cx="50343" cy="40007"/>
            </a:xfrm>
            <a:custGeom>
              <a:rect b="b" l="l" r="r" t="t"/>
              <a:pathLst>
                <a:path extrusionOk="0" h="778" w="979">
                  <a:moveTo>
                    <a:pt x="778" y="1"/>
                  </a:moveTo>
                  <a:cubicBezTo>
                    <a:pt x="778" y="1"/>
                    <a:pt x="577" y="101"/>
                    <a:pt x="402" y="226"/>
                  </a:cubicBezTo>
                  <a:cubicBezTo>
                    <a:pt x="302" y="276"/>
                    <a:pt x="201" y="326"/>
                    <a:pt x="126" y="377"/>
                  </a:cubicBezTo>
                  <a:cubicBezTo>
                    <a:pt x="51" y="427"/>
                    <a:pt x="1" y="477"/>
                    <a:pt x="1" y="477"/>
                  </a:cubicBezTo>
                  <a:lnTo>
                    <a:pt x="201" y="778"/>
                  </a:lnTo>
                  <a:lnTo>
                    <a:pt x="327" y="702"/>
                  </a:lnTo>
                  <a:cubicBezTo>
                    <a:pt x="377" y="652"/>
                    <a:pt x="477" y="577"/>
                    <a:pt x="577" y="527"/>
                  </a:cubicBezTo>
                  <a:cubicBezTo>
                    <a:pt x="778" y="427"/>
                    <a:pt x="978" y="301"/>
                    <a:pt x="978" y="301"/>
                  </a:cubicBezTo>
                  <a:lnTo>
                    <a:pt x="7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7" name="Google Shape;1397;p20"/>
            <p:cNvSpPr/>
            <p:nvPr/>
          </p:nvSpPr>
          <p:spPr>
            <a:xfrm>
              <a:off x="1724076" y="2926894"/>
              <a:ext cx="49057" cy="38721"/>
            </a:xfrm>
            <a:custGeom>
              <a:rect b="b" l="l" r="r" t="t"/>
              <a:pathLst>
                <a:path extrusionOk="0" h="753" w="954">
                  <a:moveTo>
                    <a:pt x="803" y="1"/>
                  </a:moveTo>
                  <a:cubicBezTo>
                    <a:pt x="803" y="1"/>
                    <a:pt x="602" y="101"/>
                    <a:pt x="402" y="201"/>
                  </a:cubicBezTo>
                  <a:cubicBezTo>
                    <a:pt x="302" y="252"/>
                    <a:pt x="201" y="327"/>
                    <a:pt x="101" y="352"/>
                  </a:cubicBezTo>
                  <a:cubicBezTo>
                    <a:pt x="51" y="402"/>
                    <a:pt x="1" y="427"/>
                    <a:pt x="1" y="427"/>
                  </a:cubicBezTo>
                  <a:lnTo>
                    <a:pt x="176" y="753"/>
                  </a:lnTo>
                  <a:cubicBezTo>
                    <a:pt x="176" y="753"/>
                    <a:pt x="226" y="728"/>
                    <a:pt x="276" y="678"/>
                  </a:cubicBezTo>
                  <a:cubicBezTo>
                    <a:pt x="352" y="628"/>
                    <a:pt x="452" y="577"/>
                    <a:pt x="552" y="527"/>
                  </a:cubicBezTo>
                  <a:cubicBezTo>
                    <a:pt x="753" y="427"/>
                    <a:pt x="953" y="327"/>
                    <a:pt x="953" y="327"/>
                  </a:cubicBezTo>
                  <a:lnTo>
                    <a:pt x="8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8" name="Google Shape;1398;p20"/>
            <p:cNvSpPr/>
            <p:nvPr/>
          </p:nvSpPr>
          <p:spPr>
            <a:xfrm>
              <a:off x="1332283" y="2944790"/>
              <a:ext cx="1346858" cy="1182975"/>
            </a:xfrm>
            <a:custGeom>
              <a:rect b="b" l="l" r="r" t="t"/>
              <a:pathLst>
                <a:path extrusionOk="0" h="23005" w="26192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9" name="Google Shape;1399;p20"/>
            <p:cNvSpPr/>
            <p:nvPr/>
          </p:nvSpPr>
          <p:spPr>
            <a:xfrm>
              <a:off x="1332283" y="2944790"/>
              <a:ext cx="1346858" cy="1182975"/>
            </a:xfrm>
            <a:custGeom>
              <a:rect b="b" l="l" r="r" t="t"/>
              <a:pathLst>
                <a:path extrusionOk="0" h="23005" w="26192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0" name="Google Shape;1400;p20"/>
            <p:cNvSpPr/>
            <p:nvPr/>
          </p:nvSpPr>
          <p:spPr>
            <a:xfrm>
              <a:off x="1288470" y="3262019"/>
              <a:ext cx="735959" cy="560660"/>
            </a:xfrm>
            <a:custGeom>
              <a:rect b="b" l="l" r="r" t="t"/>
              <a:pathLst>
                <a:path extrusionOk="0" h="10903" w="14312">
                  <a:moveTo>
                    <a:pt x="1404" y="0"/>
                  </a:moveTo>
                  <a:lnTo>
                    <a:pt x="1404" y="0"/>
                  </a:lnTo>
                  <a:cubicBezTo>
                    <a:pt x="51" y="3384"/>
                    <a:pt x="1" y="7294"/>
                    <a:pt x="1630" y="10903"/>
                  </a:cubicBezTo>
                  <a:lnTo>
                    <a:pt x="14311" y="5163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1" name="Google Shape;1401;p20"/>
            <p:cNvSpPr/>
            <p:nvPr/>
          </p:nvSpPr>
          <p:spPr>
            <a:xfrm>
              <a:off x="1747268" y="2804250"/>
              <a:ext cx="328693" cy="723309"/>
            </a:xfrm>
            <a:custGeom>
              <a:rect b="b" l="l" r="r" t="t"/>
              <a:pathLst>
                <a:path extrusionOk="0" h="14066" w="6392">
                  <a:moveTo>
                    <a:pt x="4913" y="1"/>
                  </a:moveTo>
                  <a:cubicBezTo>
                    <a:pt x="3276" y="1"/>
                    <a:pt x="1617" y="292"/>
                    <a:pt x="1" y="907"/>
                  </a:cubicBezTo>
                  <a:lnTo>
                    <a:pt x="5389" y="14065"/>
                  </a:lnTo>
                  <a:lnTo>
                    <a:pt x="6392" y="80"/>
                  </a:lnTo>
                  <a:cubicBezTo>
                    <a:pt x="5902" y="28"/>
                    <a:pt x="5409" y="1"/>
                    <a:pt x="49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2" name="Google Shape;1402;p20"/>
            <p:cNvSpPr/>
            <p:nvPr/>
          </p:nvSpPr>
          <p:spPr>
            <a:xfrm>
              <a:off x="2023102" y="3486276"/>
              <a:ext cx="723052" cy="738530"/>
            </a:xfrm>
            <a:custGeom>
              <a:rect b="b" l="l" r="r" t="t"/>
              <a:pathLst>
                <a:path extrusionOk="0" h="14362" w="14061">
                  <a:moveTo>
                    <a:pt x="13634" y="0"/>
                  </a:moveTo>
                  <a:lnTo>
                    <a:pt x="0" y="827"/>
                  </a:lnTo>
                  <a:lnTo>
                    <a:pt x="4186" y="14361"/>
                  </a:lnTo>
                  <a:cubicBezTo>
                    <a:pt x="4587" y="14236"/>
                    <a:pt x="4988" y="14085"/>
                    <a:pt x="5389" y="13885"/>
                  </a:cubicBezTo>
                  <a:cubicBezTo>
                    <a:pt x="10928" y="11404"/>
                    <a:pt x="14061" y="5740"/>
                    <a:pt x="136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3" name="Google Shape;1403;p20"/>
            <p:cNvSpPr/>
            <p:nvPr/>
          </p:nvSpPr>
          <p:spPr>
            <a:xfrm>
              <a:off x="1477913" y="3528803"/>
              <a:ext cx="545233" cy="871251"/>
            </a:xfrm>
            <a:custGeom>
              <a:rect b="b" l="l" r="r" t="t"/>
              <a:pathLst>
                <a:path extrusionOk="0" h="16943" w="10603">
                  <a:moveTo>
                    <a:pt x="10602" y="0"/>
                  </a:moveTo>
                  <a:lnTo>
                    <a:pt x="1" y="14161"/>
                  </a:lnTo>
                  <a:cubicBezTo>
                    <a:pt x="1780" y="15464"/>
                    <a:pt x="3810" y="16391"/>
                    <a:pt x="5941" y="16943"/>
                  </a:cubicBezTo>
                  <a:lnTo>
                    <a:pt x="106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4" name="Google Shape;1404;p20"/>
            <p:cNvSpPr/>
            <p:nvPr/>
          </p:nvSpPr>
          <p:spPr>
            <a:xfrm>
              <a:off x="2029530" y="4162902"/>
              <a:ext cx="56770" cy="104439"/>
            </a:xfrm>
            <a:custGeom>
              <a:rect b="b" l="l" r="r" t="t"/>
              <a:pathLst>
                <a:path extrusionOk="0" h="2031" w="1104">
                  <a:moveTo>
                    <a:pt x="702" y="0"/>
                  </a:moveTo>
                  <a:lnTo>
                    <a:pt x="1" y="1880"/>
                  </a:lnTo>
                  <a:lnTo>
                    <a:pt x="402" y="2030"/>
                  </a:lnTo>
                  <a:lnTo>
                    <a:pt x="1103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5" name="Google Shape;1405;p20"/>
            <p:cNvSpPr/>
            <p:nvPr/>
          </p:nvSpPr>
          <p:spPr>
            <a:xfrm>
              <a:off x="2006338" y="4187380"/>
              <a:ext cx="103154" cy="55485"/>
            </a:xfrm>
            <a:custGeom>
              <a:rect b="b" l="l" r="r" t="t"/>
              <a:pathLst>
                <a:path extrusionOk="0" h="1079" w="2006">
                  <a:moveTo>
                    <a:pt x="151" y="0"/>
                  </a:moveTo>
                  <a:lnTo>
                    <a:pt x="1" y="376"/>
                  </a:lnTo>
                  <a:lnTo>
                    <a:pt x="1855" y="1078"/>
                  </a:lnTo>
                  <a:lnTo>
                    <a:pt x="2006" y="702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6" name="Google Shape;1406;p20"/>
            <p:cNvSpPr/>
            <p:nvPr/>
          </p:nvSpPr>
          <p:spPr>
            <a:xfrm>
              <a:off x="2269265" y="3116389"/>
              <a:ext cx="55485" cy="104439"/>
            </a:xfrm>
            <a:custGeom>
              <a:rect b="b" l="l" r="r" t="t"/>
              <a:pathLst>
                <a:path extrusionOk="0" h="2031" w="1079">
                  <a:moveTo>
                    <a:pt x="702" y="0"/>
                  </a:moveTo>
                  <a:lnTo>
                    <a:pt x="0" y="1880"/>
                  </a:lnTo>
                  <a:lnTo>
                    <a:pt x="376" y="2030"/>
                  </a:lnTo>
                  <a:lnTo>
                    <a:pt x="1078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7" name="Google Shape;1407;p20"/>
            <p:cNvSpPr/>
            <p:nvPr/>
          </p:nvSpPr>
          <p:spPr>
            <a:xfrm>
              <a:off x="2246073" y="3140866"/>
              <a:ext cx="101868" cy="55485"/>
            </a:xfrm>
            <a:custGeom>
              <a:rect b="b" l="l" r="r" t="t"/>
              <a:pathLst>
                <a:path extrusionOk="0" h="1079" w="1981">
                  <a:moveTo>
                    <a:pt x="126" y="0"/>
                  </a:moveTo>
                  <a:lnTo>
                    <a:pt x="0" y="376"/>
                  </a:lnTo>
                  <a:lnTo>
                    <a:pt x="1855" y="1078"/>
                  </a:lnTo>
                  <a:lnTo>
                    <a:pt x="1980" y="70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8" name="Google Shape;1408;p20"/>
            <p:cNvSpPr/>
            <p:nvPr/>
          </p:nvSpPr>
          <p:spPr>
            <a:xfrm>
              <a:off x="1342619" y="3021822"/>
              <a:ext cx="110867" cy="102331"/>
            </a:xfrm>
            <a:custGeom>
              <a:rect b="b" l="l" r="r" t="t"/>
              <a:pathLst>
                <a:path extrusionOk="0" h="1990" w="2156">
                  <a:moveTo>
                    <a:pt x="1003" y="411"/>
                  </a:moveTo>
                  <a:cubicBezTo>
                    <a:pt x="1228" y="411"/>
                    <a:pt x="1454" y="536"/>
                    <a:pt x="1554" y="761"/>
                  </a:cubicBezTo>
                  <a:cubicBezTo>
                    <a:pt x="1679" y="1037"/>
                    <a:pt x="1554" y="1388"/>
                    <a:pt x="1253" y="1513"/>
                  </a:cubicBezTo>
                  <a:cubicBezTo>
                    <a:pt x="1178" y="1554"/>
                    <a:pt x="1096" y="1573"/>
                    <a:pt x="1014" y="1573"/>
                  </a:cubicBezTo>
                  <a:cubicBezTo>
                    <a:pt x="792" y="1573"/>
                    <a:pt x="568" y="1439"/>
                    <a:pt x="476" y="1238"/>
                  </a:cubicBezTo>
                  <a:cubicBezTo>
                    <a:pt x="426" y="1087"/>
                    <a:pt x="401" y="937"/>
                    <a:pt x="476" y="787"/>
                  </a:cubicBezTo>
                  <a:cubicBezTo>
                    <a:pt x="526" y="636"/>
                    <a:pt x="627" y="536"/>
                    <a:pt x="777" y="461"/>
                  </a:cubicBezTo>
                  <a:cubicBezTo>
                    <a:pt x="852" y="436"/>
                    <a:pt x="928" y="411"/>
                    <a:pt x="1003" y="411"/>
                  </a:cubicBezTo>
                  <a:close/>
                  <a:moveTo>
                    <a:pt x="984" y="1"/>
                  </a:moveTo>
                  <a:cubicBezTo>
                    <a:pt x="853" y="1"/>
                    <a:pt x="723" y="28"/>
                    <a:pt x="602" y="85"/>
                  </a:cubicBezTo>
                  <a:cubicBezTo>
                    <a:pt x="351" y="210"/>
                    <a:pt x="176" y="386"/>
                    <a:pt x="75" y="636"/>
                  </a:cubicBezTo>
                  <a:cubicBezTo>
                    <a:pt x="0" y="887"/>
                    <a:pt x="0" y="1162"/>
                    <a:pt x="100" y="1413"/>
                  </a:cubicBezTo>
                  <a:cubicBezTo>
                    <a:pt x="276" y="1764"/>
                    <a:pt x="627" y="1990"/>
                    <a:pt x="1003" y="1990"/>
                  </a:cubicBezTo>
                  <a:cubicBezTo>
                    <a:pt x="1153" y="1990"/>
                    <a:pt x="1303" y="1964"/>
                    <a:pt x="1429" y="1889"/>
                  </a:cubicBezTo>
                  <a:cubicBezTo>
                    <a:pt x="1930" y="1664"/>
                    <a:pt x="2156" y="1087"/>
                    <a:pt x="1930" y="586"/>
                  </a:cubicBezTo>
                  <a:cubicBezTo>
                    <a:pt x="1762" y="231"/>
                    <a:pt x="1370" y="1"/>
                    <a:pt x="9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9" name="Google Shape;1409;p20"/>
            <p:cNvSpPr/>
            <p:nvPr/>
          </p:nvSpPr>
          <p:spPr>
            <a:xfrm>
              <a:off x="2104300" y="2852176"/>
              <a:ext cx="594187" cy="603186"/>
            </a:xfrm>
            <a:custGeom>
              <a:rect b="b" l="l" r="r" t="t"/>
              <a:pathLst>
                <a:path extrusionOk="0" h="11730" w="11555">
                  <a:moveTo>
                    <a:pt x="1228" y="451"/>
                  </a:moveTo>
                  <a:cubicBezTo>
                    <a:pt x="5138" y="953"/>
                    <a:pt x="8547" y="3434"/>
                    <a:pt x="10176" y="7018"/>
                  </a:cubicBezTo>
                  <a:cubicBezTo>
                    <a:pt x="10677" y="8196"/>
                    <a:pt x="11003" y="9399"/>
                    <a:pt x="11128" y="10652"/>
                  </a:cubicBezTo>
                  <a:lnTo>
                    <a:pt x="426" y="11304"/>
                  </a:lnTo>
                  <a:lnTo>
                    <a:pt x="1228" y="451"/>
                  </a:lnTo>
                  <a:close/>
                  <a:moveTo>
                    <a:pt x="852" y="0"/>
                  </a:moveTo>
                  <a:lnTo>
                    <a:pt x="0" y="11730"/>
                  </a:lnTo>
                  <a:lnTo>
                    <a:pt x="11554" y="11053"/>
                  </a:lnTo>
                  <a:lnTo>
                    <a:pt x="11554" y="10852"/>
                  </a:lnTo>
                  <a:cubicBezTo>
                    <a:pt x="11454" y="9474"/>
                    <a:pt x="11103" y="8121"/>
                    <a:pt x="10527" y="6842"/>
                  </a:cubicBezTo>
                  <a:cubicBezTo>
                    <a:pt x="8822" y="3083"/>
                    <a:pt x="5213" y="451"/>
                    <a:pt x="1078" y="25"/>
                  </a:cubicBezTo>
                  <a:lnTo>
                    <a:pt x="85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0" name="Google Shape;1410;p20"/>
            <p:cNvSpPr/>
            <p:nvPr/>
          </p:nvSpPr>
          <p:spPr>
            <a:xfrm>
              <a:off x="2260215" y="4266006"/>
              <a:ext cx="70963" cy="41292"/>
            </a:xfrm>
            <a:custGeom>
              <a:rect b="b" l="l" r="r" t="t"/>
              <a:pathLst>
                <a:path extrusionOk="0" h="803" w="1380">
                  <a:moveTo>
                    <a:pt x="1254" y="0"/>
                  </a:moveTo>
                  <a:cubicBezTo>
                    <a:pt x="1254" y="0"/>
                    <a:pt x="1154" y="25"/>
                    <a:pt x="1054" y="75"/>
                  </a:cubicBezTo>
                  <a:cubicBezTo>
                    <a:pt x="928" y="125"/>
                    <a:pt x="778" y="176"/>
                    <a:pt x="627" y="251"/>
                  </a:cubicBezTo>
                  <a:cubicBezTo>
                    <a:pt x="477" y="301"/>
                    <a:pt x="302" y="351"/>
                    <a:pt x="201" y="401"/>
                  </a:cubicBezTo>
                  <a:cubicBezTo>
                    <a:pt x="76" y="426"/>
                    <a:pt x="1" y="451"/>
                    <a:pt x="1" y="451"/>
                  </a:cubicBezTo>
                  <a:lnTo>
                    <a:pt x="101" y="802"/>
                  </a:lnTo>
                  <a:cubicBezTo>
                    <a:pt x="101" y="802"/>
                    <a:pt x="176" y="777"/>
                    <a:pt x="302" y="752"/>
                  </a:cubicBezTo>
                  <a:cubicBezTo>
                    <a:pt x="427" y="702"/>
                    <a:pt x="577" y="652"/>
                    <a:pt x="753" y="602"/>
                  </a:cubicBezTo>
                  <a:cubicBezTo>
                    <a:pt x="903" y="526"/>
                    <a:pt x="1079" y="476"/>
                    <a:pt x="1179" y="426"/>
                  </a:cubicBezTo>
                  <a:cubicBezTo>
                    <a:pt x="1304" y="376"/>
                    <a:pt x="1379" y="326"/>
                    <a:pt x="1379" y="326"/>
                  </a:cubicBezTo>
                  <a:lnTo>
                    <a:pt x="12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1" name="Google Shape;1411;p20"/>
            <p:cNvSpPr/>
            <p:nvPr/>
          </p:nvSpPr>
          <p:spPr>
            <a:xfrm>
              <a:off x="2354319" y="4219571"/>
              <a:ext cx="70912" cy="49057"/>
            </a:xfrm>
            <a:custGeom>
              <a:rect b="b" l="l" r="r" t="t"/>
              <a:pathLst>
                <a:path extrusionOk="0" h="954" w="1379">
                  <a:moveTo>
                    <a:pt x="1178" y="1"/>
                  </a:moveTo>
                  <a:cubicBezTo>
                    <a:pt x="1178" y="1"/>
                    <a:pt x="878" y="151"/>
                    <a:pt x="602" y="327"/>
                  </a:cubicBezTo>
                  <a:cubicBezTo>
                    <a:pt x="301" y="477"/>
                    <a:pt x="0" y="627"/>
                    <a:pt x="0" y="627"/>
                  </a:cubicBezTo>
                  <a:lnTo>
                    <a:pt x="151" y="953"/>
                  </a:lnTo>
                  <a:cubicBezTo>
                    <a:pt x="151" y="953"/>
                    <a:pt x="477" y="803"/>
                    <a:pt x="777" y="653"/>
                  </a:cubicBezTo>
                  <a:cubicBezTo>
                    <a:pt x="1078" y="477"/>
                    <a:pt x="1379" y="302"/>
                    <a:pt x="1379" y="302"/>
                  </a:cubicBezTo>
                  <a:lnTo>
                    <a:pt x="11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2" name="Google Shape;1412;p20"/>
            <p:cNvSpPr/>
            <p:nvPr/>
          </p:nvSpPr>
          <p:spPr>
            <a:xfrm>
              <a:off x="2443230" y="4161617"/>
              <a:ext cx="67106" cy="55433"/>
            </a:xfrm>
            <a:custGeom>
              <a:rect b="b" l="l" r="r" t="t"/>
              <a:pathLst>
                <a:path extrusionOk="0" h="1078" w="1305">
                  <a:moveTo>
                    <a:pt x="1079" y="0"/>
                  </a:moveTo>
                  <a:cubicBezTo>
                    <a:pt x="1079" y="0"/>
                    <a:pt x="1028" y="50"/>
                    <a:pt x="928" y="125"/>
                  </a:cubicBezTo>
                  <a:cubicBezTo>
                    <a:pt x="828" y="201"/>
                    <a:pt x="677" y="301"/>
                    <a:pt x="552" y="401"/>
                  </a:cubicBezTo>
                  <a:cubicBezTo>
                    <a:pt x="427" y="501"/>
                    <a:pt x="276" y="602"/>
                    <a:pt x="176" y="677"/>
                  </a:cubicBezTo>
                  <a:cubicBezTo>
                    <a:pt x="76" y="727"/>
                    <a:pt x="1" y="777"/>
                    <a:pt x="1" y="777"/>
                  </a:cubicBezTo>
                  <a:lnTo>
                    <a:pt x="201" y="1078"/>
                  </a:lnTo>
                  <a:cubicBezTo>
                    <a:pt x="201" y="1078"/>
                    <a:pt x="276" y="1028"/>
                    <a:pt x="377" y="978"/>
                  </a:cubicBezTo>
                  <a:cubicBezTo>
                    <a:pt x="477" y="902"/>
                    <a:pt x="627" y="802"/>
                    <a:pt x="753" y="702"/>
                  </a:cubicBezTo>
                  <a:cubicBezTo>
                    <a:pt x="903" y="602"/>
                    <a:pt x="1028" y="501"/>
                    <a:pt x="1154" y="426"/>
                  </a:cubicBezTo>
                  <a:cubicBezTo>
                    <a:pt x="1254" y="351"/>
                    <a:pt x="1304" y="301"/>
                    <a:pt x="1304" y="301"/>
                  </a:cubicBezTo>
                  <a:lnTo>
                    <a:pt x="107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3" name="Google Shape;1413;p20"/>
            <p:cNvSpPr/>
            <p:nvPr/>
          </p:nvSpPr>
          <p:spPr>
            <a:xfrm>
              <a:off x="2524427" y="4093275"/>
              <a:ext cx="64484" cy="61913"/>
            </a:xfrm>
            <a:custGeom>
              <a:rect b="b" l="l" r="r" t="t"/>
              <a:pathLst>
                <a:path extrusionOk="0" h="1204" w="1254">
                  <a:moveTo>
                    <a:pt x="978" y="1"/>
                  </a:moveTo>
                  <a:lnTo>
                    <a:pt x="1" y="928"/>
                  </a:lnTo>
                  <a:lnTo>
                    <a:pt x="251" y="1204"/>
                  </a:lnTo>
                  <a:lnTo>
                    <a:pt x="1254" y="2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4" name="Google Shape;1414;p20"/>
            <p:cNvSpPr/>
            <p:nvPr/>
          </p:nvSpPr>
          <p:spPr>
            <a:xfrm>
              <a:off x="2597911" y="4015935"/>
              <a:ext cx="59342" cy="65821"/>
            </a:xfrm>
            <a:custGeom>
              <a:rect b="b" l="l" r="r" t="t"/>
              <a:pathLst>
                <a:path extrusionOk="0" h="1280" w="1154">
                  <a:moveTo>
                    <a:pt x="852" y="1"/>
                  </a:moveTo>
                  <a:cubicBezTo>
                    <a:pt x="852" y="1"/>
                    <a:pt x="652" y="277"/>
                    <a:pt x="451" y="527"/>
                  </a:cubicBezTo>
                  <a:cubicBezTo>
                    <a:pt x="351" y="678"/>
                    <a:pt x="226" y="778"/>
                    <a:pt x="151" y="878"/>
                  </a:cubicBezTo>
                  <a:cubicBezTo>
                    <a:pt x="50" y="978"/>
                    <a:pt x="0" y="1029"/>
                    <a:pt x="0" y="1029"/>
                  </a:cubicBezTo>
                  <a:lnTo>
                    <a:pt x="276" y="1279"/>
                  </a:lnTo>
                  <a:cubicBezTo>
                    <a:pt x="276" y="1279"/>
                    <a:pt x="326" y="1204"/>
                    <a:pt x="426" y="1129"/>
                  </a:cubicBezTo>
                  <a:cubicBezTo>
                    <a:pt x="502" y="1029"/>
                    <a:pt x="627" y="903"/>
                    <a:pt x="727" y="778"/>
                  </a:cubicBezTo>
                  <a:cubicBezTo>
                    <a:pt x="928" y="502"/>
                    <a:pt x="1153" y="227"/>
                    <a:pt x="1153" y="227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5" name="Google Shape;1415;p20"/>
            <p:cNvSpPr/>
            <p:nvPr/>
          </p:nvSpPr>
          <p:spPr>
            <a:xfrm>
              <a:off x="2661059" y="3930881"/>
              <a:ext cx="52862" cy="68392"/>
            </a:xfrm>
            <a:custGeom>
              <a:rect b="b" l="l" r="r" t="t"/>
              <a:pathLst>
                <a:path extrusionOk="0" h="1330" w="1028">
                  <a:moveTo>
                    <a:pt x="702" y="1"/>
                  </a:moveTo>
                  <a:cubicBezTo>
                    <a:pt x="702" y="1"/>
                    <a:pt x="677" y="76"/>
                    <a:pt x="602" y="176"/>
                  </a:cubicBezTo>
                  <a:cubicBezTo>
                    <a:pt x="552" y="302"/>
                    <a:pt x="452" y="427"/>
                    <a:pt x="376" y="577"/>
                  </a:cubicBezTo>
                  <a:cubicBezTo>
                    <a:pt x="176" y="853"/>
                    <a:pt x="0" y="1129"/>
                    <a:pt x="0" y="1129"/>
                  </a:cubicBezTo>
                  <a:lnTo>
                    <a:pt x="301" y="1329"/>
                  </a:lnTo>
                  <a:cubicBezTo>
                    <a:pt x="301" y="1329"/>
                    <a:pt x="502" y="1053"/>
                    <a:pt x="677" y="753"/>
                  </a:cubicBezTo>
                  <a:cubicBezTo>
                    <a:pt x="777" y="627"/>
                    <a:pt x="853" y="477"/>
                    <a:pt x="928" y="377"/>
                  </a:cubicBezTo>
                  <a:cubicBezTo>
                    <a:pt x="978" y="251"/>
                    <a:pt x="1028" y="176"/>
                    <a:pt x="1028" y="176"/>
                  </a:cubicBezTo>
                  <a:lnTo>
                    <a:pt x="7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6" name="Google Shape;1416;p20"/>
            <p:cNvSpPr/>
            <p:nvPr/>
          </p:nvSpPr>
          <p:spPr>
            <a:xfrm>
              <a:off x="2712585" y="3839399"/>
              <a:ext cx="46486" cy="70912"/>
            </a:xfrm>
            <a:custGeom>
              <a:rect b="b" l="l" r="r" t="t"/>
              <a:pathLst>
                <a:path extrusionOk="0" h="1379" w="904">
                  <a:moveTo>
                    <a:pt x="577" y="0"/>
                  </a:moveTo>
                  <a:cubicBezTo>
                    <a:pt x="577" y="0"/>
                    <a:pt x="427" y="301"/>
                    <a:pt x="302" y="602"/>
                  </a:cubicBezTo>
                  <a:cubicBezTo>
                    <a:pt x="252" y="752"/>
                    <a:pt x="176" y="903"/>
                    <a:pt x="101" y="1028"/>
                  </a:cubicBezTo>
                  <a:cubicBezTo>
                    <a:pt x="51" y="1128"/>
                    <a:pt x="1" y="1203"/>
                    <a:pt x="1" y="1203"/>
                  </a:cubicBezTo>
                  <a:lnTo>
                    <a:pt x="327" y="1379"/>
                  </a:lnTo>
                  <a:cubicBezTo>
                    <a:pt x="327" y="1379"/>
                    <a:pt x="377" y="1304"/>
                    <a:pt x="427" y="1178"/>
                  </a:cubicBezTo>
                  <a:cubicBezTo>
                    <a:pt x="502" y="1053"/>
                    <a:pt x="577" y="928"/>
                    <a:pt x="653" y="752"/>
                  </a:cubicBezTo>
                  <a:cubicBezTo>
                    <a:pt x="778" y="452"/>
                    <a:pt x="903" y="126"/>
                    <a:pt x="903" y="126"/>
                  </a:cubicBez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7" name="Google Shape;1417;p20"/>
            <p:cNvSpPr/>
            <p:nvPr/>
          </p:nvSpPr>
          <p:spPr>
            <a:xfrm>
              <a:off x="2173875" y="3756916"/>
              <a:ext cx="141823" cy="279687"/>
            </a:xfrm>
            <a:custGeom>
              <a:rect b="b" l="l" r="r" t="t"/>
              <a:pathLst>
                <a:path extrusionOk="0" h="5439" w="2758">
                  <a:moveTo>
                    <a:pt x="51" y="0"/>
                  </a:moveTo>
                  <a:lnTo>
                    <a:pt x="1" y="176"/>
                  </a:lnTo>
                  <a:lnTo>
                    <a:pt x="652" y="401"/>
                  </a:lnTo>
                  <a:cubicBezTo>
                    <a:pt x="753" y="426"/>
                    <a:pt x="828" y="502"/>
                    <a:pt x="878" y="627"/>
                  </a:cubicBezTo>
                  <a:cubicBezTo>
                    <a:pt x="928" y="727"/>
                    <a:pt x="928" y="853"/>
                    <a:pt x="853" y="953"/>
                  </a:cubicBezTo>
                  <a:lnTo>
                    <a:pt x="727" y="1228"/>
                  </a:lnTo>
                  <a:cubicBezTo>
                    <a:pt x="652" y="1379"/>
                    <a:pt x="627" y="1529"/>
                    <a:pt x="677" y="1680"/>
                  </a:cubicBezTo>
                  <a:cubicBezTo>
                    <a:pt x="727" y="1830"/>
                    <a:pt x="853" y="1955"/>
                    <a:pt x="1003" y="2005"/>
                  </a:cubicBezTo>
                  <a:lnTo>
                    <a:pt x="1479" y="2231"/>
                  </a:lnTo>
                  <a:cubicBezTo>
                    <a:pt x="1555" y="2256"/>
                    <a:pt x="1630" y="2331"/>
                    <a:pt x="1680" y="2431"/>
                  </a:cubicBezTo>
                  <a:cubicBezTo>
                    <a:pt x="1730" y="2532"/>
                    <a:pt x="1705" y="2657"/>
                    <a:pt x="1680" y="2757"/>
                  </a:cubicBezTo>
                  <a:lnTo>
                    <a:pt x="1479" y="3183"/>
                  </a:lnTo>
                  <a:cubicBezTo>
                    <a:pt x="1404" y="3334"/>
                    <a:pt x="1404" y="3484"/>
                    <a:pt x="1454" y="3609"/>
                  </a:cubicBezTo>
                  <a:cubicBezTo>
                    <a:pt x="1504" y="3760"/>
                    <a:pt x="1605" y="3885"/>
                    <a:pt x="1755" y="3935"/>
                  </a:cubicBezTo>
                  <a:lnTo>
                    <a:pt x="2281" y="4186"/>
                  </a:lnTo>
                  <a:cubicBezTo>
                    <a:pt x="2482" y="4261"/>
                    <a:pt x="2557" y="4512"/>
                    <a:pt x="2482" y="4712"/>
                  </a:cubicBezTo>
                  <a:lnTo>
                    <a:pt x="2181" y="5364"/>
                  </a:lnTo>
                  <a:lnTo>
                    <a:pt x="2332" y="5439"/>
                  </a:lnTo>
                  <a:lnTo>
                    <a:pt x="2632" y="4762"/>
                  </a:lnTo>
                  <a:cubicBezTo>
                    <a:pt x="2758" y="4487"/>
                    <a:pt x="2632" y="4161"/>
                    <a:pt x="2357" y="4035"/>
                  </a:cubicBezTo>
                  <a:lnTo>
                    <a:pt x="1830" y="3785"/>
                  </a:lnTo>
                  <a:cubicBezTo>
                    <a:pt x="1730" y="3735"/>
                    <a:pt x="1655" y="3660"/>
                    <a:pt x="1605" y="3559"/>
                  </a:cubicBezTo>
                  <a:cubicBezTo>
                    <a:pt x="1580" y="3459"/>
                    <a:pt x="1580" y="3359"/>
                    <a:pt x="1630" y="3259"/>
                  </a:cubicBezTo>
                  <a:lnTo>
                    <a:pt x="1830" y="2807"/>
                  </a:lnTo>
                  <a:cubicBezTo>
                    <a:pt x="1880" y="2682"/>
                    <a:pt x="1905" y="2532"/>
                    <a:pt x="1830" y="2381"/>
                  </a:cubicBezTo>
                  <a:cubicBezTo>
                    <a:pt x="1780" y="2231"/>
                    <a:pt x="1680" y="2131"/>
                    <a:pt x="1530" y="2056"/>
                  </a:cubicBezTo>
                  <a:lnTo>
                    <a:pt x="1053" y="1855"/>
                  </a:lnTo>
                  <a:cubicBezTo>
                    <a:pt x="953" y="1805"/>
                    <a:pt x="878" y="1730"/>
                    <a:pt x="853" y="1629"/>
                  </a:cubicBezTo>
                  <a:cubicBezTo>
                    <a:pt x="803" y="1504"/>
                    <a:pt x="828" y="1404"/>
                    <a:pt x="878" y="1304"/>
                  </a:cubicBezTo>
                  <a:lnTo>
                    <a:pt x="1028" y="1028"/>
                  </a:lnTo>
                  <a:cubicBezTo>
                    <a:pt x="1103" y="878"/>
                    <a:pt x="1103" y="702"/>
                    <a:pt x="1053" y="552"/>
                  </a:cubicBezTo>
                  <a:cubicBezTo>
                    <a:pt x="978" y="401"/>
                    <a:pt x="853" y="276"/>
                    <a:pt x="702" y="226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8" name="Google Shape;1418;p20"/>
            <p:cNvSpPr/>
            <p:nvPr/>
          </p:nvSpPr>
          <p:spPr>
            <a:xfrm>
              <a:off x="1026829" y="4339438"/>
              <a:ext cx="1808221" cy="107010"/>
            </a:xfrm>
            <a:custGeom>
              <a:rect b="b" l="l" r="r" t="t"/>
              <a:pathLst>
                <a:path extrusionOk="0" h="2081" w="35164">
                  <a:moveTo>
                    <a:pt x="1" y="1"/>
                  </a:moveTo>
                  <a:lnTo>
                    <a:pt x="1" y="2081"/>
                  </a:lnTo>
                  <a:lnTo>
                    <a:pt x="35164" y="2081"/>
                  </a:lnTo>
                  <a:lnTo>
                    <a:pt x="351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9" name="Google Shape;1419;p20"/>
            <p:cNvSpPr/>
            <p:nvPr/>
          </p:nvSpPr>
          <p:spPr>
            <a:xfrm>
              <a:off x="654370" y="3510753"/>
              <a:ext cx="1477008" cy="935684"/>
            </a:xfrm>
            <a:custGeom>
              <a:rect b="b" l="l" r="r" t="t"/>
              <a:pathLst>
                <a:path extrusionOk="0" h="18196" w="28723">
                  <a:moveTo>
                    <a:pt x="1" y="0"/>
                  </a:moveTo>
                  <a:lnTo>
                    <a:pt x="3685" y="18196"/>
                  </a:lnTo>
                  <a:lnTo>
                    <a:pt x="28723" y="18196"/>
                  </a:lnTo>
                  <a:lnTo>
                    <a:pt x="237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20"/>
            <p:cNvSpPr/>
            <p:nvPr/>
          </p:nvSpPr>
          <p:spPr>
            <a:xfrm>
              <a:off x="2681680" y="4142282"/>
              <a:ext cx="88961" cy="87675"/>
            </a:xfrm>
            <a:custGeom>
              <a:rect b="b" l="l" r="r" t="t"/>
              <a:pathLst>
                <a:path extrusionOk="0" h="1705" w="1730">
                  <a:moveTo>
                    <a:pt x="301" y="0"/>
                  </a:moveTo>
                  <a:lnTo>
                    <a:pt x="0" y="301"/>
                  </a:lnTo>
                  <a:lnTo>
                    <a:pt x="1429" y="1704"/>
                  </a:lnTo>
                  <a:lnTo>
                    <a:pt x="1730" y="140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20"/>
            <p:cNvSpPr/>
            <p:nvPr/>
          </p:nvSpPr>
          <p:spPr>
            <a:xfrm>
              <a:off x="2682965" y="4142282"/>
              <a:ext cx="86390" cy="87675"/>
            </a:xfrm>
            <a:custGeom>
              <a:rect b="b" l="l" r="r" t="t"/>
              <a:pathLst>
                <a:path extrusionOk="0" h="1705" w="1680">
                  <a:moveTo>
                    <a:pt x="1404" y="0"/>
                  </a:moveTo>
                  <a:lnTo>
                    <a:pt x="0" y="1404"/>
                  </a:lnTo>
                  <a:lnTo>
                    <a:pt x="301" y="1704"/>
                  </a:lnTo>
                  <a:lnTo>
                    <a:pt x="1680" y="301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20"/>
            <p:cNvSpPr/>
            <p:nvPr/>
          </p:nvSpPr>
          <p:spPr>
            <a:xfrm>
              <a:off x="615700" y="4066227"/>
              <a:ext cx="225591" cy="19386"/>
            </a:xfrm>
            <a:custGeom>
              <a:rect b="b" l="l" r="r" t="t"/>
              <a:pathLst>
                <a:path extrusionOk="0" h="377" w="4387">
                  <a:moveTo>
                    <a:pt x="1" y="0"/>
                  </a:moveTo>
                  <a:lnTo>
                    <a:pt x="1" y="376"/>
                  </a:lnTo>
                  <a:lnTo>
                    <a:pt x="4387" y="376"/>
                  </a:lnTo>
                  <a:lnTo>
                    <a:pt x="438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20"/>
            <p:cNvSpPr/>
            <p:nvPr/>
          </p:nvSpPr>
          <p:spPr>
            <a:xfrm>
              <a:off x="703377" y="4001794"/>
              <a:ext cx="123774" cy="19386"/>
            </a:xfrm>
            <a:custGeom>
              <a:rect b="b" l="l" r="r" t="t"/>
              <a:pathLst>
                <a:path extrusionOk="0" h="377" w="2407">
                  <a:moveTo>
                    <a:pt x="0" y="0"/>
                  </a:moveTo>
                  <a:lnTo>
                    <a:pt x="0" y="376"/>
                  </a:lnTo>
                  <a:lnTo>
                    <a:pt x="2406" y="376"/>
                  </a:lnTo>
                  <a:lnTo>
                    <a:pt x="24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20"/>
            <p:cNvSpPr/>
            <p:nvPr/>
          </p:nvSpPr>
          <p:spPr>
            <a:xfrm>
              <a:off x="641514" y="3144723"/>
              <a:ext cx="51577" cy="18101"/>
            </a:xfrm>
            <a:custGeom>
              <a:rect b="b" l="l" r="r" t="t"/>
              <a:pathLst>
                <a:path extrusionOk="0" h="352" w="1003">
                  <a:moveTo>
                    <a:pt x="25" y="1"/>
                  </a:moveTo>
                  <a:lnTo>
                    <a:pt x="0" y="351"/>
                  </a:lnTo>
                  <a:lnTo>
                    <a:pt x="1003" y="351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20"/>
            <p:cNvSpPr/>
            <p:nvPr/>
          </p:nvSpPr>
          <p:spPr>
            <a:xfrm>
              <a:off x="717518" y="3144723"/>
              <a:ext cx="50343" cy="19386"/>
            </a:xfrm>
            <a:custGeom>
              <a:rect b="b" l="l" r="r" t="t"/>
              <a:pathLst>
                <a:path extrusionOk="0" h="377" w="979">
                  <a:moveTo>
                    <a:pt x="1" y="1"/>
                  </a:moveTo>
                  <a:lnTo>
                    <a:pt x="1" y="351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20"/>
            <p:cNvSpPr/>
            <p:nvPr/>
          </p:nvSpPr>
          <p:spPr>
            <a:xfrm>
              <a:off x="792287" y="3144723"/>
              <a:ext cx="51577" cy="19386"/>
            </a:xfrm>
            <a:custGeom>
              <a:rect b="b" l="l" r="r" t="t"/>
              <a:pathLst>
                <a:path extrusionOk="0" h="377" w="1003">
                  <a:moveTo>
                    <a:pt x="0" y="1"/>
                  </a:moveTo>
                  <a:lnTo>
                    <a:pt x="0" y="376"/>
                  </a:lnTo>
                  <a:lnTo>
                    <a:pt x="1003" y="37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20"/>
            <p:cNvSpPr/>
            <p:nvPr/>
          </p:nvSpPr>
          <p:spPr>
            <a:xfrm>
              <a:off x="868342" y="3144723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76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20"/>
            <p:cNvSpPr/>
            <p:nvPr/>
          </p:nvSpPr>
          <p:spPr>
            <a:xfrm>
              <a:off x="943060" y="3146009"/>
              <a:ext cx="50343" cy="18101"/>
            </a:xfrm>
            <a:custGeom>
              <a:rect b="b" l="l" r="r" t="t"/>
              <a:pathLst>
                <a:path extrusionOk="0" h="352" w="979">
                  <a:moveTo>
                    <a:pt x="1" y="1"/>
                  </a:moveTo>
                  <a:lnTo>
                    <a:pt x="1" y="351"/>
                  </a:lnTo>
                  <a:lnTo>
                    <a:pt x="978" y="351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20"/>
            <p:cNvSpPr/>
            <p:nvPr/>
          </p:nvSpPr>
          <p:spPr>
            <a:xfrm>
              <a:off x="1019115" y="3146009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51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20"/>
            <p:cNvSpPr/>
            <p:nvPr/>
          </p:nvSpPr>
          <p:spPr>
            <a:xfrm>
              <a:off x="1093885" y="3146009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77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20"/>
            <p:cNvSpPr/>
            <p:nvPr/>
          </p:nvSpPr>
          <p:spPr>
            <a:xfrm>
              <a:off x="2171304" y="3632884"/>
              <a:ext cx="77391" cy="28694"/>
            </a:xfrm>
            <a:custGeom>
              <a:rect b="b" l="l" r="r" t="t"/>
              <a:pathLst>
                <a:path extrusionOk="0" h="558" w="1505">
                  <a:moveTo>
                    <a:pt x="714" y="0"/>
                  </a:moveTo>
                  <a:cubicBezTo>
                    <a:pt x="384" y="0"/>
                    <a:pt x="26" y="232"/>
                    <a:pt x="26" y="232"/>
                  </a:cubicBezTo>
                  <a:cubicBezTo>
                    <a:pt x="26" y="232"/>
                    <a:pt x="0" y="296"/>
                    <a:pt x="95" y="296"/>
                  </a:cubicBezTo>
                  <a:cubicBezTo>
                    <a:pt x="133" y="296"/>
                    <a:pt x="190" y="286"/>
                    <a:pt x="276" y="257"/>
                  </a:cubicBezTo>
                  <a:cubicBezTo>
                    <a:pt x="330" y="244"/>
                    <a:pt x="369" y="237"/>
                    <a:pt x="402" y="237"/>
                  </a:cubicBezTo>
                  <a:cubicBezTo>
                    <a:pt x="493" y="237"/>
                    <a:pt x="537" y="284"/>
                    <a:pt x="702" y="357"/>
                  </a:cubicBezTo>
                  <a:cubicBezTo>
                    <a:pt x="928" y="432"/>
                    <a:pt x="1003" y="432"/>
                    <a:pt x="1128" y="508"/>
                  </a:cubicBezTo>
                  <a:cubicBezTo>
                    <a:pt x="1204" y="533"/>
                    <a:pt x="1454" y="558"/>
                    <a:pt x="1454" y="558"/>
                  </a:cubicBezTo>
                  <a:lnTo>
                    <a:pt x="1504" y="182"/>
                  </a:lnTo>
                  <a:cubicBezTo>
                    <a:pt x="1153" y="107"/>
                    <a:pt x="1229" y="82"/>
                    <a:pt x="803" y="6"/>
                  </a:cubicBezTo>
                  <a:cubicBezTo>
                    <a:pt x="773" y="2"/>
                    <a:pt x="744" y="0"/>
                    <a:pt x="714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20"/>
            <p:cNvSpPr/>
            <p:nvPr/>
          </p:nvSpPr>
          <p:spPr>
            <a:xfrm>
              <a:off x="2189354" y="3648670"/>
              <a:ext cx="56770" cy="16712"/>
            </a:xfrm>
            <a:custGeom>
              <a:rect b="b" l="l" r="r" t="t"/>
              <a:pathLst>
                <a:path extrusionOk="0" h="325" w="1104">
                  <a:moveTo>
                    <a:pt x="652" y="0"/>
                  </a:moveTo>
                  <a:cubicBezTo>
                    <a:pt x="652" y="0"/>
                    <a:pt x="0" y="201"/>
                    <a:pt x="151" y="301"/>
                  </a:cubicBezTo>
                  <a:cubicBezTo>
                    <a:pt x="176" y="317"/>
                    <a:pt x="211" y="324"/>
                    <a:pt x="253" y="324"/>
                  </a:cubicBezTo>
                  <a:cubicBezTo>
                    <a:pt x="468" y="324"/>
                    <a:pt x="873" y="146"/>
                    <a:pt x="1103" y="125"/>
                  </a:cubicBezTo>
                  <a:lnTo>
                    <a:pt x="652" y="0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20"/>
            <p:cNvSpPr/>
            <p:nvPr/>
          </p:nvSpPr>
          <p:spPr>
            <a:xfrm>
              <a:off x="2224167" y="3490801"/>
              <a:ext cx="253924" cy="196897"/>
            </a:xfrm>
            <a:custGeom>
              <a:rect b="b" l="l" r="r" t="t"/>
              <a:pathLst>
                <a:path extrusionOk="0" h="3829" w="4938">
                  <a:moveTo>
                    <a:pt x="4041" y="0"/>
                  </a:moveTo>
                  <a:cubicBezTo>
                    <a:pt x="3942" y="0"/>
                    <a:pt x="3832" y="12"/>
                    <a:pt x="3709" y="38"/>
                  </a:cubicBezTo>
                  <a:cubicBezTo>
                    <a:pt x="3008" y="163"/>
                    <a:pt x="3459" y="1466"/>
                    <a:pt x="3133" y="1942"/>
                  </a:cubicBezTo>
                  <a:cubicBezTo>
                    <a:pt x="2572" y="2744"/>
                    <a:pt x="1048" y="2824"/>
                    <a:pt x="461" y="2824"/>
                  </a:cubicBezTo>
                  <a:cubicBezTo>
                    <a:pt x="314" y="2824"/>
                    <a:pt x="226" y="2819"/>
                    <a:pt x="226" y="2819"/>
                  </a:cubicBezTo>
                  <a:cubicBezTo>
                    <a:pt x="0" y="3020"/>
                    <a:pt x="125" y="3371"/>
                    <a:pt x="125" y="3371"/>
                  </a:cubicBezTo>
                  <a:cubicBezTo>
                    <a:pt x="125" y="3371"/>
                    <a:pt x="1451" y="3828"/>
                    <a:pt x="2610" y="3828"/>
                  </a:cubicBezTo>
                  <a:cubicBezTo>
                    <a:pt x="3144" y="3828"/>
                    <a:pt x="3643" y="3731"/>
                    <a:pt x="3960" y="3446"/>
                  </a:cubicBezTo>
                  <a:cubicBezTo>
                    <a:pt x="4937" y="2544"/>
                    <a:pt x="4937" y="1366"/>
                    <a:pt x="4812" y="664"/>
                  </a:cubicBezTo>
                  <a:cubicBezTo>
                    <a:pt x="4750" y="289"/>
                    <a:pt x="4531" y="0"/>
                    <a:pt x="4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20"/>
            <p:cNvSpPr/>
            <p:nvPr/>
          </p:nvSpPr>
          <p:spPr>
            <a:xfrm>
              <a:off x="2661059" y="4281433"/>
              <a:ext cx="36150" cy="45252"/>
            </a:xfrm>
            <a:custGeom>
              <a:rect b="b" l="l" r="r" t="t"/>
              <a:pathLst>
                <a:path extrusionOk="0" h="880" w="703">
                  <a:moveTo>
                    <a:pt x="502" y="1"/>
                  </a:moveTo>
                  <a:lnTo>
                    <a:pt x="0" y="302"/>
                  </a:lnTo>
                  <a:cubicBezTo>
                    <a:pt x="76" y="377"/>
                    <a:pt x="126" y="452"/>
                    <a:pt x="176" y="502"/>
                  </a:cubicBezTo>
                  <a:cubicBezTo>
                    <a:pt x="251" y="602"/>
                    <a:pt x="251" y="628"/>
                    <a:pt x="25" y="878"/>
                  </a:cubicBezTo>
                  <a:cubicBezTo>
                    <a:pt x="37" y="879"/>
                    <a:pt x="48" y="879"/>
                    <a:pt x="59" y="879"/>
                  </a:cubicBezTo>
                  <a:cubicBezTo>
                    <a:pt x="395" y="879"/>
                    <a:pt x="678" y="526"/>
                    <a:pt x="702" y="477"/>
                  </a:cubicBezTo>
                  <a:cubicBezTo>
                    <a:pt x="677" y="352"/>
                    <a:pt x="602" y="176"/>
                    <a:pt x="502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20"/>
            <p:cNvSpPr/>
            <p:nvPr/>
          </p:nvSpPr>
          <p:spPr>
            <a:xfrm>
              <a:off x="2644243" y="4305962"/>
              <a:ext cx="67106" cy="36613"/>
            </a:xfrm>
            <a:custGeom>
              <a:rect b="b" l="l" r="r" t="t"/>
              <a:pathLst>
                <a:path extrusionOk="0" h="712" w="1305">
                  <a:moveTo>
                    <a:pt x="1029" y="0"/>
                  </a:moveTo>
                  <a:lnTo>
                    <a:pt x="1029" y="0"/>
                  </a:lnTo>
                  <a:cubicBezTo>
                    <a:pt x="1005" y="49"/>
                    <a:pt x="722" y="402"/>
                    <a:pt x="386" y="402"/>
                  </a:cubicBezTo>
                  <a:cubicBezTo>
                    <a:pt x="375" y="402"/>
                    <a:pt x="364" y="402"/>
                    <a:pt x="352" y="401"/>
                  </a:cubicBezTo>
                  <a:cubicBezTo>
                    <a:pt x="352" y="401"/>
                    <a:pt x="0" y="712"/>
                    <a:pt x="219" y="712"/>
                  </a:cubicBezTo>
                  <a:cubicBezTo>
                    <a:pt x="241" y="712"/>
                    <a:pt x="268" y="709"/>
                    <a:pt x="302" y="702"/>
                  </a:cubicBezTo>
                  <a:cubicBezTo>
                    <a:pt x="678" y="652"/>
                    <a:pt x="1305" y="401"/>
                    <a:pt x="10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20"/>
            <p:cNvSpPr/>
            <p:nvPr/>
          </p:nvSpPr>
          <p:spPr>
            <a:xfrm>
              <a:off x="2407182" y="3802014"/>
              <a:ext cx="289663" cy="501369"/>
            </a:xfrm>
            <a:custGeom>
              <a:rect b="b" l="l" r="r" t="t"/>
              <a:pathLst>
                <a:path extrusionOk="0" h="9750" w="5633">
                  <a:moveTo>
                    <a:pt x="2782" y="1"/>
                  </a:moveTo>
                  <a:lnTo>
                    <a:pt x="852" y="803"/>
                  </a:lnTo>
                  <a:lnTo>
                    <a:pt x="0" y="1153"/>
                  </a:lnTo>
                  <a:cubicBezTo>
                    <a:pt x="0" y="1153"/>
                    <a:pt x="175" y="2256"/>
                    <a:pt x="451" y="2883"/>
                  </a:cubicBezTo>
                  <a:cubicBezTo>
                    <a:pt x="1328" y="4838"/>
                    <a:pt x="1454" y="4737"/>
                    <a:pt x="1729" y="5164"/>
                  </a:cubicBezTo>
                  <a:cubicBezTo>
                    <a:pt x="1729" y="5214"/>
                    <a:pt x="1754" y="5239"/>
                    <a:pt x="1780" y="5289"/>
                  </a:cubicBezTo>
                  <a:cubicBezTo>
                    <a:pt x="2306" y="6266"/>
                    <a:pt x="3684" y="8647"/>
                    <a:pt x="4962" y="9725"/>
                  </a:cubicBezTo>
                  <a:cubicBezTo>
                    <a:pt x="4983" y="9742"/>
                    <a:pt x="5011" y="9750"/>
                    <a:pt x="5043" y="9750"/>
                  </a:cubicBezTo>
                  <a:cubicBezTo>
                    <a:pt x="5246" y="9750"/>
                    <a:pt x="5632" y="9443"/>
                    <a:pt x="5589" y="9249"/>
                  </a:cubicBezTo>
                  <a:cubicBezTo>
                    <a:pt x="5138" y="7620"/>
                    <a:pt x="4787" y="7269"/>
                    <a:pt x="4311" y="5514"/>
                  </a:cubicBezTo>
                  <a:cubicBezTo>
                    <a:pt x="4186" y="4988"/>
                    <a:pt x="4035" y="3960"/>
                    <a:pt x="3910" y="3309"/>
                  </a:cubicBezTo>
                  <a:cubicBezTo>
                    <a:pt x="3759" y="2532"/>
                    <a:pt x="3484" y="677"/>
                    <a:pt x="27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20"/>
            <p:cNvSpPr/>
            <p:nvPr/>
          </p:nvSpPr>
          <p:spPr>
            <a:xfrm>
              <a:off x="2403274" y="4320103"/>
              <a:ext cx="41292" cy="34402"/>
            </a:xfrm>
            <a:custGeom>
              <a:rect b="b" l="l" r="r" t="t"/>
              <a:pathLst>
                <a:path extrusionOk="0" h="669" w="803">
                  <a:moveTo>
                    <a:pt x="803" y="1"/>
                  </a:moveTo>
                  <a:lnTo>
                    <a:pt x="226" y="76"/>
                  </a:lnTo>
                  <a:cubicBezTo>
                    <a:pt x="251" y="151"/>
                    <a:pt x="277" y="251"/>
                    <a:pt x="302" y="327"/>
                  </a:cubicBezTo>
                  <a:cubicBezTo>
                    <a:pt x="327" y="427"/>
                    <a:pt x="327" y="477"/>
                    <a:pt x="1" y="602"/>
                  </a:cubicBezTo>
                  <a:cubicBezTo>
                    <a:pt x="84" y="651"/>
                    <a:pt x="176" y="669"/>
                    <a:pt x="268" y="669"/>
                  </a:cubicBezTo>
                  <a:cubicBezTo>
                    <a:pt x="508" y="669"/>
                    <a:pt x="741" y="545"/>
                    <a:pt x="778" y="527"/>
                  </a:cubicBezTo>
                  <a:cubicBezTo>
                    <a:pt x="803" y="377"/>
                    <a:pt x="803" y="201"/>
                    <a:pt x="803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20"/>
            <p:cNvSpPr/>
            <p:nvPr/>
          </p:nvSpPr>
          <p:spPr>
            <a:xfrm>
              <a:off x="2376226" y="4347203"/>
              <a:ext cx="70809" cy="20775"/>
            </a:xfrm>
            <a:custGeom>
              <a:rect b="b" l="l" r="r" t="t"/>
              <a:pathLst>
                <a:path extrusionOk="0" h="404" w="1377">
                  <a:moveTo>
                    <a:pt x="1304" y="0"/>
                  </a:moveTo>
                  <a:cubicBezTo>
                    <a:pt x="1267" y="18"/>
                    <a:pt x="1034" y="142"/>
                    <a:pt x="794" y="142"/>
                  </a:cubicBezTo>
                  <a:cubicBezTo>
                    <a:pt x="702" y="142"/>
                    <a:pt x="610" y="124"/>
                    <a:pt x="527" y="75"/>
                  </a:cubicBezTo>
                  <a:cubicBezTo>
                    <a:pt x="527" y="75"/>
                    <a:pt x="1" y="226"/>
                    <a:pt x="351" y="326"/>
                  </a:cubicBezTo>
                  <a:cubicBezTo>
                    <a:pt x="488" y="371"/>
                    <a:pt x="663" y="404"/>
                    <a:pt x="828" y="404"/>
                  </a:cubicBezTo>
                  <a:cubicBezTo>
                    <a:pt x="1119" y="404"/>
                    <a:pt x="1377" y="304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20"/>
            <p:cNvSpPr/>
            <p:nvPr/>
          </p:nvSpPr>
          <p:spPr>
            <a:xfrm>
              <a:off x="2407182" y="3843256"/>
              <a:ext cx="113438" cy="224305"/>
            </a:xfrm>
            <a:custGeom>
              <a:rect b="b" l="l" r="r" t="t"/>
              <a:pathLst>
                <a:path extrusionOk="0" h="4362" w="2206">
                  <a:moveTo>
                    <a:pt x="852" y="1"/>
                  </a:moveTo>
                  <a:lnTo>
                    <a:pt x="0" y="351"/>
                  </a:lnTo>
                  <a:cubicBezTo>
                    <a:pt x="0" y="351"/>
                    <a:pt x="175" y="1454"/>
                    <a:pt x="451" y="2081"/>
                  </a:cubicBezTo>
                  <a:cubicBezTo>
                    <a:pt x="1328" y="4036"/>
                    <a:pt x="1454" y="3935"/>
                    <a:pt x="1729" y="4362"/>
                  </a:cubicBezTo>
                  <a:cubicBezTo>
                    <a:pt x="1805" y="4161"/>
                    <a:pt x="1880" y="3961"/>
                    <a:pt x="1955" y="3735"/>
                  </a:cubicBezTo>
                  <a:cubicBezTo>
                    <a:pt x="2206" y="3008"/>
                    <a:pt x="2080" y="953"/>
                    <a:pt x="1729" y="76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20"/>
            <p:cNvSpPr/>
            <p:nvPr/>
          </p:nvSpPr>
          <p:spPr>
            <a:xfrm>
              <a:off x="2347891" y="3822635"/>
              <a:ext cx="183064" cy="510985"/>
            </a:xfrm>
            <a:custGeom>
              <a:rect b="b" l="l" r="r" t="t"/>
              <a:pathLst>
                <a:path extrusionOk="0" h="9937" w="3560">
                  <a:moveTo>
                    <a:pt x="326" y="1"/>
                  </a:moveTo>
                  <a:cubicBezTo>
                    <a:pt x="326" y="1"/>
                    <a:pt x="25" y="1053"/>
                    <a:pt x="25" y="1755"/>
                  </a:cubicBezTo>
                  <a:cubicBezTo>
                    <a:pt x="0" y="4061"/>
                    <a:pt x="0" y="3986"/>
                    <a:pt x="25" y="4612"/>
                  </a:cubicBezTo>
                  <a:cubicBezTo>
                    <a:pt x="100" y="5715"/>
                    <a:pt x="577" y="8321"/>
                    <a:pt x="1278" y="9850"/>
                  </a:cubicBezTo>
                  <a:lnTo>
                    <a:pt x="1328" y="9900"/>
                  </a:lnTo>
                  <a:lnTo>
                    <a:pt x="1404" y="9925"/>
                  </a:lnTo>
                  <a:cubicBezTo>
                    <a:pt x="1437" y="9933"/>
                    <a:pt x="1475" y="9936"/>
                    <a:pt x="1515" y="9936"/>
                  </a:cubicBezTo>
                  <a:cubicBezTo>
                    <a:pt x="1741" y="9936"/>
                    <a:pt x="2034" y="9820"/>
                    <a:pt x="2055" y="9650"/>
                  </a:cubicBezTo>
                  <a:cubicBezTo>
                    <a:pt x="2331" y="8021"/>
                    <a:pt x="2506" y="7620"/>
                    <a:pt x="2506" y="5765"/>
                  </a:cubicBezTo>
                  <a:cubicBezTo>
                    <a:pt x="2506" y="4863"/>
                    <a:pt x="2857" y="4211"/>
                    <a:pt x="3008" y="3559"/>
                  </a:cubicBezTo>
                  <a:cubicBezTo>
                    <a:pt x="3208" y="2808"/>
                    <a:pt x="3559" y="978"/>
                    <a:pt x="3208" y="76"/>
                  </a:cubicBezTo>
                  <a:lnTo>
                    <a:pt x="3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20"/>
            <p:cNvSpPr/>
            <p:nvPr/>
          </p:nvSpPr>
          <p:spPr>
            <a:xfrm>
              <a:off x="2360747" y="3831686"/>
              <a:ext cx="59342" cy="501369"/>
            </a:xfrm>
            <a:custGeom>
              <a:rect b="b" l="l" r="r" t="t"/>
              <a:pathLst>
                <a:path extrusionOk="0" h="9750" w="1154">
                  <a:moveTo>
                    <a:pt x="552" y="0"/>
                  </a:moveTo>
                  <a:cubicBezTo>
                    <a:pt x="176" y="877"/>
                    <a:pt x="1" y="1880"/>
                    <a:pt x="1" y="3033"/>
                  </a:cubicBezTo>
                  <a:cubicBezTo>
                    <a:pt x="1" y="4085"/>
                    <a:pt x="151" y="5163"/>
                    <a:pt x="276" y="6115"/>
                  </a:cubicBezTo>
                  <a:cubicBezTo>
                    <a:pt x="452" y="7218"/>
                    <a:pt x="627" y="8496"/>
                    <a:pt x="1078" y="9724"/>
                  </a:cubicBezTo>
                  <a:lnTo>
                    <a:pt x="1154" y="9749"/>
                  </a:lnTo>
                  <a:cubicBezTo>
                    <a:pt x="703" y="8521"/>
                    <a:pt x="527" y="7218"/>
                    <a:pt x="352" y="6090"/>
                  </a:cubicBezTo>
                  <a:cubicBezTo>
                    <a:pt x="226" y="5163"/>
                    <a:pt x="76" y="4085"/>
                    <a:pt x="51" y="3033"/>
                  </a:cubicBezTo>
                  <a:cubicBezTo>
                    <a:pt x="51" y="1905"/>
                    <a:pt x="251" y="877"/>
                    <a:pt x="602" y="50"/>
                  </a:cubicBezTo>
                  <a:lnTo>
                    <a:pt x="6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20"/>
            <p:cNvSpPr/>
            <p:nvPr/>
          </p:nvSpPr>
          <p:spPr>
            <a:xfrm>
              <a:off x="2358176" y="3802014"/>
              <a:ext cx="230733" cy="94463"/>
            </a:xfrm>
            <a:custGeom>
              <a:rect b="b" l="l" r="r" t="t"/>
              <a:pathLst>
                <a:path extrusionOk="0" h="1837" w="4487">
                  <a:moveTo>
                    <a:pt x="3735" y="1"/>
                  </a:moveTo>
                  <a:lnTo>
                    <a:pt x="2632" y="477"/>
                  </a:lnTo>
                  <a:lnTo>
                    <a:pt x="126" y="402"/>
                  </a:lnTo>
                  <a:cubicBezTo>
                    <a:pt x="126" y="402"/>
                    <a:pt x="76" y="627"/>
                    <a:pt x="1" y="928"/>
                  </a:cubicBezTo>
                  <a:cubicBezTo>
                    <a:pt x="719" y="1499"/>
                    <a:pt x="1755" y="1836"/>
                    <a:pt x="2813" y="1836"/>
                  </a:cubicBezTo>
                  <a:cubicBezTo>
                    <a:pt x="3380" y="1836"/>
                    <a:pt x="3953" y="1739"/>
                    <a:pt x="4487" y="1529"/>
                  </a:cubicBezTo>
                  <a:cubicBezTo>
                    <a:pt x="4311" y="903"/>
                    <a:pt x="4061" y="326"/>
                    <a:pt x="37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20"/>
            <p:cNvSpPr/>
            <p:nvPr/>
          </p:nvSpPr>
          <p:spPr>
            <a:xfrm>
              <a:off x="2327271" y="3550709"/>
              <a:ext cx="265906" cy="320928"/>
            </a:xfrm>
            <a:custGeom>
              <a:rect b="b" l="l" r="r" t="t"/>
              <a:pathLst>
                <a:path extrusionOk="0" h="6241" w="5171">
                  <a:moveTo>
                    <a:pt x="1871" y="1"/>
                  </a:moveTo>
                  <a:cubicBezTo>
                    <a:pt x="1503" y="1"/>
                    <a:pt x="1094" y="163"/>
                    <a:pt x="727" y="627"/>
                  </a:cubicBezTo>
                  <a:cubicBezTo>
                    <a:pt x="276" y="1178"/>
                    <a:pt x="0" y="2256"/>
                    <a:pt x="602" y="5589"/>
                  </a:cubicBezTo>
                  <a:cubicBezTo>
                    <a:pt x="672" y="5998"/>
                    <a:pt x="2122" y="6240"/>
                    <a:pt x="3364" y="6240"/>
                  </a:cubicBezTo>
                  <a:cubicBezTo>
                    <a:pt x="4330" y="6240"/>
                    <a:pt x="5171" y="6094"/>
                    <a:pt x="5138" y="5765"/>
                  </a:cubicBezTo>
                  <a:cubicBezTo>
                    <a:pt x="4837" y="3484"/>
                    <a:pt x="3910" y="2131"/>
                    <a:pt x="2932" y="527"/>
                  </a:cubicBezTo>
                  <a:cubicBezTo>
                    <a:pt x="2776" y="284"/>
                    <a:pt x="2359" y="1"/>
                    <a:pt x="18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20"/>
            <p:cNvSpPr/>
            <p:nvPr/>
          </p:nvSpPr>
          <p:spPr>
            <a:xfrm>
              <a:off x="2160402" y="3723337"/>
              <a:ext cx="32910" cy="27665"/>
            </a:xfrm>
            <a:custGeom>
              <a:rect b="b" l="l" r="r" t="t"/>
              <a:pathLst>
                <a:path extrusionOk="0" h="538" w="640">
                  <a:moveTo>
                    <a:pt x="127" y="1"/>
                  </a:moveTo>
                  <a:cubicBezTo>
                    <a:pt x="1" y="1"/>
                    <a:pt x="263" y="453"/>
                    <a:pt x="263" y="453"/>
                  </a:cubicBezTo>
                  <a:lnTo>
                    <a:pt x="162" y="478"/>
                  </a:lnTo>
                  <a:cubicBezTo>
                    <a:pt x="162" y="478"/>
                    <a:pt x="422" y="538"/>
                    <a:pt x="544" y="538"/>
                  </a:cubicBezTo>
                  <a:cubicBezTo>
                    <a:pt x="616" y="538"/>
                    <a:pt x="640" y="518"/>
                    <a:pt x="538" y="453"/>
                  </a:cubicBezTo>
                  <a:cubicBezTo>
                    <a:pt x="288" y="252"/>
                    <a:pt x="313" y="52"/>
                    <a:pt x="137" y="2"/>
                  </a:cubicBezTo>
                  <a:cubicBezTo>
                    <a:pt x="134" y="1"/>
                    <a:pt x="130" y="1"/>
                    <a:pt x="127" y="1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20"/>
            <p:cNvSpPr/>
            <p:nvPr/>
          </p:nvSpPr>
          <p:spPr>
            <a:xfrm>
              <a:off x="2132222" y="3725651"/>
              <a:ext cx="52040" cy="39030"/>
            </a:xfrm>
            <a:custGeom>
              <a:rect b="b" l="l" r="r" t="t"/>
              <a:pathLst>
                <a:path extrusionOk="0" h="759" w="1012">
                  <a:moveTo>
                    <a:pt x="93" y="0"/>
                  </a:moveTo>
                  <a:cubicBezTo>
                    <a:pt x="29" y="0"/>
                    <a:pt x="1" y="30"/>
                    <a:pt x="34" y="107"/>
                  </a:cubicBezTo>
                  <a:cubicBezTo>
                    <a:pt x="184" y="458"/>
                    <a:pt x="334" y="734"/>
                    <a:pt x="936" y="759"/>
                  </a:cubicBezTo>
                  <a:lnTo>
                    <a:pt x="1011" y="383"/>
                  </a:lnTo>
                  <a:cubicBezTo>
                    <a:pt x="1011" y="383"/>
                    <a:pt x="323" y="0"/>
                    <a:pt x="93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20"/>
            <p:cNvSpPr/>
            <p:nvPr/>
          </p:nvSpPr>
          <p:spPr>
            <a:xfrm>
              <a:off x="2171304" y="3597453"/>
              <a:ext cx="253924" cy="195046"/>
            </a:xfrm>
            <a:custGeom>
              <a:rect b="b" l="l" r="r" t="t"/>
              <a:pathLst>
                <a:path extrusionOk="0" h="3793" w="4938">
                  <a:moveTo>
                    <a:pt x="4016" y="0"/>
                  </a:moveTo>
                  <a:cubicBezTo>
                    <a:pt x="3938" y="0"/>
                    <a:pt x="3852" y="6"/>
                    <a:pt x="3760" y="19"/>
                  </a:cubicBezTo>
                  <a:cubicBezTo>
                    <a:pt x="2933" y="144"/>
                    <a:pt x="3509" y="1798"/>
                    <a:pt x="3158" y="2274"/>
                  </a:cubicBezTo>
                  <a:cubicBezTo>
                    <a:pt x="2821" y="2745"/>
                    <a:pt x="2134" y="2867"/>
                    <a:pt x="1513" y="2867"/>
                  </a:cubicBezTo>
                  <a:cubicBezTo>
                    <a:pt x="844" y="2867"/>
                    <a:pt x="251" y="2725"/>
                    <a:pt x="251" y="2725"/>
                  </a:cubicBezTo>
                  <a:cubicBezTo>
                    <a:pt x="1" y="2901"/>
                    <a:pt x="101" y="3277"/>
                    <a:pt x="101" y="3277"/>
                  </a:cubicBezTo>
                  <a:cubicBezTo>
                    <a:pt x="101" y="3277"/>
                    <a:pt x="1476" y="3793"/>
                    <a:pt x="2645" y="3793"/>
                  </a:cubicBezTo>
                  <a:cubicBezTo>
                    <a:pt x="3146" y="3793"/>
                    <a:pt x="3610" y="3698"/>
                    <a:pt x="3910" y="3427"/>
                  </a:cubicBezTo>
                  <a:cubicBezTo>
                    <a:pt x="4938" y="2575"/>
                    <a:pt x="4938" y="1397"/>
                    <a:pt x="4863" y="695"/>
                  </a:cubicBezTo>
                  <a:cubicBezTo>
                    <a:pt x="4797" y="300"/>
                    <a:pt x="4577" y="0"/>
                    <a:pt x="4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20"/>
            <p:cNvSpPr/>
            <p:nvPr/>
          </p:nvSpPr>
          <p:spPr>
            <a:xfrm>
              <a:off x="2280835" y="3406519"/>
              <a:ext cx="278453" cy="316917"/>
            </a:xfrm>
            <a:custGeom>
              <a:rect b="b" l="l" r="r" t="t"/>
              <a:pathLst>
                <a:path extrusionOk="0" h="6163" w="5415">
                  <a:moveTo>
                    <a:pt x="1994" y="0"/>
                  </a:moveTo>
                  <a:cubicBezTo>
                    <a:pt x="1793" y="0"/>
                    <a:pt x="1545" y="50"/>
                    <a:pt x="1229" y="173"/>
                  </a:cubicBezTo>
                  <a:cubicBezTo>
                    <a:pt x="803" y="348"/>
                    <a:pt x="327" y="874"/>
                    <a:pt x="552" y="1752"/>
                  </a:cubicBezTo>
                  <a:cubicBezTo>
                    <a:pt x="778" y="2654"/>
                    <a:pt x="778" y="2654"/>
                    <a:pt x="552" y="3080"/>
                  </a:cubicBezTo>
                  <a:cubicBezTo>
                    <a:pt x="1" y="4108"/>
                    <a:pt x="1981" y="3506"/>
                    <a:pt x="1705" y="4509"/>
                  </a:cubicBezTo>
                  <a:cubicBezTo>
                    <a:pt x="1333" y="5748"/>
                    <a:pt x="1833" y="6162"/>
                    <a:pt x="2541" y="6162"/>
                  </a:cubicBezTo>
                  <a:cubicBezTo>
                    <a:pt x="3408" y="6162"/>
                    <a:pt x="4587" y="5543"/>
                    <a:pt x="4863" y="5060"/>
                  </a:cubicBezTo>
                  <a:cubicBezTo>
                    <a:pt x="5414" y="4057"/>
                    <a:pt x="5339" y="2629"/>
                    <a:pt x="4287" y="2278"/>
                  </a:cubicBezTo>
                  <a:cubicBezTo>
                    <a:pt x="3961" y="2153"/>
                    <a:pt x="4211" y="975"/>
                    <a:pt x="3460" y="950"/>
                  </a:cubicBezTo>
                  <a:cubicBezTo>
                    <a:pt x="2829" y="929"/>
                    <a:pt x="2859" y="0"/>
                    <a:pt x="19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2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4"/>
          <p:cNvSpPr txBox="1"/>
          <p:nvPr>
            <p:ph type="title"/>
          </p:nvPr>
        </p:nvSpPr>
        <p:spPr>
          <a:xfrm>
            <a:off x="4828467" y="2524694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When</a:t>
            </a:r>
            <a:endParaRPr/>
          </a:p>
        </p:txBody>
      </p:sp>
      <p:sp>
        <p:nvSpPr>
          <p:cNvPr id="984" name="Google Shape;984;p4"/>
          <p:cNvSpPr txBox="1"/>
          <p:nvPr>
            <p:ph idx="2" type="title"/>
          </p:nvPr>
        </p:nvSpPr>
        <p:spPr>
          <a:xfrm>
            <a:off x="6103517" y="1500132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ID"/>
              <a:t>02</a:t>
            </a:r>
            <a:endParaRPr/>
          </a:p>
        </p:txBody>
      </p:sp>
      <p:grpSp>
        <p:nvGrpSpPr>
          <p:cNvPr id="985" name="Google Shape;985;p4"/>
          <p:cNvGrpSpPr/>
          <p:nvPr/>
        </p:nvGrpSpPr>
        <p:grpSpPr>
          <a:xfrm>
            <a:off x="118241" y="1570858"/>
            <a:ext cx="4086449" cy="1878275"/>
            <a:chOff x="2528775" y="2725725"/>
            <a:chExt cx="4086449" cy="1878275"/>
          </a:xfrm>
        </p:grpSpPr>
        <p:sp>
          <p:nvSpPr>
            <p:cNvPr id="986" name="Google Shape;986;p4"/>
            <p:cNvSpPr/>
            <p:nvPr/>
          </p:nvSpPr>
          <p:spPr>
            <a:xfrm>
              <a:off x="3044068" y="3010514"/>
              <a:ext cx="2425211" cy="1195697"/>
            </a:xfrm>
            <a:custGeom>
              <a:rect b="b" l="l" r="r" t="t"/>
              <a:pathLst>
                <a:path extrusionOk="0" h="13259" w="26893">
                  <a:moveTo>
                    <a:pt x="0" y="0"/>
                  </a:moveTo>
                  <a:lnTo>
                    <a:pt x="777" y="13258"/>
                  </a:lnTo>
                  <a:lnTo>
                    <a:pt x="26116" y="13258"/>
                  </a:lnTo>
                  <a:lnTo>
                    <a:pt x="268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4"/>
            <p:cNvSpPr/>
            <p:nvPr/>
          </p:nvSpPr>
          <p:spPr>
            <a:xfrm>
              <a:off x="3032795" y="2899773"/>
              <a:ext cx="1152771" cy="549286"/>
            </a:xfrm>
            <a:custGeom>
              <a:rect b="b" l="l" r="r" t="t"/>
              <a:pathLst>
                <a:path extrusionOk="0" h="6091" w="12783">
                  <a:moveTo>
                    <a:pt x="0" y="0"/>
                  </a:moveTo>
                  <a:lnTo>
                    <a:pt x="351" y="6090"/>
                  </a:lnTo>
                  <a:lnTo>
                    <a:pt x="8972" y="6015"/>
                  </a:lnTo>
                  <a:cubicBezTo>
                    <a:pt x="11078" y="6015"/>
                    <a:pt x="12782" y="4662"/>
                    <a:pt x="12782" y="3008"/>
                  </a:cubicBezTo>
                  <a:cubicBezTo>
                    <a:pt x="12782" y="1353"/>
                    <a:pt x="11078" y="0"/>
                    <a:pt x="89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4"/>
            <p:cNvSpPr/>
            <p:nvPr/>
          </p:nvSpPr>
          <p:spPr>
            <a:xfrm>
              <a:off x="3098266" y="3139292"/>
              <a:ext cx="2316814" cy="944816"/>
            </a:xfrm>
            <a:custGeom>
              <a:rect b="b" l="l" r="r" t="t"/>
              <a:pathLst>
                <a:path extrusionOk="0" h="10477" w="25691">
                  <a:moveTo>
                    <a:pt x="1" y="1"/>
                  </a:moveTo>
                  <a:lnTo>
                    <a:pt x="1" y="10477"/>
                  </a:lnTo>
                  <a:lnTo>
                    <a:pt x="25690" y="10477"/>
                  </a:lnTo>
                  <a:lnTo>
                    <a:pt x="256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4"/>
            <p:cNvSpPr/>
            <p:nvPr/>
          </p:nvSpPr>
          <p:spPr>
            <a:xfrm>
              <a:off x="3263297" y="3175454"/>
              <a:ext cx="2242145" cy="960688"/>
            </a:xfrm>
            <a:custGeom>
              <a:rect b="b" l="l" r="r" t="t"/>
              <a:pathLst>
                <a:path extrusionOk="0" h="10653" w="24863">
                  <a:moveTo>
                    <a:pt x="24863" y="1"/>
                  </a:moveTo>
                  <a:lnTo>
                    <a:pt x="0" y="176"/>
                  </a:lnTo>
                  <a:lnTo>
                    <a:pt x="0" y="10652"/>
                  </a:lnTo>
                  <a:lnTo>
                    <a:pt x="24186" y="10652"/>
                  </a:lnTo>
                  <a:lnTo>
                    <a:pt x="24863" y="1"/>
                  </a:lnTo>
                  <a:close/>
                </a:path>
              </a:pathLst>
            </a:custGeom>
            <a:solidFill>
              <a:srgbClr val="D0C6E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4"/>
            <p:cNvSpPr/>
            <p:nvPr/>
          </p:nvSpPr>
          <p:spPr>
            <a:xfrm>
              <a:off x="3145792" y="3082839"/>
              <a:ext cx="2271544" cy="944816"/>
            </a:xfrm>
            <a:custGeom>
              <a:rect b="b" l="l" r="r" t="t"/>
              <a:pathLst>
                <a:path extrusionOk="0" h="10477" w="25189">
                  <a:moveTo>
                    <a:pt x="0" y="0"/>
                  </a:moveTo>
                  <a:lnTo>
                    <a:pt x="0" y="10476"/>
                  </a:lnTo>
                  <a:lnTo>
                    <a:pt x="25188" y="10476"/>
                  </a:lnTo>
                  <a:lnTo>
                    <a:pt x="251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4"/>
            <p:cNvSpPr/>
            <p:nvPr/>
          </p:nvSpPr>
          <p:spPr>
            <a:xfrm>
              <a:off x="3059849" y="2795795"/>
              <a:ext cx="2443337" cy="1518902"/>
            </a:xfrm>
            <a:custGeom>
              <a:rect b="b" l="l" r="r" t="t"/>
              <a:pathLst>
                <a:path extrusionOk="0" h="16843" w="27094">
                  <a:moveTo>
                    <a:pt x="2808" y="0"/>
                  </a:moveTo>
                  <a:lnTo>
                    <a:pt x="1" y="10100"/>
                  </a:lnTo>
                  <a:lnTo>
                    <a:pt x="24287" y="16842"/>
                  </a:lnTo>
                  <a:lnTo>
                    <a:pt x="27094" y="6742"/>
                  </a:lnTo>
                  <a:lnTo>
                    <a:pt x="280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3233898" y="3191326"/>
              <a:ext cx="2167566" cy="944816"/>
            </a:xfrm>
            <a:custGeom>
              <a:rect b="b" l="l" r="r" t="t"/>
              <a:pathLst>
                <a:path extrusionOk="0" h="10477" w="24036">
                  <a:moveTo>
                    <a:pt x="1" y="0"/>
                  </a:moveTo>
                  <a:lnTo>
                    <a:pt x="1" y="10476"/>
                  </a:lnTo>
                  <a:lnTo>
                    <a:pt x="24036" y="10476"/>
                  </a:lnTo>
                  <a:lnTo>
                    <a:pt x="240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4"/>
            <p:cNvSpPr/>
            <p:nvPr/>
          </p:nvSpPr>
          <p:spPr>
            <a:xfrm>
              <a:off x="2964979" y="3114402"/>
              <a:ext cx="2540461" cy="1417269"/>
            </a:xfrm>
            <a:custGeom>
              <a:rect b="b" l="l" r="r" t="t"/>
              <a:pathLst>
                <a:path extrusionOk="0" h="15716" w="28171">
                  <a:moveTo>
                    <a:pt x="18822" y="1"/>
                  </a:moveTo>
                  <a:cubicBezTo>
                    <a:pt x="16867" y="1"/>
                    <a:pt x="15263" y="1054"/>
                    <a:pt x="14912" y="2432"/>
                  </a:cubicBezTo>
                  <a:lnTo>
                    <a:pt x="0" y="2432"/>
                  </a:lnTo>
                  <a:lnTo>
                    <a:pt x="802" y="15715"/>
                  </a:lnTo>
                  <a:lnTo>
                    <a:pt x="27243" y="15715"/>
                  </a:lnTo>
                  <a:lnTo>
                    <a:pt x="27820" y="6091"/>
                  </a:lnTo>
                  <a:lnTo>
                    <a:pt x="28045" y="2432"/>
                  </a:lnTo>
                  <a:lnTo>
                    <a:pt x="281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4"/>
            <p:cNvSpPr/>
            <p:nvPr/>
          </p:nvSpPr>
          <p:spPr>
            <a:xfrm>
              <a:off x="6583481" y="3433099"/>
              <a:ext cx="31743" cy="45361"/>
            </a:xfrm>
            <a:custGeom>
              <a:rect b="b" l="l" r="r" t="t"/>
              <a:pathLst>
                <a:path extrusionOk="0" h="503" w="352">
                  <a:moveTo>
                    <a:pt x="1" y="1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4"/>
            <p:cNvSpPr/>
            <p:nvPr/>
          </p:nvSpPr>
          <p:spPr>
            <a:xfrm>
              <a:off x="6583481" y="3500915"/>
              <a:ext cx="31743" cy="45270"/>
            </a:xfrm>
            <a:custGeom>
              <a:rect b="b" l="l" r="r" t="t"/>
              <a:pathLst>
                <a:path extrusionOk="0" h="502" w="352">
                  <a:moveTo>
                    <a:pt x="1" y="1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4"/>
            <p:cNvSpPr/>
            <p:nvPr/>
          </p:nvSpPr>
          <p:spPr>
            <a:xfrm>
              <a:off x="6583481" y="3568730"/>
              <a:ext cx="31743" cy="45270"/>
            </a:xfrm>
            <a:custGeom>
              <a:rect b="b" l="l" r="r" t="t"/>
              <a:pathLst>
                <a:path extrusionOk="0" h="502" w="352">
                  <a:moveTo>
                    <a:pt x="1" y="1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4"/>
            <p:cNvSpPr/>
            <p:nvPr/>
          </p:nvSpPr>
          <p:spPr>
            <a:xfrm>
              <a:off x="6583481" y="3634291"/>
              <a:ext cx="31743" cy="45270"/>
            </a:xfrm>
            <a:custGeom>
              <a:rect b="b" l="l" r="r" t="t"/>
              <a:pathLst>
                <a:path extrusionOk="0" h="502" w="352">
                  <a:moveTo>
                    <a:pt x="1" y="0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4"/>
            <p:cNvSpPr/>
            <p:nvPr/>
          </p:nvSpPr>
          <p:spPr>
            <a:xfrm>
              <a:off x="6583481" y="3702107"/>
              <a:ext cx="31743" cy="45270"/>
            </a:xfrm>
            <a:custGeom>
              <a:rect b="b" l="l" r="r" t="t"/>
              <a:pathLst>
                <a:path extrusionOk="0" h="502" w="352">
                  <a:moveTo>
                    <a:pt x="1" y="0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4"/>
            <p:cNvSpPr/>
            <p:nvPr/>
          </p:nvSpPr>
          <p:spPr>
            <a:xfrm>
              <a:off x="6583481" y="3769923"/>
              <a:ext cx="31743" cy="45270"/>
            </a:xfrm>
            <a:custGeom>
              <a:rect b="b" l="l" r="r" t="t"/>
              <a:pathLst>
                <a:path extrusionOk="0" h="502" w="352">
                  <a:moveTo>
                    <a:pt x="1" y="0"/>
                  </a:moveTo>
                  <a:lnTo>
                    <a:pt x="1" y="501"/>
                  </a:lnTo>
                  <a:lnTo>
                    <a:pt x="352" y="501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4"/>
            <p:cNvSpPr/>
            <p:nvPr/>
          </p:nvSpPr>
          <p:spPr>
            <a:xfrm>
              <a:off x="6583481" y="3837738"/>
              <a:ext cx="31743" cy="45270"/>
            </a:xfrm>
            <a:custGeom>
              <a:rect b="b" l="l" r="r" t="t"/>
              <a:pathLst>
                <a:path extrusionOk="0" h="502" w="352">
                  <a:moveTo>
                    <a:pt x="1" y="0"/>
                  </a:moveTo>
                  <a:lnTo>
                    <a:pt x="1" y="501"/>
                  </a:lnTo>
                  <a:lnTo>
                    <a:pt x="352" y="501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4"/>
            <p:cNvSpPr/>
            <p:nvPr/>
          </p:nvSpPr>
          <p:spPr>
            <a:xfrm>
              <a:off x="2528775" y="3548440"/>
              <a:ext cx="754897" cy="120210"/>
            </a:xfrm>
            <a:custGeom>
              <a:rect b="b" l="l" r="r" t="t"/>
              <a:pathLst>
                <a:path extrusionOk="0" h="1333" w="8371">
                  <a:moveTo>
                    <a:pt x="175" y="0"/>
                  </a:moveTo>
                  <a:lnTo>
                    <a:pt x="0" y="150"/>
                  </a:lnTo>
                  <a:lnTo>
                    <a:pt x="702" y="927"/>
                  </a:lnTo>
                  <a:cubicBezTo>
                    <a:pt x="851" y="1104"/>
                    <a:pt x="1074" y="1192"/>
                    <a:pt x="1299" y="1192"/>
                  </a:cubicBezTo>
                  <a:cubicBezTo>
                    <a:pt x="1489" y="1192"/>
                    <a:pt x="1680" y="1129"/>
                    <a:pt x="1830" y="1003"/>
                  </a:cubicBezTo>
                  <a:lnTo>
                    <a:pt x="2456" y="451"/>
                  </a:lnTo>
                  <a:cubicBezTo>
                    <a:pt x="2539" y="368"/>
                    <a:pt x="2657" y="319"/>
                    <a:pt x="2780" y="319"/>
                  </a:cubicBezTo>
                  <a:cubicBezTo>
                    <a:pt x="2806" y="319"/>
                    <a:pt x="2831" y="322"/>
                    <a:pt x="2857" y="326"/>
                  </a:cubicBezTo>
                  <a:cubicBezTo>
                    <a:pt x="3008" y="326"/>
                    <a:pt x="3158" y="401"/>
                    <a:pt x="3233" y="501"/>
                  </a:cubicBezTo>
                  <a:lnTo>
                    <a:pt x="3684" y="1028"/>
                  </a:lnTo>
                  <a:cubicBezTo>
                    <a:pt x="3835" y="1203"/>
                    <a:pt x="4035" y="1278"/>
                    <a:pt x="4261" y="1303"/>
                  </a:cubicBezTo>
                  <a:cubicBezTo>
                    <a:pt x="4461" y="1303"/>
                    <a:pt x="4687" y="1253"/>
                    <a:pt x="4837" y="1103"/>
                  </a:cubicBezTo>
                  <a:lnTo>
                    <a:pt x="5389" y="602"/>
                  </a:lnTo>
                  <a:cubicBezTo>
                    <a:pt x="5514" y="501"/>
                    <a:pt x="5664" y="451"/>
                    <a:pt x="5815" y="451"/>
                  </a:cubicBezTo>
                  <a:cubicBezTo>
                    <a:pt x="5965" y="476"/>
                    <a:pt x="6115" y="551"/>
                    <a:pt x="6216" y="677"/>
                  </a:cubicBezTo>
                  <a:lnTo>
                    <a:pt x="6491" y="1028"/>
                  </a:lnTo>
                  <a:cubicBezTo>
                    <a:pt x="6642" y="1203"/>
                    <a:pt x="6842" y="1328"/>
                    <a:pt x="7093" y="1328"/>
                  </a:cubicBezTo>
                  <a:cubicBezTo>
                    <a:pt x="7116" y="1331"/>
                    <a:pt x="7139" y="1332"/>
                    <a:pt x="7162" y="1332"/>
                  </a:cubicBezTo>
                  <a:cubicBezTo>
                    <a:pt x="7364" y="1332"/>
                    <a:pt x="7559" y="1235"/>
                    <a:pt x="7694" y="1078"/>
                  </a:cubicBezTo>
                  <a:lnTo>
                    <a:pt x="8371" y="376"/>
                  </a:lnTo>
                  <a:lnTo>
                    <a:pt x="8196" y="201"/>
                  </a:lnTo>
                  <a:lnTo>
                    <a:pt x="7519" y="902"/>
                  </a:lnTo>
                  <a:cubicBezTo>
                    <a:pt x="7419" y="1028"/>
                    <a:pt x="7268" y="1103"/>
                    <a:pt x="7093" y="1103"/>
                  </a:cubicBezTo>
                  <a:cubicBezTo>
                    <a:pt x="6917" y="1078"/>
                    <a:pt x="6767" y="1003"/>
                    <a:pt x="6667" y="877"/>
                  </a:cubicBezTo>
                  <a:lnTo>
                    <a:pt x="6391" y="526"/>
                  </a:lnTo>
                  <a:cubicBezTo>
                    <a:pt x="6266" y="351"/>
                    <a:pt x="6065" y="251"/>
                    <a:pt x="5840" y="226"/>
                  </a:cubicBezTo>
                  <a:cubicBezTo>
                    <a:pt x="5811" y="222"/>
                    <a:pt x="5782" y="221"/>
                    <a:pt x="5754" y="221"/>
                  </a:cubicBezTo>
                  <a:cubicBezTo>
                    <a:pt x="5558" y="221"/>
                    <a:pt x="5366" y="295"/>
                    <a:pt x="5213" y="426"/>
                  </a:cubicBezTo>
                  <a:lnTo>
                    <a:pt x="4687" y="927"/>
                  </a:lnTo>
                  <a:cubicBezTo>
                    <a:pt x="4583" y="1010"/>
                    <a:pt x="4462" y="1059"/>
                    <a:pt x="4338" y="1059"/>
                  </a:cubicBezTo>
                  <a:cubicBezTo>
                    <a:pt x="4312" y="1059"/>
                    <a:pt x="4286" y="1057"/>
                    <a:pt x="4261" y="1053"/>
                  </a:cubicBezTo>
                  <a:cubicBezTo>
                    <a:pt x="4110" y="1053"/>
                    <a:pt x="3985" y="977"/>
                    <a:pt x="3885" y="877"/>
                  </a:cubicBezTo>
                  <a:lnTo>
                    <a:pt x="3434" y="351"/>
                  </a:lnTo>
                  <a:cubicBezTo>
                    <a:pt x="3283" y="175"/>
                    <a:pt x="3083" y="100"/>
                    <a:pt x="2882" y="75"/>
                  </a:cubicBezTo>
                  <a:cubicBezTo>
                    <a:pt x="2854" y="72"/>
                    <a:pt x="2825" y="70"/>
                    <a:pt x="2797" y="70"/>
                  </a:cubicBezTo>
                  <a:cubicBezTo>
                    <a:pt x="2606" y="70"/>
                    <a:pt x="2434" y="144"/>
                    <a:pt x="2281" y="276"/>
                  </a:cubicBezTo>
                  <a:lnTo>
                    <a:pt x="1654" y="827"/>
                  </a:lnTo>
                  <a:cubicBezTo>
                    <a:pt x="1551" y="919"/>
                    <a:pt x="1422" y="963"/>
                    <a:pt x="1294" y="963"/>
                  </a:cubicBezTo>
                  <a:cubicBezTo>
                    <a:pt x="1140" y="963"/>
                    <a:pt x="986" y="900"/>
                    <a:pt x="877" y="777"/>
                  </a:cubicBezTo>
                  <a:lnTo>
                    <a:pt x="17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4"/>
            <p:cNvSpPr/>
            <p:nvPr/>
          </p:nvSpPr>
          <p:spPr>
            <a:xfrm>
              <a:off x="4235175" y="3453480"/>
              <a:ext cx="594467" cy="1078192"/>
            </a:xfrm>
            <a:custGeom>
              <a:rect b="b" l="l" r="r" t="t"/>
              <a:pathLst>
                <a:path extrusionOk="0" h="11956" w="6592">
                  <a:moveTo>
                    <a:pt x="3284" y="0"/>
                  </a:moveTo>
                  <a:lnTo>
                    <a:pt x="0" y="11955"/>
                  </a:lnTo>
                  <a:lnTo>
                    <a:pt x="6592" y="11955"/>
                  </a:lnTo>
                  <a:lnTo>
                    <a:pt x="328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4"/>
            <p:cNvSpPr/>
            <p:nvPr/>
          </p:nvSpPr>
          <p:spPr>
            <a:xfrm>
              <a:off x="3640704" y="4262577"/>
              <a:ext cx="594557" cy="269097"/>
            </a:xfrm>
            <a:custGeom>
              <a:rect b="b" l="l" r="r" t="t"/>
              <a:pathLst>
                <a:path extrusionOk="0" h="2984" w="6593">
                  <a:moveTo>
                    <a:pt x="3284" y="1"/>
                  </a:moveTo>
                  <a:lnTo>
                    <a:pt x="1" y="2983"/>
                  </a:lnTo>
                  <a:lnTo>
                    <a:pt x="6592" y="2983"/>
                  </a:lnTo>
                  <a:lnTo>
                    <a:pt x="32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4"/>
            <p:cNvSpPr/>
            <p:nvPr/>
          </p:nvSpPr>
          <p:spPr>
            <a:xfrm>
              <a:off x="4820538" y="3830884"/>
              <a:ext cx="594557" cy="700789"/>
            </a:xfrm>
            <a:custGeom>
              <a:rect b="b" l="l" r="r" t="t"/>
              <a:pathLst>
                <a:path extrusionOk="0" h="7771" w="6593">
                  <a:moveTo>
                    <a:pt x="3309" y="1"/>
                  </a:moveTo>
                  <a:lnTo>
                    <a:pt x="1" y="7770"/>
                  </a:lnTo>
                  <a:lnTo>
                    <a:pt x="6592" y="7770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4"/>
            <p:cNvSpPr/>
            <p:nvPr/>
          </p:nvSpPr>
          <p:spPr>
            <a:xfrm>
              <a:off x="6004882" y="3991405"/>
              <a:ext cx="594557" cy="540268"/>
            </a:xfrm>
            <a:custGeom>
              <a:rect b="b" l="l" r="r" t="t"/>
              <a:pathLst>
                <a:path extrusionOk="0" h="5991" w="6593">
                  <a:moveTo>
                    <a:pt x="3309" y="0"/>
                  </a:moveTo>
                  <a:lnTo>
                    <a:pt x="1" y="5990"/>
                  </a:lnTo>
                  <a:lnTo>
                    <a:pt x="6592" y="5990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4"/>
            <p:cNvSpPr/>
            <p:nvPr/>
          </p:nvSpPr>
          <p:spPr>
            <a:xfrm>
              <a:off x="5410501" y="3659181"/>
              <a:ext cx="594467" cy="872492"/>
            </a:xfrm>
            <a:custGeom>
              <a:rect b="b" l="l" r="r" t="t"/>
              <a:pathLst>
                <a:path extrusionOk="0" h="9675" w="6592">
                  <a:moveTo>
                    <a:pt x="3308" y="0"/>
                  </a:moveTo>
                  <a:lnTo>
                    <a:pt x="0" y="9674"/>
                  </a:lnTo>
                  <a:lnTo>
                    <a:pt x="6592" y="9674"/>
                  </a:lnTo>
                  <a:lnTo>
                    <a:pt x="330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4"/>
            <p:cNvSpPr/>
            <p:nvPr/>
          </p:nvSpPr>
          <p:spPr>
            <a:xfrm>
              <a:off x="3618158" y="3207107"/>
              <a:ext cx="2445591" cy="845438"/>
            </a:xfrm>
            <a:custGeom>
              <a:rect b="b" l="l" r="r" t="t"/>
              <a:pathLst>
                <a:path extrusionOk="0" h="9375" w="27119">
                  <a:moveTo>
                    <a:pt x="9950" y="1"/>
                  </a:moveTo>
                  <a:lnTo>
                    <a:pt x="6191" y="8798"/>
                  </a:lnTo>
                  <a:lnTo>
                    <a:pt x="2782" y="6943"/>
                  </a:lnTo>
                  <a:lnTo>
                    <a:pt x="0" y="8898"/>
                  </a:lnTo>
                  <a:lnTo>
                    <a:pt x="226" y="9249"/>
                  </a:lnTo>
                  <a:lnTo>
                    <a:pt x="2807" y="7419"/>
                  </a:lnTo>
                  <a:lnTo>
                    <a:pt x="6391" y="9374"/>
                  </a:lnTo>
                  <a:lnTo>
                    <a:pt x="9975" y="978"/>
                  </a:lnTo>
                  <a:lnTo>
                    <a:pt x="12983" y="6868"/>
                  </a:lnTo>
                  <a:lnTo>
                    <a:pt x="16943" y="2056"/>
                  </a:lnTo>
                  <a:lnTo>
                    <a:pt x="20702" y="6341"/>
                  </a:lnTo>
                  <a:lnTo>
                    <a:pt x="23158" y="3459"/>
                  </a:lnTo>
                  <a:lnTo>
                    <a:pt x="26792" y="8597"/>
                  </a:lnTo>
                  <a:lnTo>
                    <a:pt x="27118" y="8372"/>
                  </a:lnTo>
                  <a:lnTo>
                    <a:pt x="23183" y="2783"/>
                  </a:lnTo>
                  <a:lnTo>
                    <a:pt x="20702" y="5715"/>
                  </a:lnTo>
                  <a:lnTo>
                    <a:pt x="16918" y="1429"/>
                  </a:lnTo>
                  <a:lnTo>
                    <a:pt x="13058" y="6116"/>
                  </a:lnTo>
                  <a:lnTo>
                    <a:pt x="995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4"/>
            <p:cNvSpPr/>
            <p:nvPr/>
          </p:nvSpPr>
          <p:spPr>
            <a:xfrm>
              <a:off x="5998118" y="3898700"/>
              <a:ext cx="101813" cy="101813"/>
            </a:xfrm>
            <a:custGeom>
              <a:rect b="b" l="l" r="r" t="t"/>
              <a:pathLst>
                <a:path extrusionOk="0" h="1129" w="1129">
                  <a:moveTo>
                    <a:pt x="552" y="1"/>
                  </a:moveTo>
                  <a:cubicBezTo>
                    <a:pt x="251" y="1"/>
                    <a:pt x="0" y="251"/>
                    <a:pt x="0" y="577"/>
                  </a:cubicBezTo>
                  <a:cubicBezTo>
                    <a:pt x="0" y="878"/>
                    <a:pt x="251" y="1129"/>
                    <a:pt x="552" y="1129"/>
                  </a:cubicBezTo>
                  <a:cubicBezTo>
                    <a:pt x="878" y="1129"/>
                    <a:pt x="1128" y="878"/>
                    <a:pt x="1128" y="577"/>
                  </a:cubicBezTo>
                  <a:cubicBezTo>
                    <a:pt x="1128" y="251"/>
                    <a:pt x="878" y="1"/>
                    <a:pt x="5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4"/>
            <p:cNvSpPr/>
            <p:nvPr/>
          </p:nvSpPr>
          <p:spPr>
            <a:xfrm>
              <a:off x="5433046" y="3699852"/>
              <a:ext cx="101813" cy="101813"/>
            </a:xfrm>
            <a:custGeom>
              <a:rect b="b" l="l" r="r" t="t"/>
              <a:pathLst>
                <a:path extrusionOk="0" h="1129" w="1129">
                  <a:moveTo>
                    <a:pt x="577" y="0"/>
                  </a:moveTo>
                  <a:cubicBezTo>
                    <a:pt x="251" y="0"/>
                    <a:pt x="1" y="251"/>
                    <a:pt x="1" y="552"/>
                  </a:cubicBezTo>
                  <a:cubicBezTo>
                    <a:pt x="1" y="877"/>
                    <a:pt x="251" y="1128"/>
                    <a:pt x="577" y="1128"/>
                  </a:cubicBezTo>
                  <a:cubicBezTo>
                    <a:pt x="878" y="1128"/>
                    <a:pt x="1129" y="877"/>
                    <a:pt x="1129" y="552"/>
                  </a:cubicBezTo>
                  <a:cubicBezTo>
                    <a:pt x="1129" y="251"/>
                    <a:pt x="878" y="0"/>
                    <a:pt x="5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4"/>
            <p:cNvSpPr/>
            <p:nvPr/>
          </p:nvSpPr>
          <p:spPr>
            <a:xfrm>
              <a:off x="5656784" y="3448971"/>
              <a:ext cx="101813" cy="101813"/>
            </a:xfrm>
            <a:custGeom>
              <a:rect b="b" l="l" r="r" t="t"/>
              <a:pathLst>
                <a:path extrusionOk="0" h="1129" w="1129">
                  <a:moveTo>
                    <a:pt x="577" y="0"/>
                  </a:moveTo>
                  <a:cubicBezTo>
                    <a:pt x="252" y="0"/>
                    <a:pt x="1" y="251"/>
                    <a:pt x="1" y="577"/>
                  </a:cubicBezTo>
                  <a:cubicBezTo>
                    <a:pt x="1" y="877"/>
                    <a:pt x="252" y="1128"/>
                    <a:pt x="577" y="1128"/>
                  </a:cubicBezTo>
                  <a:cubicBezTo>
                    <a:pt x="878" y="1128"/>
                    <a:pt x="1129" y="877"/>
                    <a:pt x="1129" y="577"/>
                  </a:cubicBezTo>
                  <a:cubicBezTo>
                    <a:pt x="1129" y="251"/>
                    <a:pt x="878" y="0"/>
                    <a:pt x="5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4"/>
            <p:cNvSpPr/>
            <p:nvPr/>
          </p:nvSpPr>
          <p:spPr>
            <a:xfrm>
              <a:off x="5094056" y="3313340"/>
              <a:ext cx="101813" cy="101813"/>
            </a:xfrm>
            <a:custGeom>
              <a:rect b="b" l="l" r="r" t="t"/>
              <a:pathLst>
                <a:path extrusionOk="0" h="1129" w="1129">
                  <a:moveTo>
                    <a:pt x="552" y="1"/>
                  </a:moveTo>
                  <a:cubicBezTo>
                    <a:pt x="251" y="1"/>
                    <a:pt x="0" y="251"/>
                    <a:pt x="0" y="577"/>
                  </a:cubicBezTo>
                  <a:cubicBezTo>
                    <a:pt x="0" y="878"/>
                    <a:pt x="251" y="1128"/>
                    <a:pt x="552" y="1128"/>
                  </a:cubicBezTo>
                  <a:cubicBezTo>
                    <a:pt x="877" y="1128"/>
                    <a:pt x="1128" y="878"/>
                    <a:pt x="1128" y="577"/>
                  </a:cubicBezTo>
                  <a:cubicBezTo>
                    <a:pt x="1128" y="251"/>
                    <a:pt x="877" y="1"/>
                    <a:pt x="5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4"/>
            <p:cNvSpPr/>
            <p:nvPr/>
          </p:nvSpPr>
          <p:spPr>
            <a:xfrm>
              <a:off x="4754977" y="3726997"/>
              <a:ext cx="101813" cy="101723"/>
            </a:xfrm>
            <a:custGeom>
              <a:rect b="b" l="l" r="r" t="t"/>
              <a:pathLst>
                <a:path extrusionOk="0" h="1128" w="1129">
                  <a:moveTo>
                    <a:pt x="552" y="0"/>
                  </a:moveTo>
                  <a:cubicBezTo>
                    <a:pt x="251" y="0"/>
                    <a:pt x="1" y="276"/>
                    <a:pt x="1" y="576"/>
                  </a:cubicBezTo>
                  <a:cubicBezTo>
                    <a:pt x="1" y="877"/>
                    <a:pt x="251" y="1128"/>
                    <a:pt x="552" y="1128"/>
                  </a:cubicBezTo>
                  <a:cubicBezTo>
                    <a:pt x="878" y="1128"/>
                    <a:pt x="1129" y="877"/>
                    <a:pt x="1129" y="576"/>
                  </a:cubicBezTo>
                  <a:cubicBezTo>
                    <a:pt x="1129" y="276"/>
                    <a:pt x="878" y="0"/>
                    <a:pt x="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4"/>
            <p:cNvSpPr/>
            <p:nvPr/>
          </p:nvSpPr>
          <p:spPr>
            <a:xfrm>
              <a:off x="4467931" y="3191326"/>
              <a:ext cx="99559" cy="101723"/>
            </a:xfrm>
            <a:custGeom>
              <a:rect b="b" l="l" r="r" t="t"/>
              <a:pathLst>
                <a:path extrusionOk="0" h="1128" w="1104">
                  <a:moveTo>
                    <a:pt x="552" y="0"/>
                  </a:moveTo>
                  <a:cubicBezTo>
                    <a:pt x="252" y="0"/>
                    <a:pt x="1" y="251"/>
                    <a:pt x="1" y="552"/>
                  </a:cubicBezTo>
                  <a:cubicBezTo>
                    <a:pt x="1" y="852"/>
                    <a:pt x="252" y="1128"/>
                    <a:pt x="552" y="1128"/>
                  </a:cubicBezTo>
                  <a:cubicBezTo>
                    <a:pt x="853" y="1128"/>
                    <a:pt x="1104" y="852"/>
                    <a:pt x="1104" y="552"/>
                  </a:cubicBezTo>
                  <a:cubicBezTo>
                    <a:pt x="1104" y="251"/>
                    <a:pt x="853" y="0"/>
                    <a:pt x="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4"/>
            <p:cNvSpPr/>
            <p:nvPr/>
          </p:nvSpPr>
          <p:spPr>
            <a:xfrm>
              <a:off x="4135706" y="3975534"/>
              <a:ext cx="101813" cy="101813"/>
            </a:xfrm>
            <a:custGeom>
              <a:rect b="b" l="l" r="r" t="t"/>
              <a:pathLst>
                <a:path extrusionOk="0" h="1129" w="1129">
                  <a:moveTo>
                    <a:pt x="552" y="1"/>
                  </a:moveTo>
                  <a:cubicBezTo>
                    <a:pt x="251" y="1"/>
                    <a:pt x="1" y="252"/>
                    <a:pt x="1" y="552"/>
                  </a:cubicBezTo>
                  <a:cubicBezTo>
                    <a:pt x="1" y="878"/>
                    <a:pt x="251" y="1129"/>
                    <a:pt x="552" y="1129"/>
                  </a:cubicBezTo>
                  <a:cubicBezTo>
                    <a:pt x="878" y="1129"/>
                    <a:pt x="1128" y="878"/>
                    <a:pt x="1128" y="552"/>
                  </a:cubicBezTo>
                  <a:cubicBezTo>
                    <a:pt x="1128" y="252"/>
                    <a:pt x="878" y="1"/>
                    <a:pt x="5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4"/>
            <p:cNvSpPr/>
            <p:nvPr/>
          </p:nvSpPr>
          <p:spPr>
            <a:xfrm>
              <a:off x="3837388" y="3801576"/>
              <a:ext cx="99559" cy="101723"/>
            </a:xfrm>
            <a:custGeom>
              <a:rect b="b" l="l" r="r" t="t"/>
              <a:pathLst>
                <a:path extrusionOk="0" h="1128" w="1104">
                  <a:moveTo>
                    <a:pt x="552" y="0"/>
                  </a:moveTo>
                  <a:cubicBezTo>
                    <a:pt x="251" y="0"/>
                    <a:pt x="0" y="251"/>
                    <a:pt x="0" y="551"/>
                  </a:cubicBezTo>
                  <a:cubicBezTo>
                    <a:pt x="0" y="877"/>
                    <a:pt x="251" y="1128"/>
                    <a:pt x="552" y="1128"/>
                  </a:cubicBezTo>
                  <a:cubicBezTo>
                    <a:pt x="852" y="1128"/>
                    <a:pt x="1103" y="877"/>
                    <a:pt x="1103" y="551"/>
                  </a:cubicBezTo>
                  <a:cubicBezTo>
                    <a:pt x="1103" y="251"/>
                    <a:pt x="852" y="0"/>
                    <a:pt x="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4"/>
            <p:cNvSpPr/>
            <p:nvPr/>
          </p:nvSpPr>
          <p:spPr>
            <a:xfrm>
              <a:off x="3577487" y="3950734"/>
              <a:ext cx="101723" cy="101813"/>
            </a:xfrm>
            <a:custGeom>
              <a:rect b="b" l="l" r="r" t="t"/>
              <a:pathLst>
                <a:path extrusionOk="0" h="1129" w="1128">
                  <a:moveTo>
                    <a:pt x="577" y="0"/>
                  </a:moveTo>
                  <a:cubicBezTo>
                    <a:pt x="251" y="0"/>
                    <a:pt x="0" y="251"/>
                    <a:pt x="0" y="552"/>
                  </a:cubicBezTo>
                  <a:cubicBezTo>
                    <a:pt x="0" y="877"/>
                    <a:pt x="251" y="1128"/>
                    <a:pt x="577" y="1128"/>
                  </a:cubicBezTo>
                  <a:cubicBezTo>
                    <a:pt x="877" y="1128"/>
                    <a:pt x="1128" y="877"/>
                    <a:pt x="1128" y="552"/>
                  </a:cubicBezTo>
                  <a:cubicBezTo>
                    <a:pt x="1128" y="251"/>
                    <a:pt x="877" y="0"/>
                    <a:pt x="577" y="0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4"/>
            <p:cNvSpPr/>
            <p:nvPr/>
          </p:nvSpPr>
          <p:spPr>
            <a:xfrm>
              <a:off x="5469208" y="2725725"/>
              <a:ext cx="156102" cy="153757"/>
            </a:xfrm>
            <a:custGeom>
              <a:rect b="b" l="l" r="r" t="t"/>
              <a:pathLst>
                <a:path extrusionOk="0" h="1705" w="1731">
                  <a:moveTo>
                    <a:pt x="301" y="0"/>
                  </a:moveTo>
                  <a:lnTo>
                    <a:pt x="1" y="301"/>
                  </a:lnTo>
                  <a:lnTo>
                    <a:pt x="1429" y="1704"/>
                  </a:lnTo>
                  <a:lnTo>
                    <a:pt x="1730" y="140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4"/>
            <p:cNvSpPr/>
            <p:nvPr/>
          </p:nvSpPr>
          <p:spPr>
            <a:xfrm>
              <a:off x="5471463" y="2725725"/>
              <a:ext cx="151502" cy="153757"/>
            </a:xfrm>
            <a:custGeom>
              <a:rect b="b" l="l" r="r" t="t"/>
              <a:pathLst>
                <a:path extrusionOk="0" h="1705" w="1680">
                  <a:moveTo>
                    <a:pt x="1379" y="0"/>
                  </a:moveTo>
                  <a:lnTo>
                    <a:pt x="1" y="1404"/>
                  </a:lnTo>
                  <a:lnTo>
                    <a:pt x="276" y="1704"/>
                  </a:lnTo>
                  <a:lnTo>
                    <a:pt x="1680" y="301"/>
                  </a:lnTo>
                  <a:lnTo>
                    <a:pt x="13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4"/>
            <p:cNvSpPr/>
            <p:nvPr/>
          </p:nvSpPr>
          <p:spPr>
            <a:xfrm>
              <a:off x="5738217" y="3143801"/>
              <a:ext cx="533415" cy="22725"/>
            </a:xfrm>
            <a:custGeom>
              <a:rect b="b" l="l" r="r" t="t"/>
              <a:pathLst>
                <a:path extrusionOk="0" h="252" w="5915">
                  <a:moveTo>
                    <a:pt x="0" y="1"/>
                  </a:moveTo>
                  <a:lnTo>
                    <a:pt x="0" y="251"/>
                  </a:lnTo>
                  <a:lnTo>
                    <a:pt x="5915" y="251"/>
                  </a:lnTo>
                  <a:lnTo>
                    <a:pt x="59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4"/>
            <p:cNvSpPr/>
            <p:nvPr/>
          </p:nvSpPr>
          <p:spPr>
            <a:xfrm>
              <a:off x="5747235" y="3216125"/>
              <a:ext cx="296151" cy="22725"/>
            </a:xfrm>
            <a:custGeom>
              <a:rect b="b" l="l" r="r" t="t"/>
              <a:pathLst>
                <a:path extrusionOk="0" h="252" w="3284">
                  <a:moveTo>
                    <a:pt x="0" y="1"/>
                  </a:moveTo>
                  <a:lnTo>
                    <a:pt x="0" y="251"/>
                  </a:lnTo>
                  <a:lnTo>
                    <a:pt x="3284" y="251"/>
                  </a:lnTo>
                  <a:lnTo>
                    <a:pt x="32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4"/>
            <p:cNvSpPr/>
            <p:nvPr/>
          </p:nvSpPr>
          <p:spPr>
            <a:xfrm>
              <a:off x="2736642" y="4004932"/>
              <a:ext cx="178647" cy="180901"/>
            </a:xfrm>
            <a:custGeom>
              <a:rect b="b" l="l" r="r" t="t"/>
              <a:pathLst>
                <a:path extrusionOk="0" h="2006" w="1981">
                  <a:moveTo>
                    <a:pt x="1003" y="427"/>
                  </a:moveTo>
                  <a:cubicBezTo>
                    <a:pt x="1329" y="427"/>
                    <a:pt x="1580" y="677"/>
                    <a:pt x="1580" y="1003"/>
                  </a:cubicBezTo>
                  <a:cubicBezTo>
                    <a:pt x="1580" y="1329"/>
                    <a:pt x="1329" y="1580"/>
                    <a:pt x="1003" y="1580"/>
                  </a:cubicBezTo>
                  <a:cubicBezTo>
                    <a:pt x="677" y="1580"/>
                    <a:pt x="427" y="1329"/>
                    <a:pt x="427" y="1003"/>
                  </a:cubicBezTo>
                  <a:cubicBezTo>
                    <a:pt x="427" y="677"/>
                    <a:pt x="677" y="427"/>
                    <a:pt x="1003" y="427"/>
                  </a:cubicBezTo>
                  <a:close/>
                  <a:moveTo>
                    <a:pt x="1003" y="1"/>
                  </a:moveTo>
                  <a:cubicBezTo>
                    <a:pt x="452" y="1"/>
                    <a:pt x="1" y="452"/>
                    <a:pt x="1" y="1003"/>
                  </a:cubicBezTo>
                  <a:cubicBezTo>
                    <a:pt x="1" y="1555"/>
                    <a:pt x="452" y="2006"/>
                    <a:pt x="1003" y="2006"/>
                  </a:cubicBezTo>
                  <a:cubicBezTo>
                    <a:pt x="1555" y="2006"/>
                    <a:pt x="1981" y="1555"/>
                    <a:pt x="1981" y="1003"/>
                  </a:cubicBezTo>
                  <a:cubicBezTo>
                    <a:pt x="1981" y="452"/>
                    <a:pt x="1555" y="1"/>
                    <a:pt x="10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4"/>
            <p:cNvSpPr/>
            <p:nvPr/>
          </p:nvSpPr>
          <p:spPr>
            <a:xfrm>
              <a:off x="3518779" y="4148770"/>
              <a:ext cx="157725" cy="448465"/>
            </a:xfrm>
            <a:custGeom>
              <a:rect b="b" l="l" r="r" t="t"/>
              <a:pathLst>
                <a:path extrusionOk="0" h="4973" w="1749">
                  <a:moveTo>
                    <a:pt x="914" y="1"/>
                  </a:moveTo>
                  <a:cubicBezTo>
                    <a:pt x="697" y="1"/>
                    <a:pt x="497" y="181"/>
                    <a:pt x="426" y="611"/>
                  </a:cubicBezTo>
                  <a:cubicBezTo>
                    <a:pt x="176" y="2009"/>
                    <a:pt x="1" y="4972"/>
                    <a:pt x="618" y="4972"/>
                  </a:cubicBezTo>
                  <a:cubicBezTo>
                    <a:pt x="621" y="4972"/>
                    <a:pt x="623" y="4972"/>
                    <a:pt x="626" y="4972"/>
                  </a:cubicBezTo>
                  <a:cubicBezTo>
                    <a:pt x="1228" y="4947"/>
                    <a:pt x="1553" y="4722"/>
                    <a:pt x="1203" y="4621"/>
                  </a:cubicBezTo>
                  <a:cubicBezTo>
                    <a:pt x="827" y="4546"/>
                    <a:pt x="827" y="4496"/>
                    <a:pt x="827" y="4396"/>
                  </a:cubicBezTo>
                  <a:cubicBezTo>
                    <a:pt x="852" y="3694"/>
                    <a:pt x="1403" y="2366"/>
                    <a:pt x="1604" y="1338"/>
                  </a:cubicBezTo>
                  <a:cubicBezTo>
                    <a:pt x="1748" y="582"/>
                    <a:pt x="1304" y="1"/>
                    <a:pt x="914" y="1"/>
                  </a:cubicBezTo>
                  <a:close/>
                </a:path>
              </a:pathLst>
            </a:custGeom>
            <a:solidFill>
              <a:srgbClr val="EF89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4"/>
            <p:cNvSpPr/>
            <p:nvPr/>
          </p:nvSpPr>
          <p:spPr>
            <a:xfrm>
              <a:off x="3548088" y="4565493"/>
              <a:ext cx="133466" cy="38507"/>
            </a:xfrm>
            <a:custGeom>
              <a:rect b="b" l="l" r="r" t="t"/>
              <a:pathLst>
                <a:path extrusionOk="0" h="427" w="1480">
                  <a:moveTo>
                    <a:pt x="878" y="0"/>
                  </a:moveTo>
                  <a:cubicBezTo>
                    <a:pt x="745" y="113"/>
                    <a:pt x="575" y="146"/>
                    <a:pt x="420" y="146"/>
                  </a:cubicBezTo>
                  <a:cubicBezTo>
                    <a:pt x="194" y="146"/>
                    <a:pt x="0" y="76"/>
                    <a:pt x="0" y="75"/>
                  </a:cubicBezTo>
                  <a:lnTo>
                    <a:pt x="0" y="75"/>
                  </a:lnTo>
                  <a:cubicBezTo>
                    <a:pt x="13" y="339"/>
                    <a:pt x="201" y="426"/>
                    <a:pt x="430" y="426"/>
                  </a:cubicBezTo>
                  <a:cubicBezTo>
                    <a:pt x="658" y="426"/>
                    <a:pt x="928" y="339"/>
                    <a:pt x="1103" y="251"/>
                  </a:cubicBezTo>
                  <a:cubicBezTo>
                    <a:pt x="1479" y="50"/>
                    <a:pt x="878" y="0"/>
                    <a:pt x="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4"/>
            <p:cNvSpPr/>
            <p:nvPr/>
          </p:nvSpPr>
          <p:spPr>
            <a:xfrm>
              <a:off x="3281333" y="3693089"/>
              <a:ext cx="436381" cy="774105"/>
            </a:xfrm>
            <a:custGeom>
              <a:rect b="b" l="l" r="r" t="t"/>
              <a:pathLst>
                <a:path extrusionOk="0" h="8584" w="4839">
                  <a:moveTo>
                    <a:pt x="803" y="0"/>
                  </a:moveTo>
                  <a:lnTo>
                    <a:pt x="1" y="2732"/>
                  </a:lnTo>
                  <a:cubicBezTo>
                    <a:pt x="1" y="2732"/>
                    <a:pt x="2332" y="4336"/>
                    <a:pt x="2683" y="5188"/>
                  </a:cubicBezTo>
                  <a:cubicBezTo>
                    <a:pt x="2983" y="5915"/>
                    <a:pt x="2582" y="8396"/>
                    <a:pt x="2582" y="8396"/>
                  </a:cubicBezTo>
                  <a:cubicBezTo>
                    <a:pt x="2840" y="8541"/>
                    <a:pt x="3107" y="8583"/>
                    <a:pt x="3331" y="8583"/>
                  </a:cubicBezTo>
                  <a:cubicBezTo>
                    <a:pt x="3651" y="8583"/>
                    <a:pt x="3886" y="8496"/>
                    <a:pt x="3886" y="8496"/>
                  </a:cubicBezTo>
                  <a:cubicBezTo>
                    <a:pt x="3886" y="8496"/>
                    <a:pt x="4838" y="4361"/>
                    <a:pt x="4412" y="3358"/>
                  </a:cubicBezTo>
                  <a:cubicBezTo>
                    <a:pt x="3961" y="2206"/>
                    <a:pt x="803" y="0"/>
                    <a:pt x="8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4"/>
            <p:cNvSpPr/>
            <p:nvPr/>
          </p:nvSpPr>
          <p:spPr>
            <a:xfrm>
              <a:off x="2861001" y="4197467"/>
              <a:ext cx="421411" cy="382904"/>
            </a:xfrm>
            <a:custGeom>
              <a:rect b="b" l="l" r="r" t="t"/>
              <a:pathLst>
                <a:path extrusionOk="0" h="4246" w="4673">
                  <a:moveTo>
                    <a:pt x="3971" y="0"/>
                  </a:moveTo>
                  <a:cubicBezTo>
                    <a:pt x="3814" y="0"/>
                    <a:pt x="3624" y="73"/>
                    <a:pt x="3409" y="247"/>
                  </a:cubicBezTo>
                  <a:cubicBezTo>
                    <a:pt x="2231" y="1224"/>
                    <a:pt x="0" y="3480"/>
                    <a:pt x="527" y="3906"/>
                  </a:cubicBezTo>
                  <a:cubicBezTo>
                    <a:pt x="807" y="4131"/>
                    <a:pt x="1065" y="4245"/>
                    <a:pt x="1197" y="4245"/>
                  </a:cubicBezTo>
                  <a:cubicBezTo>
                    <a:pt x="1301" y="4245"/>
                    <a:pt x="1328" y="4174"/>
                    <a:pt x="1228" y="4031"/>
                  </a:cubicBezTo>
                  <a:cubicBezTo>
                    <a:pt x="978" y="3705"/>
                    <a:pt x="1003" y="3655"/>
                    <a:pt x="1078" y="3580"/>
                  </a:cubicBezTo>
                  <a:cubicBezTo>
                    <a:pt x="1604" y="3029"/>
                    <a:pt x="2983" y="2352"/>
                    <a:pt x="3860" y="1675"/>
                  </a:cubicBezTo>
                  <a:cubicBezTo>
                    <a:pt x="4672" y="1041"/>
                    <a:pt x="4560" y="0"/>
                    <a:pt x="3971" y="0"/>
                  </a:cubicBezTo>
                  <a:close/>
                </a:path>
              </a:pathLst>
            </a:custGeom>
            <a:solidFill>
              <a:srgbClr val="EF89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4"/>
            <p:cNvSpPr/>
            <p:nvPr/>
          </p:nvSpPr>
          <p:spPr>
            <a:xfrm>
              <a:off x="2870019" y="4511204"/>
              <a:ext cx="135090" cy="84950"/>
            </a:xfrm>
            <a:custGeom>
              <a:rect b="b" l="l" r="r" t="t"/>
              <a:pathLst>
                <a:path extrusionOk="0" h="942" w="1498">
                  <a:moveTo>
                    <a:pt x="376" y="1"/>
                  </a:moveTo>
                  <a:lnTo>
                    <a:pt x="376" y="1"/>
                  </a:lnTo>
                  <a:cubicBezTo>
                    <a:pt x="0" y="452"/>
                    <a:pt x="727" y="803"/>
                    <a:pt x="1153" y="928"/>
                  </a:cubicBezTo>
                  <a:cubicBezTo>
                    <a:pt x="1194" y="938"/>
                    <a:pt x="1227" y="942"/>
                    <a:pt x="1252" y="942"/>
                  </a:cubicBezTo>
                  <a:cubicBezTo>
                    <a:pt x="1498" y="942"/>
                    <a:pt x="1128" y="552"/>
                    <a:pt x="1128" y="552"/>
                  </a:cubicBezTo>
                  <a:cubicBezTo>
                    <a:pt x="677" y="552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4"/>
            <p:cNvSpPr/>
            <p:nvPr/>
          </p:nvSpPr>
          <p:spPr>
            <a:xfrm>
              <a:off x="2967234" y="3683981"/>
              <a:ext cx="490489" cy="788895"/>
            </a:xfrm>
            <a:custGeom>
              <a:rect b="b" l="l" r="r" t="t"/>
              <a:pathLst>
                <a:path extrusionOk="0" h="8748" w="5439">
                  <a:moveTo>
                    <a:pt x="3810" y="1"/>
                  </a:moveTo>
                  <a:lnTo>
                    <a:pt x="1855" y="1304"/>
                  </a:lnTo>
                  <a:cubicBezTo>
                    <a:pt x="1404" y="2382"/>
                    <a:pt x="2206" y="4161"/>
                    <a:pt x="1980" y="5139"/>
                  </a:cubicBezTo>
                  <a:cubicBezTo>
                    <a:pt x="1805" y="5991"/>
                    <a:pt x="0" y="7770"/>
                    <a:pt x="0" y="7770"/>
                  </a:cubicBezTo>
                  <a:cubicBezTo>
                    <a:pt x="226" y="8497"/>
                    <a:pt x="953" y="8748"/>
                    <a:pt x="953" y="8748"/>
                  </a:cubicBezTo>
                  <a:cubicBezTo>
                    <a:pt x="953" y="8748"/>
                    <a:pt x="4637" y="6091"/>
                    <a:pt x="5013" y="4988"/>
                  </a:cubicBezTo>
                  <a:cubicBezTo>
                    <a:pt x="5439" y="3760"/>
                    <a:pt x="3810" y="1"/>
                    <a:pt x="3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4"/>
            <p:cNvSpPr/>
            <p:nvPr/>
          </p:nvSpPr>
          <p:spPr>
            <a:xfrm>
              <a:off x="3123156" y="3683981"/>
              <a:ext cx="425018" cy="231492"/>
            </a:xfrm>
            <a:custGeom>
              <a:rect b="b" l="l" r="r" t="t"/>
              <a:pathLst>
                <a:path extrusionOk="0" h="2567" w="4713">
                  <a:moveTo>
                    <a:pt x="2081" y="1"/>
                  </a:moveTo>
                  <a:lnTo>
                    <a:pt x="126" y="1304"/>
                  </a:lnTo>
                  <a:cubicBezTo>
                    <a:pt x="76" y="1454"/>
                    <a:pt x="26" y="1605"/>
                    <a:pt x="1" y="1755"/>
                  </a:cubicBezTo>
                  <a:cubicBezTo>
                    <a:pt x="757" y="2297"/>
                    <a:pt x="1564" y="2567"/>
                    <a:pt x="2371" y="2567"/>
                  </a:cubicBezTo>
                  <a:cubicBezTo>
                    <a:pt x="3168" y="2567"/>
                    <a:pt x="3965" y="2303"/>
                    <a:pt x="4712" y="1780"/>
                  </a:cubicBezTo>
                  <a:cubicBezTo>
                    <a:pt x="3685" y="903"/>
                    <a:pt x="2557" y="101"/>
                    <a:pt x="2557" y="101"/>
                  </a:cubicBezTo>
                  <a:lnTo>
                    <a:pt x="2356" y="703"/>
                  </a:lnTo>
                  <a:cubicBezTo>
                    <a:pt x="2206" y="277"/>
                    <a:pt x="2081" y="1"/>
                    <a:pt x="20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4"/>
            <p:cNvSpPr/>
            <p:nvPr/>
          </p:nvSpPr>
          <p:spPr>
            <a:xfrm>
              <a:off x="2987524" y="3844502"/>
              <a:ext cx="264588" cy="583194"/>
            </a:xfrm>
            <a:custGeom>
              <a:rect b="b" l="l" r="r" t="t"/>
              <a:pathLst>
                <a:path extrusionOk="0" h="6467" w="2934">
                  <a:moveTo>
                    <a:pt x="2231" y="0"/>
                  </a:moveTo>
                  <a:lnTo>
                    <a:pt x="2206" y="50"/>
                  </a:lnTo>
                  <a:cubicBezTo>
                    <a:pt x="2733" y="1028"/>
                    <a:pt x="2858" y="2206"/>
                    <a:pt x="2582" y="3283"/>
                  </a:cubicBezTo>
                  <a:cubicBezTo>
                    <a:pt x="2307" y="4361"/>
                    <a:pt x="1630" y="5339"/>
                    <a:pt x="703" y="5940"/>
                  </a:cubicBezTo>
                  <a:cubicBezTo>
                    <a:pt x="627" y="5990"/>
                    <a:pt x="577" y="6015"/>
                    <a:pt x="502" y="6065"/>
                  </a:cubicBezTo>
                  <a:cubicBezTo>
                    <a:pt x="327" y="6166"/>
                    <a:pt x="151" y="6291"/>
                    <a:pt x="1" y="6416"/>
                  </a:cubicBezTo>
                  <a:lnTo>
                    <a:pt x="51" y="6466"/>
                  </a:lnTo>
                  <a:cubicBezTo>
                    <a:pt x="201" y="6341"/>
                    <a:pt x="377" y="6241"/>
                    <a:pt x="552" y="6116"/>
                  </a:cubicBezTo>
                  <a:cubicBezTo>
                    <a:pt x="602" y="6091"/>
                    <a:pt x="677" y="6040"/>
                    <a:pt x="728" y="5990"/>
                  </a:cubicBezTo>
                  <a:cubicBezTo>
                    <a:pt x="1680" y="5389"/>
                    <a:pt x="2382" y="4411"/>
                    <a:pt x="2657" y="3309"/>
                  </a:cubicBezTo>
                  <a:cubicBezTo>
                    <a:pt x="2933" y="2231"/>
                    <a:pt x="2808" y="1028"/>
                    <a:pt x="2281" y="25"/>
                  </a:cubicBezTo>
                  <a:lnTo>
                    <a:pt x="22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4"/>
            <p:cNvSpPr/>
            <p:nvPr/>
          </p:nvSpPr>
          <p:spPr>
            <a:xfrm>
              <a:off x="3362766" y="3422999"/>
              <a:ext cx="525930" cy="337724"/>
            </a:xfrm>
            <a:custGeom>
              <a:rect b="b" l="l" r="r" t="t"/>
              <a:pathLst>
                <a:path extrusionOk="0" h="3745" w="5832">
                  <a:moveTo>
                    <a:pt x="997" y="0"/>
                  </a:moveTo>
                  <a:cubicBezTo>
                    <a:pt x="968" y="0"/>
                    <a:pt x="944" y="4"/>
                    <a:pt x="927" y="13"/>
                  </a:cubicBezTo>
                  <a:cubicBezTo>
                    <a:pt x="0" y="439"/>
                    <a:pt x="1529" y="3296"/>
                    <a:pt x="2907" y="3697"/>
                  </a:cubicBezTo>
                  <a:cubicBezTo>
                    <a:pt x="3026" y="3730"/>
                    <a:pt x="3145" y="3745"/>
                    <a:pt x="3264" y="3745"/>
                  </a:cubicBezTo>
                  <a:cubicBezTo>
                    <a:pt x="4223" y="3745"/>
                    <a:pt x="5141" y="2772"/>
                    <a:pt x="5364" y="2594"/>
                  </a:cubicBezTo>
                  <a:cubicBezTo>
                    <a:pt x="5832" y="2193"/>
                    <a:pt x="5804" y="1930"/>
                    <a:pt x="5633" y="1930"/>
                  </a:cubicBezTo>
                  <a:cubicBezTo>
                    <a:pt x="5612" y="1930"/>
                    <a:pt x="5589" y="1934"/>
                    <a:pt x="5564" y="1942"/>
                  </a:cubicBezTo>
                  <a:cubicBezTo>
                    <a:pt x="5339" y="2043"/>
                    <a:pt x="5263" y="2293"/>
                    <a:pt x="4887" y="2469"/>
                  </a:cubicBezTo>
                  <a:cubicBezTo>
                    <a:pt x="4658" y="2600"/>
                    <a:pt x="4353" y="2785"/>
                    <a:pt x="3939" y="2785"/>
                  </a:cubicBezTo>
                  <a:cubicBezTo>
                    <a:pt x="3720" y="2785"/>
                    <a:pt x="3469" y="2733"/>
                    <a:pt x="3183" y="2594"/>
                  </a:cubicBezTo>
                  <a:cubicBezTo>
                    <a:pt x="2381" y="2193"/>
                    <a:pt x="2431" y="1191"/>
                    <a:pt x="2080" y="639"/>
                  </a:cubicBezTo>
                  <a:cubicBezTo>
                    <a:pt x="1835" y="260"/>
                    <a:pt x="1233" y="0"/>
                    <a:pt x="997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4"/>
            <p:cNvSpPr/>
            <p:nvPr/>
          </p:nvSpPr>
          <p:spPr>
            <a:xfrm>
              <a:off x="3093848" y="3400364"/>
              <a:ext cx="485980" cy="480569"/>
            </a:xfrm>
            <a:custGeom>
              <a:rect b="b" l="l" r="r" t="t"/>
              <a:pathLst>
                <a:path extrusionOk="0" h="5329" w="5389">
                  <a:moveTo>
                    <a:pt x="2880" y="0"/>
                  </a:moveTo>
                  <a:cubicBezTo>
                    <a:pt x="2206" y="0"/>
                    <a:pt x="1490" y="221"/>
                    <a:pt x="1529" y="1492"/>
                  </a:cubicBezTo>
                  <a:cubicBezTo>
                    <a:pt x="1554" y="2670"/>
                    <a:pt x="1153" y="3271"/>
                    <a:pt x="551" y="4249"/>
                  </a:cubicBezTo>
                  <a:lnTo>
                    <a:pt x="501" y="4324"/>
                  </a:lnTo>
                  <a:cubicBezTo>
                    <a:pt x="0" y="4946"/>
                    <a:pt x="1272" y="5329"/>
                    <a:pt x="2509" y="5329"/>
                  </a:cubicBezTo>
                  <a:cubicBezTo>
                    <a:pt x="3316" y="5329"/>
                    <a:pt x="4109" y="5166"/>
                    <a:pt x="4386" y="4800"/>
                  </a:cubicBezTo>
                  <a:cubicBezTo>
                    <a:pt x="4987" y="3998"/>
                    <a:pt x="5338" y="2770"/>
                    <a:pt x="5363" y="1792"/>
                  </a:cubicBezTo>
                  <a:cubicBezTo>
                    <a:pt x="5388" y="464"/>
                    <a:pt x="4210" y="113"/>
                    <a:pt x="3458" y="38"/>
                  </a:cubicBezTo>
                  <a:cubicBezTo>
                    <a:pt x="3284" y="21"/>
                    <a:pt x="3084" y="0"/>
                    <a:pt x="28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4"/>
            <p:cNvSpPr/>
            <p:nvPr/>
          </p:nvSpPr>
          <p:spPr>
            <a:xfrm>
              <a:off x="3350141" y="3315594"/>
              <a:ext cx="143747" cy="179999"/>
            </a:xfrm>
            <a:custGeom>
              <a:rect b="b" l="l" r="r" t="t"/>
              <a:pathLst>
                <a:path extrusionOk="0" h="1996" w="1594">
                  <a:moveTo>
                    <a:pt x="717" y="1"/>
                  </a:moveTo>
                  <a:cubicBezTo>
                    <a:pt x="717" y="1"/>
                    <a:pt x="892" y="652"/>
                    <a:pt x="416" y="878"/>
                  </a:cubicBezTo>
                  <a:cubicBezTo>
                    <a:pt x="1" y="1074"/>
                    <a:pt x="1072" y="1995"/>
                    <a:pt x="1369" y="1995"/>
                  </a:cubicBezTo>
                  <a:cubicBezTo>
                    <a:pt x="1413" y="1995"/>
                    <a:pt x="1440" y="1975"/>
                    <a:pt x="1443" y="1930"/>
                  </a:cubicBezTo>
                  <a:cubicBezTo>
                    <a:pt x="1469" y="1479"/>
                    <a:pt x="1293" y="1179"/>
                    <a:pt x="1594" y="727"/>
                  </a:cubicBezTo>
                  <a:lnTo>
                    <a:pt x="717" y="1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4"/>
            <p:cNvSpPr/>
            <p:nvPr/>
          </p:nvSpPr>
          <p:spPr>
            <a:xfrm>
              <a:off x="3383057" y="3208370"/>
              <a:ext cx="171883" cy="234107"/>
            </a:xfrm>
            <a:custGeom>
              <a:rect b="b" l="l" r="r" t="t"/>
              <a:pathLst>
                <a:path extrusionOk="0" h="2596" w="1906">
                  <a:moveTo>
                    <a:pt x="986" y="0"/>
                  </a:moveTo>
                  <a:cubicBezTo>
                    <a:pt x="729" y="0"/>
                    <a:pt x="481" y="153"/>
                    <a:pt x="377" y="287"/>
                  </a:cubicBezTo>
                  <a:cubicBezTo>
                    <a:pt x="1" y="764"/>
                    <a:pt x="126" y="1315"/>
                    <a:pt x="276" y="1641"/>
                  </a:cubicBezTo>
                  <a:cubicBezTo>
                    <a:pt x="533" y="2282"/>
                    <a:pt x="1064" y="2596"/>
                    <a:pt x="1338" y="2596"/>
                  </a:cubicBezTo>
                  <a:cubicBezTo>
                    <a:pt x="1385" y="2596"/>
                    <a:pt x="1425" y="2586"/>
                    <a:pt x="1454" y="2568"/>
                  </a:cubicBezTo>
                  <a:cubicBezTo>
                    <a:pt x="1906" y="2317"/>
                    <a:pt x="1805" y="688"/>
                    <a:pt x="1479" y="262"/>
                  </a:cubicBezTo>
                  <a:cubicBezTo>
                    <a:pt x="1338" y="70"/>
                    <a:pt x="1160" y="0"/>
                    <a:pt x="986" y="0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4"/>
            <p:cNvSpPr/>
            <p:nvPr/>
          </p:nvSpPr>
          <p:spPr>
            <a:xfrm>
              <a:off x="3360512" y="3194843"/>
              <a:ext cx="192174" cy="184689"/>
            </a:xfrm>
            <a:custGeom>
              <a:rect b="b" l="l" r="r" t="t"/>
              <a:pathLst>
                <a:path extrusionOk="0" h="2048" w="2131">
                  <a:moveTo>
                    <a:pt x="1198" y="1"/>
                  </a:moveTo>
                  <a:cubicBezTo>
                    <a:pt x="899" y="1"/>
                    <a:pt x="595" y="133"/>
                    <a:pt x="401" y="412"/>
                  </a:cubicBezTo>
                  <a:cubicBezTo>
                    <a:pt x="0" y="964"/>
                    <a:pt x="176" y="1390"/>
                    <a:pt x="201" y="1490"/>
                  </a:cubicBezTo>
                  <a:cubicBezTo>
                    <a:pt x="299" y="1785"/>
                    <a:pt x="515" y="2047"/>
                    <a:pt x="618" y="2047"/>
                  </a:cubicBezTo>
                  <a:cubicBezTo>
                    <a:pt x="672" y="2047"/>
                    <a:pt x="695" y="1973"/>
                    <a:pt x="652" y="1791"/>
                  </a:cubicBezTo>
                  <a:cubicBezTo>
                    <a:pt x="526" y="1264"/>
                    <a:pt x="927" y="1415"/>
                    <a:pt x="827" y="989"/>
                  </a:cubicBezTo>
                  <a:cubicBezTo>
                    <a:pt x="815" y="901"/>
                    <a:pt x="833" y="876"/>
                    <a:pt x="931" y="876"/>
                  </a:cubicBezTo>
                  <a:cubicBezTo>
                    <a:pt x="1028" y="876"/>
                    <a:pt x="1203" y="901"/>
                    <a:pt x="1504" y="914"/>
                  </a:cubicBezTo>
                  <a:cubicBezTo>
                    <a:pt x="2105" y="914"/>
                    <a:pt x="2130" y="888"/>
                    <a:pt x="2080" y="663"/>
                  </a:cubicBezTo>
                  <a:cubicBezTo>
                    <a:pt x="1980" y="234"/>
                    <a:pt x="1594" y="1"/>
                    <a:pt x="1198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4"/>
            <p:cNvSpPr/>
            <p:nvPr/>
          </p:nvSpPr>
          <p:spPr>
            <a:xfrm>
              <a:off x="3360512" y="3196105"/>
              <a:ext cx="176392" cy="182344"/>
            </a:xfrm>
            <a:custGeom>
              <a:rect b="b" l="l" r="r" t="t"/>
              <a:pathLst>
                <a:path extrusionOk="0" h="2022" w="1956">
                  <a:moveTo>
                    <a:pt x="1217" y="0"/>
                  </a:moveTo>
                  <a:cubicBezTo>
                    <a:pt x="922" y="0"/>
                    <a:pt x="617" y="132"/>
                    <a:pt x="401" y="398"/>
                  </a:cubicBezTo>
                  <a:cubicBezTo>
                    <a:pt x="0" y="900"/>
                    <a:pt x="176" y="1376"/>
                    <a:pt x="201" y="1476"/>
                  </a:cubicBezTo>
                  <a:cubicBezTo>
                    <a:pt x="287" y="1758"/>
                    <a:pt x="506" y="2022"/>
                    <a:pt x="612" y="2022"/>
                  </a:cubicBezTo>
                  <a:cubicBezTo>
                    <a:pt x="628" y="2022"/>
                    <a:pt x="642" y="2016"/>
                    <a:pt x="652" y="2002"/>
                  </a:cubicBezTo>
                  <a:cubicBezTo>
                    <a:pt x="752" y="1902"/>
                    <a:pt x="376" y="1777"/>
                    <a:pt x="551" y="1451"/>
                  </a:cubicBezTo>
                  <a:cubicBezTo>
                    <a:pt x="727" y="1125"/>
                    <a:pt x="501" y="1025"/>
                    <a:pt x="627" y="724"/>
                  </a:cubicBezTo>
                  <a:cubicBezTo>
                    <a:pt x="685" y="564"/>
                    <a:pt x="785" y="531"/>
                    <a:pt x="990" y="531"/>
                  </a:cubicBezTo>
                  <a:cubicBezTo>
                    <a:pt x="1139" y="531"/>
                    <a:pt x="1344" y="549"/>
                    <a:pt x="1629" y="549"/>
                  </a:cubicBezTo>
                  <a:cubicBezTo>
                    <a:pt x="1658" y="551"/>
                    <a:pt x="1685" y="553"/>
                    <a:pt x="1709" y="553"/>
                  </a:cubicBezTo>
                  <a:cubicBezTo>
                    <a:pt x="1915" y="553"/>
                    <a:pt x="1955" y="463"/>
                    <a:pt x="1955" y="373"/>
                  </a:cubicBezTo>
                  <a:cubicBezTo>
                    <a:pt x="1782" y="126"/>
                    <a:pt x="1504" y="0"/>
                    <a:pt x="1217" y="0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4"/>
            <p:cNvSpPr/>
            <p:nvPr/>
          </p:nvSpPr>
          <p:spPr>
            <a:xfrm>
              <a:off x="3193227" y="3441576"/>
              <a:ext cx="549557" cy="308776"/>
            </a:xfrm>
            <a:custGeom>
              <a:rect b="b" l="l" r="r" t="t"/>
              <a:pathLst>
                <a:path extrusionOk="0" h="3424" w="6094">
                  <a:moveTo>
                    <a:pt x="1107" y="1"/>
                  </a:moveTo>
                  <a:cubicBezTo>
                    <a:pt x="1009" y="1"/>
                    <a:pt x="929" y="23"/>
                    <a:pt x="878" y="57"/>
                  </a:cubicBezTo>
                  <a:cubicBezTo>
                    <a:pt x="0" y="634"/>
                    <a:pt x="2005" y="3240"/>
                    <a:pt x="3459" y="3416"/>
                  </a:cubicBezTo>
                  <a:cubicBezTo>
                    <a:pt x="3507" y="3421"/>
                    <a:pt x="3554" y="3424"/>
                    <a:pt x="3601" y="3424"/>
                  </a:cubicBezTo>
                  <a:cubicBezTo>
                    <a:pt x="4641" y="3424"/>
                    <a:pt x="5499" y="2152"/>
                    <a:pt x="5715" y="1912"/>
                  </a:cubicBezTo>
                  <a:cubicBezTo>
                    <a:pt x="6093" y="1470"/>
                    <a:pt x="6066" y="1205"/>
                    <a:pt x="5914" y="1205"/>
                  </a:cubicBezTo>
                  <a:cubicBezTo>
                    <a:pt x="5885" y="1205"/>
                    <a:pt x="5851" y="1215"/>
                    <a:pt x="5815" y="1235"/>
                  </a:cubicBezTo>
                  <a:cubicBezTo>
                    <a:pt x="5589" y="1360"/>
                    <a:pt x="5589" y="1611"/>
                    <a:pt x="5239" y="1862"/>
                  </a:cubicBezTo>
                  <a:cubicBezTo>
                    <a:pt x="4968" y="2055"/>
                    <a:pt x="4638" y="2352"/>
                    <a:pt x="4099" y="2352"/>
                  </a:cubicBezTo>
                  <a:cubicBezTo>
                    <a:pt x="3939" y="2352"/>
                    <a:pt x="3761" y="2326"/>
                    <a:pt x="3559" y="2263"/>
                  </a:cubicBezTo>
                  <a:cubicBezTo>
                    <a:pt x="2682" y="2012"/>
                    <a:pt x="2231" y="834"/>
                    <a:pt x="1780" y="333"/>
                  </a:cubicBezTo>
                  <a:cubicBezTo>
                    <a:pt x="1549" y="85"/>
                    <a:pt x="1295" y="1"/>
                    <a:pt x="1107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0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1" name="Google Shape;104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00250" y="0"/>
            <a:ext cx="51435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2" name="Google Shape;1042;p5"/>
          <p:cNvSpPr/>
          <p:nvPr/>
        </p:nvSpPr>
        <p:spPr>
          <a:xfrm>
            <a:off x="2366801" y="654268"/>
            <a:ext cx="1545021" cy="2167759"/>
          </a:xfrm>
          <a:prstGeom prst="ellipse">
            <a:avLst/>
          </a:prstGeom>
          <a:noFill/>
          <a:ln cap="flat" cmpd="sng" w="76200">
            <a:solidFill>
              <a:srgbClr val="92D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6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6"/>
          <p:cNvSpPr txBox="1"/>
          <p:nvPr>
            <p:ph type="title"/>
          </p:nvPr>
        </p:nvSpPr>
        <p:spPr>
          <a:xfrm>
            <a:off x="-153981" y="2571750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How</a:t>
            </a:r>
            <a:endParaRPr/>
          </a:p>
        </p:txBody>
      </p:sp>
      <p:sp>
        <p:nvSpPr>
          <p:cNvPr id="1048" name="Google Shape;1048;p6"/>
          <p:cNvSpPr txBox="1"/>
          <p:nvPr>
            <p:ph idx="2" type="title"/>
          </p:nvPr>
        </p:nvSpPr>
        <p:spPr>
          <a:xfrm>
            <a:off x="1121069" y="1547188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ID"/>
              <a:t>03</a:t>
            </a:r>
            <a:endParaRPr/>
          </a:p>
        </p:txBody>
      </p:sp>
      <p:grpSp>
        <p:nvGrpSpPr>
          <p:cNvPr id="1049" name="Google Shape;1049;p6"/>
          <p:cNvGrpSpPr/>
          <p:nvPr/>
        </p:nvGrpSpPr>
        <p:grpSpPr>
          <a:xfrm>
            <a:off x="4975373" y="1099778"/>
            <a:ext cx="3329249" cy="2609041"/>
            <a:chOff x="5306450" y="1437175"/>
            <a:chExt cx="3329249" cy="2609041"/>
          </a:xfrm>
        </p:grpSpPr>
        <p:sp>
          <p:nvSpPr>
            <p:cNvPr id="1050" name="Google Shape;1050;p6"/>
            <p:cNvSpPr/>
            <p:nvPr/>
          </p:nvSpPr>
          <p:spPr>
            <a:xfrm>
              <a:off x="7857393" y="3731090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01" y="0"/>
                  </a:moveTo>
                  <a:lnTo>
                    <a:pt x="0" y="176"/>
                  </a:lnTo>
                  <a:lnTo>
                    <a:pt x="451" y="903"/>
                  </a:lnTo>
                  <a:lnTo>
                    <a:pt x="752" y="702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6"/>
            <p:cNvSpPr/>
            <p:nvPr/>
          </p:nvSpPr>
          <p:spPr>
            <a:xfrm>
              <a:off x="7794906" y="3630171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01" y="1"/>
                  </a:moveTo>
                  <a:lnTo>
                    <a:pt x="1" y="176"/>
                  </a:lnTo>
                  <a:lnTo>
                    <a:pt x="427" y="903"/>
                  </a:lnTo>
                  <a:lnTo>
                    <a:pt x="753" y="702"/>
                  </a:lnTo>
                  <a:lnTo>
                    <a:pt x="301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6"/>
            <p:cNvSpPr/>
            <p:nvPr/>
          </p:nvSpPr>
          <p:spPr>
            <a:xfrm>
              <a:off x="7732515" y="3529348"/>
              <a:ext cx="72070" cy="86544"/>
            </a:xfrm>
            <a:custGeom>
              <a:rect b="b" l="l" r="r" t="t"/>
              <a:pathLst>
                <a:path extrusionOk="0" h="903" w="752">
                  <a:moveTo>
                    <a:pt x="301" y="0"/>
                  </a:moveTo>
                  <a:lnTo>
                    <a:pt x="0" y="201"/>
                  </a:lnTo>
                  <a:lnTo>
                    <a:pt x="426" y="902"/>
                  </a:lnTo>
                  <a:lnTo>
                    <a:pt x="752" y="702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6"/>
            <p:cNvSpPr/>
            <p:nvPr/>
          </p:nvSpPr>
          <p:spPr>
            <a:xfrm>
              <a:off x="7667632" y="3428429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26" y="0"/>
                  </a:moveTo>
                  <a:lnTo>
                    <a:pt x="0" y="201"/>
                  </a:lnTo>
                  <a:lnTo>
                    <a:pt x="451" y="903"/>
                  </a:lnTo>
                  <a:lnTo>
                    <a:pt x="752" y="702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6"/>
            <p:cNvSpPr/>
            <p:nvPr/>
          </p:nvSpPr>
          <p:spPr>
            <a:xfrm>
              <a:off x="7605145" y="3327510"/>
              <a:ext cx="72166" cy="86639"/>
            </a:xfrm>
            <a:custGeom>
              <a:rect b="b" l="l" r="r" t="t"/>
              <a:pathLst>
                <a:path extrusionOk="0" h="904" w="753">
                  <a:moveTo>
                    <a:pt x="327" y="1"/>
                  </a:moveTo>
                  <a:lnTo>
                    <a:pt x="1" y="201"/>
                  </a:lnTo>
                  <a:lnTo>
                    <a:pt x="452" y="903"/>
                  </a:lnTo>
                  <a:lnTo>
                    <a:pt x="753" y="703"/>
                  </a:lnTo>
                  <a:lnTo>
                    <a:pt x="327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6"/>
            <p:cNvSpPr/>
            <p:nvPr/>
          </p:nvSpPr>
          <p:spPr>
            <a:xfrm>
              <a:off x="7542754" y="3226687"/>
              <a:ext cx="72070" cy="86544"/>
            </a:xfrm>
            <a:custGeom>
              <a:rect b="b" l="l" r="r" t="t"/>
              <a:pathLst>
                <a:path extrusionOk="0" h="903" w="752">
                  <a:moveTo>
                    <a:pt x="301" y="0"/>
                  </a:moveTo>
                  <a:lnTo>
                    <a:pt x="0" y="201"/>
                  </a:lnTo>
                  <a:lnTo>
                    <a:pt x="451" y="902"/>
                  </a:lnTo>
                  <a:lnTo>
                    <a:pt x="752" y="702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6"/>
            <p:cNvSpPr/>
            <p:nvPr/>
          </p:nvSpPr>
          <p:spPr>
            <a:xfrm>
              <a:off x="7480267" y="3125768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01" y="1"/>
                  </a:moveTo>
                  <a:lnTo>
                    <a:pt x="0" y="201"/>
                  </a:lnTo>
                  <a:lnTo>
                    <a:pt x="427" y="903"/>
                  </a:lnTo>
                  <a:lnTo>
                    <a:pt x="752" y="702"/>
                  </a:lnTo>
                  <a:lnTo>
                    <a:pt x="301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6"/>
            <p:cNvSpPr/>
            <p:nvPr/>
          </p:nvSpPr>
          <p:spPr>
            <a:xfrm>
              <a:off x="7417780" y="3024850"/>
              <a:ext cx="72166" cy="86639"/>
            </a:xfrm>
            <a:custGeom>
              <a:rect b="b" l="l" r="r" t="t"/>
              <a:pathLst>
                <a:path extrusionOk="0" h="904" w="753">
                  <a:moveTo>
                    <a:pt x="302" y="1"/>
                  </a:moveTo>
                  <a:lnTo>
                    <a:pt x="1" y="201"/>
                  </a:lnTo>
                  <a:lnTo>
                    <a:pt x="427" y="903"/>
                  </a:lnTo>
                  <a:lnTo>
                    <a:pt x="753" y="703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6"/>
            <p:cNvSpPr/>
            <p:nvPr/>
          </p:nvSpPr>
          <p:spPr>
            <a:xfrm>
              <a:off x="7352993" y="2924027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26" y="0"/>
                  </a:moveTo>
                  <a:lnTo>
                    <a:pt x="0" y="201"/>
                  </a:lnTo>
                  <a:lnTo>
                    <a:pt x="451" y="902"/>
                  </a:lnTo>
                  <a:lnTo>
                    <a:pt x="752" y="702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6"/>
            <p:cNvSpPr/>
            <p:nvPr/>
          </p:nvSpPr>
          <p:spPr>
            <a:xfrm>
              <a:off x="7290506" y="2823108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26" y="1"/>
                  </a:moveTo>
                  <a:lnTo>
                    <a:pt x="1" y="201"/>
                  </a:lnTo>
                  <a:lnTo>
                    <a:pt x="452" y="903"/>
                  </a:lnTo>
                  <a:lnTo>
                    <a:pt x="752" y="70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6"/>
            <p:cNvSpPr/>
            <p:nvPr/>
          </p:nvSpPr>
          <p:spPr>
            <a:xfrm>
              <a:off x="7228019" y="2722189"/>
              <a:ext cx="72166" cy="86639"/>
            </a:xfrm>
            <a:custGeom>
              <a:rect b="b" l="l" r="r" t="t"/>
              <a:pathLst>
                <a:path extrusionOk="0" h="904" w="753">
                  <a:moveTo>
                    <a:pt x="302" y="1"/>
                  </a:moveTo>
                  <a:lnTo>
                    <a:pt x="1" y="201"/>
                  </a:lnTo>
                  <a:lnTo>
                    <a:pt x="452" y="903"/>
                  </a:lnTo>
                  <a:lnTo>
                    <a:pt x="753" y="703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6"/>
            <p:cNvSpPr/>
            <p:nvPr/>
          </p:nvSpPr>
          <p:spPr>
            <a:xfrm>
              <a:off x="7165628" y="2621366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01" y="0"/>
                  </a:moveTo>
                  <a:lnTo>
                    <a:pt x="0" y="201"/>
                  </a:lnTo>
                  <a:lnTo>
                    <a:pt x="426" y="903"/>
                  </a:lnTo>
                  <a:lnTo>
                    <a:pt x="752" y="702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6"/>
            <p:cNvSpPr/>
            <p:nvPr/>
          </p:nvSpPr>
          <p:spPr>
            <a:xfrm>
              <a:off x="7103141" y="2520447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01" y="1"/>
                  </a:moveTo>
                  <a:lnTo>
                    <a:pt x="1" y="201"/>
                  </a:lnTo>
                  <a:lnTo>
                    <a:pt x="427" y="903"/>
                  </a:lnTo>
                  <a:lnTo>
                    <a:pt x="752" y="702"/>
                  </a:lnTo>
                  <a:lnTo>
                    <a:pt x="301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6"/>
            <p:cNvSpPr/>
            <p:nvPr/>
          </p:nvSpPr>
          <p:spPr>
            <a:xfrm>
              <a:off x="7040654" y="2419624"/>
              <a:ext cx="69770" cy="86544"/>
            </a:xfrm>
            <a:custGeom>
              <a:rect b="b" l="l" r="r" t="t"/>
              <a:pathLst>
                <a:path extrusionOk="0" h="903" w="728">
                  <a:moveTo>
                    <a:pt x="302" y="0"/>
                  </a:moveTo>
                  <a:lnTo>
                    <a:pt x="1" y="201"/>
                  </a:lnTo>
                  <a:lnTo>
                    <a:pt x="427" y="902"/>
                  </a:lnTo>
                  <a:lnTo>
                    <a:pt x="728" y="702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6"/>
            <p:cNvSpPr/>
            <p:nvPr/>
          </p:nvSpPr>
          <p:spPr>
            <a:xfrm>
              <a:off x="6975867" y="2318705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26" y="0"/>
                  </a:moveTo>
                  <a:lnTo>
                    <a:pt x="0" y="201"/>
                  </a:lnTo>
                  <a:lnTo>
                    <a:pt x="451" y="903"/>
                  </a:lnTo>
                  <a:lnTo>
                    <a:pt x="752" y="702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6"/>
            <p:cNvSpPr/>
            <p:nvPr/>
          </p:nvSpPr>
          <p:spPr>
            <a:xfrm>
              <a:off x="6913380" y="2217787"/>
              <a:ext cx="72166" cy="86639"/>
            </a:xfrm>
            <a:custGeom>
              <a:rect b="b" l="l" r="r" t="t"/>
              <a:pathLst>
                <a:path extrusionOk="0" h="904" w="753">
                  <a:moveTo>
                    <a:pt x="326" y="1"/>
                  </a:moveTo>
                  <a:lnTo>
                    <a:pt x="1" y="201"/>
                  </a:lnTo>
                  <a:lnTo>
                    <a:pt x="452" y="903"/>
                  </a:lnTo>
                  <a:lnTo>
                    <a:pt x="753" y="703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6"/>
            <p:cNvSpPr/>
            <p:nvPr/>
          </p:nvSpPr>
          <p:spPr>
            <a:xfrm>
              <a:off x="6850989" y="2116964"/>
              <a:ext cx="72070" cy="86544"/>
            </a:xfrm>
            <a:custGeom>
              <a:rect b="b" l="l" r="r" t="t"/>
              <a:pathLst>
                <a:path extrusionOk="0" h="903" w="752">
                  <a:moveTo>
                    <a:pt x="301" y="0"/>
                  </a:moveTo>
                  <a:lnTo>
                    <a:pt x="0" y="201"/>
                  </a:lnTo>
                  <a:lnTo>
                    <a:pt x="451" y="902"/>
                  </a:lnTo>
                  <a:lnTo>
                    <a:pt x="752" y="702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6"/>
            <p:cNvSpPr/>
            <p:nvPr/>
          </p:nvSpPr>
          <p:spPr>
            <a:xfrm>
              <a:off x="6788502" y="2016045"/>
              <a:ext cx="72166" cy="86544"/>
            </a:xfrm>
            <a:custGeom>
              <a:rect b="b" l="l" r="r" t="t"/>
              <a:pathLst>
                <a:path extrusionOk="0" h="903" w="753">
                  <a:moveTo>
                    <a:pt x="301" y="0"/>
                  </a:moveTo>
                  <a:lnTo>
                    <a:pt x="0" y="201"/>
                  </a:lnTo>
                  <a:lnTo>
                    <a:pt x="426" y="903"/>
                  </a:lnTo>
                  <a:lnTo>
                    <a:pt x="752" y="702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6"/>
            <p:cNvSpPr/>
            <p:nvPr/>
          </p:nvSpPr>
          <p:spPr>
            <a:xfrm>
              <a:off x="6726015" y="1915126"/>
              <a:ext cx="72166" cy="86639"/>
            </a:xfrm>
            <a:custGeom>
              <a:rect b="b" l="l" r="r" t="t"/>
              <a:pathLst>
                <a:path extrusionOk="0" h="904" w="753">
                  <a:moveTo>
                    <a:pt x="302" y="1"/>
                  </a:moveTo>
                  <a:lnTo>
                    <a:pt x="1" y="201"/>
                  </a:lnTo>
                  <a:lnTo>
                    <a:pt x="427" y="903"/>
                  </a:lnTo>
                  <a:lnTo>
                    <a:pt x="753" y="703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rgbClr val="394E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6"/>
            <p:cNvSpPr/>
            <p:nvPr/>
          </p:nvSpPr>
          <p:spPr>
            <a:xfrm>
              <a:off x="5611505" y="1437175"/>
              <a:ext cx="2846470" cy="2394850"/>
            </a:xfrm>
            <a:custGeom>
              <a:rect b="b" l="l" r="r" t="t"/>
              <a:pathLst>
                <a:path extrusionOk="0" h="24988" w="29701">
                  <a:moveTo>
                    <a:pt x="14863" y="0"/>
                  </a:moveTo>
                  <a:lnTo>
                    <a:pt x="1" y="24988"/>
                  </a:lnTo>
                  <a:lnTo>
                    <a:pt x="29700" y="24988"/>
                  </a:lnTo>
                  <a:lnTo>
                    <a:pt x="148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6"/>
            <p:cNvSpPr/>
            <p:nvPr/>
          </p:nvSpPr>
          <p:spPr>
            <a:xfrm>
              <a:off x="5611505" y="3137748"/>
              <a:ext cx="2846470" cy="694265"/>
            </a:xfrm>
            <a:custGeom>
              <a:rect b="b" l="l" r="r" t="t"/>
              <a:pathLst>
                <a:path extrusionOk="0" h="7244" w="29701">
                  <a:moveTo>
                    <a:pt x="4311" y="1"/>
                  </a:moveTo>
                  <a:lnTo>
                    <a:pt x="1" y="7244"/>
                  </a:lnTo>
                  <a:lnTo>
                    <a:pt x="29700" y="7244"/>
                  </a:lnTo>
                  <a:lnTo>
                    <a:pt x="253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6"/>
            <p:cNvSpPr/>
            <p:nvPr/>
          </p:nvSpPr>
          <p:spPr>
            <a:xfrm>
              <a:off x="6420960" y="1437175"/>
              <a:ext cx="1229883" cy="1035360"/>
            </a:xfrm>
            <a:custGeom>
              <a:rect b="b" l="l" r="r" t="t"/>
              <a:pathLst>
                <a:path extrusionOk="0" h="10803" w="12833">
                  <a:moveTo>
                    <a:pt x="6417" y="0"/>
                  </a:moveTo>
                  <a:lnTo>
                    <a:pt x="1" y="10802"/>
                  </a:lnTo>
                  <a:lnTo>
                    <a:pt x="12833" y="10802"/>
                  </a:lnTo>
                  <a:lnTo>
                    <a:pt x="641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6"/>
            <p:cNvSpPr/>
            <p:nvPr/>
          </p:nvSpPr>
          <p:spPr>
            <a:xfrm>
              <a:off x="6420960" y="2102492"/>
              <a:ext cx="1229883" cy="370038"/>
            </a:xfrm>
            <a:custGeom>
              <a:rect b="b" l="l" r="r" t="t"/>
              <a:pathLst>
                <a:path extrusionOk="0" h="3861" w="12833">
                  <a:moveTo>
                    <a:pt x="2281" y="1"/>
                  </a:moveTo>
                  <a:lnTo>
                    <a:pt x="1" y="3860"/>
                  </a:lnTo>
                  <a:lnTo>
                    <a:pt x="12833" y="3860"/>
                  </a:lnTo>
                  <a:lnTo>
                    <a:pt x="105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6"/>
            <p:cNvSpPr/>
            <p:nvPr/>
          </p:nvSpPr>
          <p:spPr>
            <a:xfrm>
              <a:off x="7569110" y="1915126"/>
              <a:ext cx="161007" cy="158615"/>
            </a:xfrm>
            <a:custGeom>
              <a:rect b="b" l="l" r="r" t="t"/>
              <a:pathLst>
                <a:path extrusionOk="0" h="1655" w="1680">
                  <a:moveTo>
                    <a:pt x="302" y="1"/>
                  </a:moveTo>
                  <a:lnTo>
                    <a:pt x="1" y="277"/>
                  </a:lnTo>
                  <a:lnTo>
                    <a:pt x="1379" y="1655"/>
                  </a:lnTo>
                  <a:lnTo>
                    <a:pt x="1680" y="1354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6"/>
            <p:cNvSpPr/>
            <p:nvPr/>
          </p:nvSpPr>
          <p:spPr>
            <a:xfrm>
              <a:off x="7571506" y="1915126"/>
              <a:ext cx="156215" cy="158615"/>
            </a:xfrm>
            <a:custGeom>
              <a:rect b="b" l="l" r="r" t="t"/>
              <a:pathLst>
                <a:path extrusionOk="0" h="1655" w="1630">
                  <a:moveTo>
                    <a:pt x="1354" y="1"/>
                  </a:moveTo>
                  <a:lnTo>
                    <a:pt x="1" y="1354"/>
                  </a:lnTo>
                  <a:lnTo>
                    <a:pt x="277" y="1655"/>
                  </a:lnTo>
                  <a:lnTo>
                    <a:pt x="1630" y="277"/>
                  </a:lnTo>
                  <a:lnTo>
                    <a:pt x="135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6"/>
            <p:cNvSpPr/>
            <p:nvPr/>
          </p:nvSpPr>
          <p:spPr>
            <a:xfrm>
              <a:off x="5882921" y="2025629"/>
              <a:ext cx="187458" cy="187463"/>
            </a:xfrm>
            <a:custGeom>
              <a:rect b="b" l="l" r="r" t="t"/>
              <a:pathLst>
                <a:path extrusionOk="0" h="1956" w="1956">
                  <a:moveTo>
                    <a:pt x="978" y="427"/>
                  </a:moveTo>
                  <a:cubicBezTo>
                    <a:pt x="1279" y="427"/>
                    <a:pt x="1530" y="677"/>
                    <a:pt x="1530" y="978"/>
                  </a:cubicBezTo>
                  <a:cubicBezTo>
                    <a:pt x="1530" y="1279"/>
                    <a:pt x="1279" y="1530"/>
                    <a:pt x="978" y="1530"/>
                  </a:cubicBezTo>
                  <a:cubicBezTo>
                    <a:pt x="652" y="1530"/>
                    <a:pt x="402" y="1279"/>
                    <a:pt x="402" y="978"/>
                  </a:cubicBezTo>
                  <a:cubicBezTo>
                    <a:pt x="402" y="677"/>
                    <a:pt x="652" y="427"/>
                    <a:pt x="978" y="427"/>
                  </a:cubicBezTo>
                  <a:close/>
                  <a:moveTo>
                    <a:pt x="978" y="1"/>
                  </a:moveTo>
                  <a:cubicBezTo>
                    <a:pt x="427" y="1"/>
                    <a:pt x="1" y="452"/>
                    <a:pt x="1" y="978"/>
                  </a:cubicBezTo>
                  <a:cubicBezTo>
                    <a:pt x="1" y="1505"/>
                    <a:pt x="427" y="1956"/>
                    <a:pt x="978" y="1956"/>
                  </a:cubicBezTo>
                  <a:cubicBezTo>
                    <a:pt x="1504" y="1956"/>
                    <a:pt x="1956" y="1505"/>
                    <a:pt x="1956" y="978"/>
                  </a:cubicBezTo>
                  <a:cubicBezTo>
                    <a:pt x="1956" y="452"/>
                    <a:pt x="1504" y="1"/>
                    <a:pt x="978" y="1"/>
                  </a:cubicBezTo>
                  <a:close/>
                </a:path>
              </a:pathLst>
            </a:custGeom>
            <a:solidFill>
              <a:srgbClr val="6186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6"/>
            <p:cNvSpPr/>
            <p:nvPr/>
          </p:nvSpPr>
          <p:spPr>
            <a:xfrm>
              <a:off x="5882921" y="2025629"/>
              <a:ext cx="187458" cy="187463"/>
            </a:xfrm>
            <a:custGeom>
              <a:rect b="b" l="l" r="r" t="t"/>
              <a:pathLst>
                <a:path extrusionOk="0" h="1956" w="1956">
                  <a:moveTo>
                    <a:pt x="978" y="427"/>
                  </a:moveTo>
                  <a:cubicBezTo>
                    <a:pt x="1279" y="427"/>
                    <a:pt x="1530" y="677"/>
                    <a:pt x="1530" y="978"/>
                  </a:cubicBezTo>
                  <a:cubicBezTo>
                    <a:pt x="1530" y="1279"/>
                    <a:pt x="1279" y="1530"/>
                    <a:pt x="978" y="1530"/>
                  </a:cubicBezTo>
                  <a:cubicBezTo>
                    <a:pt x="652" y="1530"/>
                    <a:pt x="402" y="1279"/>
                    <a:pt x="402" y="978"/>
                  </a:cubicBezTo>
                  <a:cubicBezTo>
                    <a:pt x="402" y="677"/>
                    <a:pt x="652" y="427"/>
                    <a:pt x="978" y="427"/>
                  </a:cubicBezTo>
                  <a:close/>
                  <a:moveTo>
                    <a:pt x="978" y="1"/>
                  </a:moveTo>
                  <a:cubicBezTo>
                    <a:pt x="427" y="1"/>
                    <a:pt x="1" y="452"/>
                    <a:pt x="1" y="978"/>
                  </a:cubicBezTo>
                  <a:cubicBezTo>
                    <a:pt x="1" y="1505"/>
                    <a:pt x="427" y="1956"/>
                    <a:pt x="978" y="1956"/>
                  </a:cubicBezTo>
                  <a:cubicBezTo>
                    <a:pt x="1504" y="1956"/>
                    <a:pt x="1956" y="1505"/>
                    <a:pt x="1956" y="978"/>
                  </a:cubicBezTo>
                  <a:cubicBezTo>
                    <a:pt x="1956" y="452"/>
                    <a:pt x="1504" y="1"/>
                    <a:pt x="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7" name="Google Shape;1077;p6"/>
            <p:cNvSpPr/>
            <p:nvPr/>
          </p:nvSpPr>
          <p:spPr>
            <a:xfrm>
              <a:off x="8371377" y="2539711"/>
              <a:ext cx="36131" cy="52904"/>
            </a:xfrm>
            <a:custGeom>
              <a:rect b="b" l="l" r="r" t="t"/>
              <a:pathLst>
                <a:path extrusionOk="0" h="552" w="377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8" name="Google Shape;1078;p6"/>
            <p:cNvSpPr/>
            <p:nvPr/>
          </p:nvSpPr>
          <p:spPr>
            <a:xfrm>
              <a:off x="8371377" y="2616574"/>
              <a:ext cx="36131" cy="52904"/>
            </a:xfrm>
            <a:custGeom>
              <a:rect b="b" l="l" r="r" t="t"/>
              <a:pathLst>
                <a:path extrusionOk="0" h="552" w="377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9" name="Google Shape;1079;p6"/>
            <p:cNvSpPr/>
            <p:nvPr/>
          </p:nvSpPr>
          <p:spPr>
            <a:xfrm>
              <a:off x="8371377" y="2693437"/>
              <a:ext cx="36131" cy="52904"/>
            </a:xfrm>
            <a:custGeom>
              <a:rect b="b" l="l" r="r" t="t"/>
              <a:pathLst>
                <a:path extrusionOk="0" h="552" w="377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6"/>
            <p:cNvSpPr/>
            <p:nvPr/>
          </p:nvSpPr>
          <p:spPr>
            <a:xfrm>
              <a:off x="8371377" y="2770300"/>
              <a:ext cx="36131" cy="50508"/>
            </a:xfrm>
            <a:custGeom>
              <a:rect b="b" l="l" r="r" t="t"/>
              <a:pathLst>
                <a:path extrusionOk="0" h="527" w="377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6"/>
            <p:cNvSpPr/>
            <p:nvPr/>
          </p:nvSpPr>
          <p:spPr>
            <a:xfrm>
              <a:off x="8371377" y="2847163"/>
              <a:ext cx="36131" cy="50508"/>
            </a:xfrm>
            <a:custGeom>
              <a:rect b="b" l="l" r="r" t="t"/>
              <a:pathLst>
                <a:path extrusionOk="0" h="527" w="377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2" name="Google Shape;1082;p6"/>
            <p:cNvSpPr/>
            <p:nvPr/>
          </p:nvSpPr>
          <p:spPr>
            <a:xfrm>
              <a:off x="8371377" y="2924027"/>
              <a:ext cx="36131" cy="50508"/>
            </a:xfrm>
            <a:custGeom>
              <a:rect b="b" l="l" r="r" t="t"/>
              <a:pathLst>
                <a:path extrusionOk="0" h="527" w="377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3" name="Google Shape;1083;p6"/>
            <p:cNvSpPr/>
            <p:nvPr/>
          </p:nvSpPr>
          <p:spPr>
            <a:xfrm>
              <a:off x="8371377" y="3000890"/>
              <a:ext cx="36131" cy="50508"/>
            </a:xfrm>
            <a:custGeom>
              <a:rect b="b" l="l" r="r" t="t"/>
              <a:pathLst>
                <a:path extrusionOk="0" h="527" w="377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6"/>
            <p:cNvSpPr/>
            <p:nvPr/>
          </p:nvSpPr>
          <p:spPr>
            <a:xfrm>
              <a:off x="7297694" y="2743849"/>
              <a:ext cx="795164" cy="129767"/>
            </a:xfrm>
            <a:custGeom>
              <a:rect b="b" l="l" r="r" t="t"/>
              <a:pathLst>
                <a:path extrusionOk="0" h="1354" w="8297">
                  <a:moveTo>
                    <a:pt x="176" y="1"/>
                  </a:moveTo>
                  <a:lnTo>
                    <a:pt x="1" y="176"/>
                  </a:lnTo>
                  <a:lnTo>
                    <a:pt x="677" y="928"/>
                  </a:lnTo>
                  <a:cubicBezTo>
                    <a:pt x="826" y="1117"/>
                    <a:pt x="1047" y="1211"/>
                    <a:pt x="1270" y="1211"/>
                  </a:cubicBezTo>
                  <a:cubicBezTo>
                    <a:pt x="1462" y="1211"/>
                    <a:pt x="1655" y="1142"/>
                    <a:pt x="1805" y="1003"/>
                  </a:cubicBezTo>
                  <a:lnTo>
                    <a:pt x="2407" y="477"/>
                  </a:lnTo>
                  <a:cubicBezTo>
                    <a:pt x="2532" y="376"/>
                    <a:pt x="2682" y="326"/>
                    <a:pt x="2833" y="326"/>
                  </a:cubicBezTo>
                  <a:cubicBezTo>
                    <a:pt x="2983" y="351"/>
                    <a:pt x="3108" y="402"/>
                    <a:pt x="3209" y="527"/>
                  </a:cubicBezTo>
                  <a:lnTo>
                    <a:pt x="3660" y="1028"/>
                  </a:lnTo>
                  <a:cubicBezTo>
                    <a:pt x="3785" y="1204"/>
                    <a:pt x="3986" y="1304"/>
                    <a:pt x="4211" y="1304"/>
                  </a:cubicBezTo>
                  <a:cubicBezTo>
                    <a:pt x="4237" y="1307"/>
                    <a:pt x="4263" y="1309"/>
                    <a:pt x="4289" y="1309"/>
                  </a:cubicBezTo>
                  <a:cubicBezTo>
                    <a:pt x="4468" y="1309"/>
                    <a:pt x="4656" y="1235"/>
                    <a:pt x="4788" y="1103"/>
                  </a:cubicBezTo>
                  <a:lnTo>
                    <a:pt x="5339" y="627"/>
                  </a:lnTo>
                  <a:cubicBezTo>
                    <a:pt x="5423" y="523"/>
                    <a:pt x="5541" y="470"/>
                    <a:pt x="5680" y="470"/>
                  </a:cubicBezTo>
                  <a:cubicBezTo>
                    <a:pt x="5707" y="470"/>
                    <a:pt x="5736" y="473"/>
                    <a:pt x="5765" y="477"/>
                  </a:cubicBezTo>
                  <a:cubicBezTo>
                    <a:pt x="5916" y="502"/>
                    <a:pt x="6041" y="577"/>
                    <a:pt x="6141" y="677"/>
                  </a:cubicBezTo>
                  <a:lnTo>
                    <a:pt x="6417" y="1028"/>
                  </a:lnTo>
                  <a:cubicBezTo>
                    <a:pt x="6567" y="1229"/>
                    <a:pt x="6768" y="1329"/>
                    <a:pt x="7018" y="1354"/>
                  </a:cubicBezTo>
                  <a:cubicBezTo>
                    <a:pt x="7244" y="1354"/>
                    <a:pt x="7469" y="1254"/>
                    <a:pt x="7645" y="1078"/>
                  </a:cubicBezTo>
                  <a:lnTo>
                    <a:pt x="8296" y="376"/>
                  </a:lnTo>
                  <a:lnTo>
                    <a:pt x="8121" y="226"/>
                  </a:lnTo>
                  <a:lnTo>
                    <a:pt x="7444" y="928"/>
                  </a:lnTo>
                  <a:cubicBezTo>
                    <a:pt x="7344" y="1053"/>
                    <a:pt x="7194" y="1103"/>
                    <a:pt x="7018" y="1103"/>
                  </a:cubicBezTo>
                  <a:cubicBezTo>
                    <a:pt x="6868" y="1103"/>
                    <a:pt x="6718" y="1028"/>
                    <a:pt x="6617" y="878"/>
                  </a:cubicBezTo>
                  <a:lnTo>
                    <a:pt x="6342" y="527"/>
                  </a:lnTo>
                  <a:cubicBezTo>
                    <a:pt x="6191" y="376"/>
                    <a:pt x="5991" y="251"/>
                    <a:pt x="5765" y="226"/>
                  </a:cubicBezTo>
                  <a:cubicBezTo>
                    <a:pt x="5565" y="226"/>
                    <a:pt x="5339" y="301"/>
                    <a:pt x="5164" y="427"/>
                  </a:cubicBezTo>
                  <a:lnTo>
                    <a:pt x="4637" y="928"/>
                  </a:lnTo>
                  <a:cubicBezTo>
                    <a:pt x="4512" y="1028"/>
                    <a:pt x="4362" y="1078"/>
                    <a:pt x="4211" y="1078"/>
                  </a:cubicBezTo>
                  <a:cubicBezTo>
                    <a:pt x="4061" y="1053"/>
                    <a:pt x="3936" y="1003"/>
                    <a:pt x="3835" y="878"/>
                  </a:cubicBezTo>
                  <a:lnTo>
                    <a:pt x="3384" y="351"/>
                  </a:lnTo>
                  <a:cubicBezTo>
                    <a:pt x="3259" y="201"/>
                    <a:pt x="3058" y="101"/>
                    <a:pt x="2833" y="101"/>
                  </a:cubicBezTo>
                  <a:cubicBezTo>
                    <a:pt x="2807" y="98"/>
                    <a:pt x="2781" y="96"/>
                    <a:pt x="2755" y="96"/>
                  </a:cubicBezTo>
                  <a:cubicBezTo>
                    <a:pt x="2581" y="96"/>
                    <a:pt x="2409" y="167"/>
                    <a:pt x="2256" y="276"/>
                  </a:cubicBezTo>
                  <a:lnTo>
                    <a:pt x="1630" y="828"/>
                  </a:lnTo>
                  <a:cubicBezTo>
                    <a:pt x="1527" y="919"/>
                    <a:pt x="1398" y="964"/>
                    <a:pt x="1269" y="964"/>
                  </a:cubicBezTo>
                  <a:cubicBezTo>
                    <a:pt x="1115" y="964"/>
                    <a:pt x="962" y="900"/>
                    <a:pt x="853" y="777"/>
                  </a:cubicBezTo>
                  <a:lnTo>
                    <a:pt x="1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5" name="Google Shape;1085;p6"/>
            <p:cNvSpPr/>
            <p:nvPr/>
          </p:nvSpPr>
          <p:spPr>
            <a:xfrm>
              <a:off x="7405800" y="1593298"/>
              <a:ext cx="756733" cy="319531"/>
            </a:xfrm>
            <a:custGeom>
              <a:rect b="b" l="l" r="r" t="t"/>
              <a:pathLst>
                <a:path extrusionOk="0" h="3334" w="7896">
                  <a:moveTo>
                    <a:pt x="2256" y="0"/>
                  </a:moveTo>
                  <a:lnTo>
                    <a:pt x="1" y="3083"/>
                  </a:lnTo>
                  <a:lnTo>
                    <a:pt x="326" y="3334"/>
                  </a:lnTo>
                  <a:lnTo>
                    <a:pt x="2457" y="427"/>
                  </a:lnTo>
                  <a:lnTo>
                    <a:pt x="7895" y="427"/>
                  </a:lnTo>
                  <a:lnTo>
                    <a:pt x="78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6" name="Google Shape;1086;p6"/>
            <p:cNvSpPr/>
            <p:nvPr/>
          </p:nvSpPr>
          <p:spPr>
            <a:xfrm>
              <a:off x="8092774" y="1545282"/>
              <a:ext cx="137048" cy="136955"/>
            </a:xfrm>
            <a:custGeom>
              <a:rect b="b" l="l" r="r" t="t"/>
              <a:pathLst>
                <a:path extrusionOk="0" h="1429" w="1430">
                  <a:moveTo>
                    <a:pt x="727" y="0"/>
                  </a:moveTo>
                  <a:cubicBezTo>
                    <a:pt x="326" y="0"/>
                    <a:pt x="0" y="326"/>
                    <a:pt x="0" y="702"/>
                  </a:cubicBezTo>
                  <a:cubicBezTo>
                    <a:pt x="0" y="1103"/>
                    <a:pt x="326" y="1429"/>
                    <a:pt x="727" y="1429"/>
                  </a:cubicBezTo>
                  <a:cubicBezTo>
                    <a:pt x="1128" y="1429"/>
                    <a:pt x="1429" y="1103"/>
                    <a:pt x="1429" y="702"/>
                  </a:cubicBezTo>
                  <a:cubicBezTo>
                    <a:pt x="1429" y="326"/>
                    <a:pt x="1128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7" name="Google Shape;1087;p6"/>
            <p:cNvSpPr/>
            <p:nvPr/>
          </p:nvSpPr>
          <p:spPr>
            <a:xfrm>
              <a:off x="6346493" y="2318705"/>
              <a:ext cx="362841" cy="28944"/>
            </a:xfrm>
            <a:custGeom>
              <a:rect b="b" l="l" r="r" t="t"/>
              <a:pathLst>
                <a:path extrusionOk="0" h="302" w="3786">
                  <a:moveTo>
                    <a:pt x="1" y="0"/>
                  </a:moveTo>
                  <a:lnTo>
                    <a:pt x="1" y="301"/>
                  </a:lnTo>
                  <a:lnTo>
                    <a:pt x="3785" y="301"/>
                  </a:lnTo>
                  <a:lnTo>
                    <a:pt x="37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8" name="Google Shape;1088;p6"/>
            <p:cNvSpPr/>
            <p:nvPr/>
          </p:nvSpPr>
          <p:spPr>
            <a:xfrm>
              <a:off x="6488239" y="2227466"/>
              <a:ext cx="199438" cy="26452"/>
            </a:xfrm>
            <a:custGeom>
              <a:rect b="b" l="l" r="r" t="t"/>
              <a:pathLst>
                <a:path extrusionOk="0" h="276" w="2081">
                  <a:moveTo>
                    <a:pt x="1" y="0"/>
                  </a:moveTo>
                  <a:lnTo>
                    <a:pt x="1" y="276"/>
                  </a:lnTo>
                  <a:lnTo>
                    <a:pt x="2081" y="276"/>
                  </a:lnTo>
                  <a:lnTo>
                    <a:pt x="20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9" name="Google Shape;1089;p6"/>
            <p:cNvSpPr/>
            <p:nvPr/>
          </p:nvSpPr>
          <p:spPr>
            <a:xfrm>
              <a:off x="7809378" y="3298758"/>
              <a:ext cx="756637" cy="317135"/>
            </a:xfrm>
            <a:custGeom>
              <a:rect b="b" l="l" r="r" t="t"/>
              <a:pathLst>
                <a:path extrusionOk="0" h="3309" w="7895">
                  <a:moveTo>
                    <a:pt x="2256" y="0"/>
                  </a:moveTo>
                  <a:lnTo>
                    <a:pt x="0" y="3083"/>
                  </a:lnTo>
                  <a:lnTo>
                    <a:pt x="326" y="3308"/>
                  </a:lnTo>
                  <a:lnTo>
                    <a:pt x="2456" y="401"/>
                  </a:lnTo>
                  <a:lnTo>
                    <a:pt x="7895" y="401"/>
                  </a:lnTo>
                  <a:lnTo>
                    <a:pt x="78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0" name="Google Shape;1090;p6"/>
            <p:cNvSpPr/>
            <p:nvPr/>
          </p:nvSpPr>
          <p:spPr>
            <a:xfrm>
              <a:off x="8496351" y="3248251"/>
              <a:ext cx="139348" cy="139447"/>
            </a:xfrm>
            <a:custGeom>
              <a:rect b="b" l="l" r="r" t="t"/>
              <a:pathLst>
                <a:path extrusionOk="0" h="1455" w="1454">
                  <a:moveTo>
                    <a:pt x="727" y="1"/>
                  </a:moveTo>
                  <a:cubicBezTo>
                    <a:pt x="326" y="1"/>
                    <a:pt x="0" y="327"/>
                    <a:pt x="0" y="728"/>
                  </a:cubicBezTo>
                  <a:cubicBezTo>
                    <a:pt x="0" y="1129"/>
                    <a:pt x="326" y="1454"/>
                    <a:pt x="727" y="1454"/>
                  </a:cubicBezTo>
                  <a:cubicBezTo>
                    <a:pt x="1128" y="1454"/>
                    <a:pt x="1454" y="1129"/>
                    <a:pt x="1454" y="728"/>
                  </a:cubicBezTo>
                  <a:cubicBezTo>
                    <a:pt x="1454" y="327"/>
                    <a:pt x="1128" y="1"/>
                    <a:pt x="7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91" name="Google Shape;1091;p6"/>
            <p:cNvGrpSpPr/>
            <p:nvPr/>
          </p:nvGrpSpPr>
          <p:grpSpPr>
            <a:xfrm>
              <a:off x="5306450" y="1672557"/>
              <a:ext cx="1426848" cy="2159452"/>
              <a:chOff x="5306450" y="1672557"/>
              <a:chExt cx="1426848" cy="2159452"/>
            </a:xfrm>
          </p:grpSpPr>
          <p:sp>
            <p:nvSpPr>
              <p:cNvPr id="1092" name="Google Shape;1092;p6"/>
              <p:cNvSpPr/>
              <p:nvPr/>
            </p:nvSpPr>
            <p:spPr>
              <a:xfrm>
                <a:off x="6661228" y="1814303"/>
                <a:ext cx="72070" cy="86544"/>
              </a:xfrm>
              <a:custGeom>
                <a:rect b="b" l="l" r="r" t="t"/>
                <a:pathLst>
                  <a:path extrusionOk="0" h="903" w="752">
                    <a:moveTo>
                      <a:pt x="326" y="0"/>
                    </a:moveTo>
                    <a:lnTo>
                      <a:pt x="0" y="201"/>
                    </a:lnTo>
                    <a:lnTo>
                      <a:pt x="451" y="902"/>
                    </a:lnTo>
                    <a:lnTo>
                      <a:pt x="752" y="702"/>
                    </a:lnTo>
                    <a:lnTo>
                      <a:pt x="32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3" name="Google Shape;1093;p6"/>
              <p:cNvSpPr/>
              <p:nvPr/>
            </p:nvSpPr>
            <p:spPr>
              <a:xfrm>
                <a:off x="6598741" y="1713384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326" y="1"/>
                    </a:moveTo>
                    <a:lnTo>
                      <a:pt x="0" y="201"/>
                    </a:lnTo>
                    <a:lnTo>
                      <a:pt x="452" y="903"/>
                    </a:lnTo>
                    <a:lnTo>
                      <a:pt x="752" y="702"/>
                    </a:lnTo>
                    <a:lnTo>
                      <a:pt x="32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4" name="Google Shape;1094;p6"/>
              <p:cNvSpPr/>
              <p:nvPr/>
            </p:nvSpPr>
            <p:spPr>
              <a:xfrm>
                <a:off x="6531462" y="1672557"/>
                <a:ext cx="72166" cy="88940"/>
              </a:xfrm>
              <a:custGeom>
                <a:rect b="b" l="l" r="r" t="t"/>
                <a:pathLst>
                  <a:path extrusionOk="0" h="928" w="753">
                    <a:moveTo>
                      <a:pt x="427" y="1"/>
                    </a:moveTo>
                    <a:lnTo>
                      <a:pt x="1" y="727"/>
                    </a:lnTo>
                    <a:lnTo>
                      <a:pt x="301" y="928"/>
                    </a:lnTo>
                    <a:lnTo>
                      <a:pt x="753" y="201"/>
                    </a:lnTo>
                    <a:lnTo>
                      <a:pt x="42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5" name="Google Shape;1095;p6"/>
              <p:cNvSpPr/>
              <p:nvPr/>
            </p:nvSpPr>
            <p:spPr>
              <a:xfrm>
                <a:off x="6469071" y="1778267"/>
                <a:ext cx="72070" cy="86544"/>
              </a:xfrm>
              <a:custGeom>
                <a:rect b="b" l="l" r="r" t="t"/>
                <a:pathLst>
                  <a:path extrusionOk="0" h="903" w="752">
                    <a:moveTo>
                      <a:pt x="451" y="0"/>
                    </a:moveTo>
                    <a:lnTo>
                      <a:pt x="0" y="702"/>
                    </a:lnTo>
                    <a:lnTo>
                      <a:pt x="326" y="903"/>
                    </a:lnTo>
                    <a:lnTo>
                      <a:pt x="752" y="176"/>
                    </a:lnTo>
                    <a:lnTo>
                      <a:pt x="451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6" name="Google Shape;1096;p6"/>
              <p:cNvSpPr/>
              <p:nvPr/>
            </p:nvSpPr>
            <p:spPr>
              <a:xfrm>
                <a:off x="6408980" y="1881486"/>
                <a:ext cx="72166" cy="86639"/>
              </a:xfrm>
              <a:custGeom>
                <a:rect b="b" l="l" r="r" t="t"/>
                <a:pathLst>
                  <a:path extrusionOk="0" h="904" w="753">
                    <a:moveTo>
                      <a:pt x="427" y="1"/>
                    </a:moveTo>
                    <a:lnTo>
                      <a:pt x="0" y="728"/>
                    </a:lnTo>
                    <a:lnTo>
                      <a:pt x="301" y="903"/>
                    </a:lnTo>
                    <a:lnTo>
                      <a:pt x="752" y="176"/>
                    </a:lnTo>
                    <a:lnTo>
                      <a:pt x="42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7" name="Google Shape;1097;p6"/>
              <p:cNvSpPr/>
              <p:nvPr/>
            </p:nvSpPr>
            <p:spPr>
              <a:xfrm>
                <a:off x="6346493" y="1984801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452" y="1"/>
                    </a:moveTo>
                    <a:lnTo>
                      <a:pt x="1" y="728"/>
                    </a:lnTo>
                    <a:lnTo>
                      <a:pt x="327" y="903"/>
                    </a:lnTo>
                    <a:lnTo>
                      <a:pt x="753" y="176"/>
                    </a:lnTo>
                    <a:lnTo>
                      <a:pt x="45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8" name="Google Shape;1098;p6"/>
              <p:cNvSpPr/>
              <p:nvPr/>
            </p:nvSpPr>
            <p:spPr>
              <a:xfrm>
                <a:off x="6286498" y="2088116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426" y="0"/>
                    </a:moveTo>
                    <a:lnTo>
                      <a:pt x="0" y="727"/>
                    </a:lnTo>
                    <a:lnTo>
                      <a:pt x="301" y="903"/>
                    </a:lnTo>
                    <a:lnTo>
                      <a:pt x="752" y="176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9" name="Google Shape;1099;p6"/>
              <p:cNvSpPr/>
              <p:nvPr/>
            </p:nvSpPr>
            <p:spPr>
              <a:xfrm>
                <a:off x="6224011" y="2191431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427" y="0"/>
                    </a:moveTo>
                    <a:lnTo>
                      <a:pt x="1" y="727"/>
                    </a:lnTo>
                    <a:lnTo>
                      <a:pt x="326" y="902"/>
                    </a:lnTo>
                    <a:lnTo>
                      <a:pt x="753" y="176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0" name="Google Shape;1100;p6"/>
              <p:cNvSpPr/>
              <p:nvPr/>
            </p:nvSpPr>
            <p:spPr>
              <a:xfrm>
                <a:off x="6164016" y="2294650"/>
                <a:ext cx="72070" cy="89035"/>
              </a:xfrm>
              <a:custGeom>
                <a:rect b="b" l="l" r="r" t="t"/>
                <a:pathLst>
                  <a:path extrusionOk="0" h="929" w="752">
                    <a:moveTo>
                      <a:pt x="426" y="1"/>
                    </a:moveTo>
                    <a:lnTo>
                      <a:pt x="0" y="728"/>
                    </a:lnTo>
                    <a:lnTo>
                      <a:pt x="301" y="928"/>
                    </a:lnTo>
                    <a:lnTo>
                      <a:pt x="752" y="201"/>
                    </a:lnTo>
                    <a:lnTo>
                      <a:pt x="42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1" name="Google Shape;1101;p6"/>
              <p:cNvSpPr/>
              <p:nvPr/>
            </p:nvSpPr>
            <p:spPr>
              <a:xfrm>
                <a:off x="6101529" y="2397964"/>
                <a:ext cx="72166" cy="88940"/>
              </a:xfrm>
              <a:custGeom>
                <a:rect b="b" l="l" r="r" t="t"/>
                <a:pathLst>
                  <a:path extrusionOk="0" h="928" w="753">
                    <a:moveTo>
                      <a:pt x="426" y="0"/>
                    </a:moveTo>
                    <a:lnTo>
                      <a:pt x="0" y="727"/>
                    </a:lnTo>
                    <a:lnTo>
                      <a:pt x="326" y="928"/>
                    </a:lnTo>
                    <a:lnTo>
                      <a:pt x="752" y="201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2" name="Google Shape;1102;p6"/>
              <p:cNvSpPr/>
              <p:nvPr/>
            </p:nvSpPr>
            <p:spPr>
              <a:xfrm>
                <a:off x="6041438" y="2501279"/>
                <a:ext cx="72166" cy="88940"/>
              </a:xfrm>
              <a:custGeom>
                <a:rect b="b" l="l" r="r" t="t"/>
                <a:pathLst>
                  <a:path extrusionOk="0" h="928" w="753">
                    <a:moveTo>
                      <a:pt x="427" y="0"/>
                    </a:moveTo>
                    <a:lnTo>
                      <a:pt x="1" y="727"/>
                    </a:lnTo>
                    <a:lnTo>
                      <a:pt x="302" y="928"/>
                    </a:lnTo>
                    <a:lnTo>
                      <a:pt x="753" y="201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3" name="Google Shape;1103;p6"/>
              <p:cNvSpPr/>
              <p:nvPr/>
            </p:nvSpPr>
            <p:spPr>
              <a:xfrm>
                <a:off x="5979047" y="2606894"/>
                <a:ext cx="72166" cy="86639"/>
              </a:xfrm>
              <a:custGeom>
                <a:rect b="b" l="l" r="r" t="t"/>
                <a:pathLst>
                  <a:path extrusionOk="0" h="904" w="753">
                    <a:moveTo>
                      <a:pt x="426" y="1"/>
                    </a:moveTo>
                    <a:lnTo>
                      <a:pt x="0" y="728"/>
                    </a:lnTo>
                    <a:lnTo>
                      <a:pt x="326" y="903"/>
                    </a:lnTo>
                    <a:lnTo>
                      <a:pt x="752" y="176"/>
                    </a:lnTo>
                    <a:lnTo>
                      <a:pt x="42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4" name="Google Shape;1104;p6"/>
              <p:cNvSpPr/>
              <p:nvPr/>
            </p:nvSpPr>
            <p:spPr>
              <a:xfrm>
                <a:off x="5918956" y="2710209"/>
                <a:ext cx="69770" cy="86544"/>
              </a:xfrm>
              <a:custGeom>
                <a:rect b="b" l="l" r="r" t="t"/>
                <a:pathLst>
                  <a:path extrusionOk="0" h="903" w="728">
                    <a:moveTo>
                      <a:pt x="427" y="1"/>
                    </a:moveTo>
                    <a:lnTo>
                      <a:pt x="1" y="727"/>
                    </a:lnTo>
                    <a:lnTo>
                      <a:pt x="301" y="903"/>
                    </a:lnTo>
                    <a:lnTo>
                      <a:pt x="727" y="176"/>
                    </a:lnTo>
                    <a:lnTo>
                      <a:pt x="42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5" name="Google Shape;1105;p6"/>
              <p:cNvSpPr/>
              <p:nvPr/>
            </p:nvSpPr>
            <p:spPr>
              <a:xfrm>
                <a:off x="5856565" y="2813524"/>
                <a:ext cx="72070" cy="86544"/>
              </a:xfrm>
              <a:custGeom>
                <a:rect b="b" l="l" r="r" t="t"/>
                <a:pathLst>
                  <a:path extrusionOk="0" h="903" w="752">
                    <a:moveTo>
                      <a:pt x="426" y="0"/>
                    </a:moveTo>
                    <a:lnTo>
                      <a:pt x="0" y="727"/>
                    </a:lnTo>
                    <a:lnTo>
                      <a:pt x="326" y="903"/>
                    </a:lnTo>
                    <a:lnTo>
                      <a:pt x="752" y="176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6" name="Google Shape;1106;p6"/>
              <p:cNvSpPr/>
              <p:nvPr/>
            </p:nvSpPr>
            <p:spPr>
              <a:xfrm>
                <a:off x="5796474" y="2916839"/>
                <a:ext cx="69770" cy="86544"/>
              </a:xfrm>
              <a:custGeom>
                <a:rect b="b" l="l" r="r" t="t"/>
                <a:pathLst>
                  <a:path extrusionOk="0" h="903" w="728">
                    <a:moveTo>
                      <a:pt x="427" y="0"/>
                    </a:moveTo>
                    <a:lnTo>
                      <a:pt x="0" y="727"/>
                    </a:lnTo>
                    <a:lnTo>
                      <a:pt x="301" y="902"/>
                    </a:lnTo>
                    <a:lnTo>
                      <a:pt x="727" y="175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7" name="Google Shape;1107;p6"/>
              <p:cNvSpPr/>
              <p:nvPr/>
            </p:nvSpPr>
            <p:spPr>
              <a:xfrm>
                <a:off x="5733987" y="3020058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427" y="1"/>
                    </a:moveTo>
                    <a:lnTo>
                      <a:pt x="1" y="728"/>
                    </a:lnTo>
                    <a:lnTo>
                      <a:pt x="327" y="903"/>
                    </a:lnTo>
                    <a:lnTo>
                      <a:pt x="753" y="201"/>
                    </a:lnTo>
                    <a:lnTo>
                      <a:pt x="42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8" name="Google Shape;1108;p6"/>
              <p:cNvSpPr/>
              <p:nvPr/>
            </p:nvSpPr>
            <p:spPr>
              <a:xfrm>
                <a:off x="5673992" y="3123372"/>
                <a:ext cx="69770" cy="88940"/>
              </a:xfrm>
              <a:custGeom>
                <a:rect b="b" l="l" r="r" t="t"/>
                <a:pathLst>
                  <a:path extrusionOk="0" h="928" w="728">
                    <a:moveTo>
                      <a:pt x="426" y="0"/>
                    </a:moveTo>
                    <a:lnTo>
                      <a:pt x="0" y="727"/>
                    </a:lnTo>
                    <a:lnTo>
                      <a:pt x="301" y="928"/>
                    </a:lnTo>
                    <a:lnTo>
                      <a:pt x="727" y="201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9" name="Google Shape;1109;p6"/>
              <p:cNvSpPr/>
              <p:nvPr/>
            </p:nvSpPr>
            <p:spPr>
              <a:xfrm>
                <a:off x="5611505" y="3226687"/>
                <a:ext cx="72166" cy="88940"/>
              </a:xfrm>
              <a:custGeom>
                <a:rect b="b" l="l" r="r" t="t"/>
                <a:pathLst>
                  <a:path extrusionOk="0" h="928" w="753">
                    <a:moveTo>
                      <a:pt x="427" y="0"/>
                    </a:moveTo>
                    <a:lnTo>
                      <a:pt x="1" y="727"/>
                    </a:lnTo>
                    <a:lnTo>
                      <a:pt x="326" y="927"/>
                    </a:lnTo>
                    <a:lnTo>
                      <a:pt x="752" y="201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0" name="Google Shape;1110;p6"/>
              <p:cNvSpPr/>
              <p:nvPr/>
            </p:nvSpPr>
            <p:spPr>
              <a:xfrm>
                <a:off x="5551510" y="3329906"/>
                <a:ext cx="69674" cy="89035"/>
              </a:xfrm>
              <a:custGeom>
                <a:rect b="b" l="l" r="r" t="t"/>
                <a:pathLst>
                  <a:path extrusionOk="0" h="929" w="727">
                    <a:moveTo>
                      <a:pt x="426" y="1"/>
                    </a:moveTo>
                    <a:lnTo>
                      <a:pt x="0" y="728"/>
                    </a:lnTo>
                    <a:lnTo>
                      <a:pt x="301" y="928"/>
                    </a:lnTo>
                    <a:lnTo>
                      <a:pt x="727" y="201"/>
                    </a:lnTo>
                    <a:lnTo>
                      <a:pt x="42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1" name="Google Shape;1111;p6"/>
              <p:cNvSpPr/>
              <p:nvPr/>
            </p:nvSpPr>
            <p:spPr>
              <a:xfrm>
                <a:off x="5489023" y="3435617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426" y="1"/>
                    </a:moveTo>
                    <a:lnTo>
                      <a:pt x="0" y="727"/>
                    </a:lnTo>
                    <a:lnTo>
                      <a:pt x="326" y="903"/>
                    </a:lnTo>
                    <a:lnTo>
                      <a:pt x="752" y="176"/>
                    </a:lnTo>
                    <a:lnTo>
                      <a:pt x="42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2" name="Google Shape;1112;p6"/>
              <p:cNvSpPr/>
              <p:nvPr/>
            </p:nvSpPr>
            <p:spPr>
              <a:xfrm>
                <a:off x="5428932" y="3538932"/>
                <a:ext cx="69770" cy="86544"/>
              </a:xfrm>
              <a:custGeom>
                <a:rect b="b" l="l" r="r" t="t"/>
                <a:pathLst>
                  <a:path extrusionOk="0" h="903" w="728">
                    <a:moveTo>
                      <a:pt x="427" y="0"/>
                    </a:moveTo>
                    <a:lnTo>
                      <a:pt x="1" y="727"/>
                    </a:lnTo>
                    <a:lnTo>
                      <a:pt x="302" y="903"/>
                    </a:lnTo>
                    <a:lnTo>
                      <a:pt x="728" y="176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3" name="Google Shape;1113;p6"/>
              <p:cNvSpPr/>
              <p:nvPr/>
            </p:nvSpPr>
            <p:spPr>
              <a:xfrm>
                <a:off x="5366541" y="3642246"/>
                <a:ext cx="72166" cy="86544"/>
              </a:xfrm>
              <a:custGeom>
                <a:rect b="b" l="l" r="r" t="t"/>
                <a:pathLst>
                  <a:path extrusionOk="0" h="903" w="753">
                    <a:moveTo>
                      <a:pt x="426" y="0"/>
                    </a:moveTo>
                    <a:lnTo>
                      <a:pt x="0" y="727"/>
                    </a:lnTo>
                    <a:lnTo>
                      <a:pt x="326" y="902"/>
                    </a:lnTo>
                    <a:lnTo>
                      <a:pt x="752" y="175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4" name="Google Shape;1114;p6"/>
              <p:cNvSpPr/>
              <p:nvPr/>
            </p:nvSpPr>
            <p:spPr>
              <a:xfrm>
                <a:off x="5306450" y="3745465"/>
                <a:ext cx="69770" cy="86544"/>
              </a:xfrm>
              <a:custGeom>
                <a:rect b="b" l="l" r="r" t="t"/>
                <a:pathLst>
                  <a:path extrusionOk="0" h="903" w="728">
                    <a:moveTo>
                      <a:pt x="427" y="1"/>
                    </a:moveTo>
                    <a:lnTo>
                      <a:pt x="1" y="728"/>
                    </a:lnTo>
                    <a:lnTo>
                      <a:pt x="301" y="903"/>
                    </a:lnTo>
                    <a:lnTo>
                      <a:pt x="727" y="176"/>
                    </a:lnTo>
                    <a:lnTo>
                      <a:pt x="42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15" name="Google Shape;1115;p6"/>
            <p:cNvSpPr/>
            <p:nvPr/>
          </p:nvSpPr>
          <p:spPr>
            <a:xfrm>
              <a:off x="5606713" y="2678965"/>
              <a:ext cx="756733" cy="319626"/>
            </a:xfrm>
            <a:custGeom>
              <a:rect b="b" l="l" r="r" t="t"/>
              <a:pathLst>
                <a:path extrusionOk="0" h="3335" w="7896">
                  <a:moveTo>
                    <a:pt x="0" y="1"/>
                  </a:moveTo>
                  <a:lnTo>
                    <a:pt x="0" y="427"/>
                  </a:lnTo>
                  <a:lnTo>
                    <a:pt x="5414" y="427"/>
                  </a:lnTo>
                  <a:lnTo>
                    <a:pt x="7544" y="3334"/>
                  </a:lnTo>
                  <a:lnTo>
                    <a:pt x="7895" y="3084"/>
                  </a:lnTo>
                  <a:lnTo>
                    <a:pt x="5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6" name="Google Shape;1116;p6"/>
            <p:cNvSpPr/>
            <p:nvPr/>
          </p:nvSpPr>
          <p:spPr>
            <a:xfrm>
              <a:off x="5537038" y="2630950"/>
              <a:ext cx="137048" cy="137051"/>
            </a:xfrm>
            <a:custGeom>
              <a:rect b="b" l="l" r="r" t="t"/>
              <a:pathLst>
                <a:path extrusionOk="0" h="1430" w="1430">
                  <a:moveTo>
                    <a:pt x="727" y="1"/>
                  </a:moveTo>
                  <a:cubicBezTo>
                    <a:pt x="326" y="1"/>
                    <a:pt x="1" y="326"/>
                    <a:pt x="1" y="727"/>
                  </a:cubicBezTo>
                  <a:cubicBezTo>
                    <a:pt x="1" y="1103"/>
                    <a:pt x="326" y="1429"/>
                    <a:pt x="727" y="1429"/>
                  </a:cubicBezTo>
                  <a:cubicBezTo>
                    <a:pt x="1103" y="1429"/>
                    <a:pt x="1429" y="1103"/>
                    <a:pt x="1429" y="727"/>
                  </a:cubicBezTo>
                  <a:cubicBezTo>
                    <a:pt x="1429" y="326"/>
                    <a:pt x="1103" y="1"/>
                    <a:pt x="7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7" name="Google Shape;1117;p6"/>
            <p:cNvSpPr/>
            <p:nvPr/>
          </p:nvSpPr>
          <p:spPr>
            <a:xfrm>
              <a:off x="6370070" y="2832117"/>
              <a:ext cx="132639" cy="48783"/>
            </a:xfrm>
            <a:custGeom>
              <a:rect b="b" l="l" r="r" t="t"/>
              <a:pathLst>
                <a:path extrusionOk="0" h="509" w="1384">
                  <a:moveTo>
                    <a:pt x="661" y="0"/>
                  </a:moveTo>
                  <a:cubicBezTo>
                    <a:pt x="341" y="0"/>
                    <a:pt x="31" y="207"/>
                    <a:pt x="31" y="207"/>
                  </a:cubicBezTo>
                  <a:cubicBezTo>
                    <a:pt x="31" y="207"/>
                    <a:pt x="1" y="281"/>
                    <a:pt x="113" y="281"/>
                  </a:cubicBezTo>
                  <a:cubicBezTo>
                    <a:pt x="146" y="281"/>
                    <a:pt x="192" y="275"/>
                    <a:pt x="256" y="257"/>
                  </a:cubicBezTo>
                  <a:cubicBezTo>
                    <a:pt x="315" y="232"/>
                    <a:pt x="354" y="221"/>
                    <a:pt x="387" y="221"/>
                  </a:cubicBezTo>
                  <a:cubicBezTo>
                    <a:pt x="454" y="221"/>
                    <a:pt x="498" y="266"/>
                    <a:pt x="632" y="333"/>
                  </a:cubicBezTo>
                  <a:cubicBezTo>
                    <a:pt x="858" y="408"/>
                    <a:pt x="933" y="408"/>
                    <a:pt x="1033" y="483"/>
                  </a:cubicBezTo>
                  <a:cubicBezTo>
                    <a:pt x="1108" y="508"/>
                    <a:pt x="1334" y="508"/>
                    <a:pt x="1334" y="508"/>
                  </a:cubicBezTo>
                  <a:lnTo>
                    <a:pt x="1384" y="157"/>
                  </a:lnTo>
                  <a:cubicBezTo>
                    <a:pt x="1058" y="107"/>
                    <a:pt x="1133" y="82"/>
                    <a:pt x="757" y="7"/>
                  </a:cubicBezTo>
                  <a:cubicBezTo>
                    <a:pt x="725" y="2"/>
                    <a:pt x="693" y="0"/>
                    <a:pt x="661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6"/>
            <p:cNvSpPr/>
            <p:nvPr/>
          </p:nvSpPr>
          <p:spPr>
            <a:xfrm>
              <a:off x="6401792" y="2859143"/>
              <a:ext cx="96125" cy="28944"/>
            </a:xfrm>
            <a:custGeom>
              <a:rect b="b" l="l" r="r" t="t"/>
              <a:pathLst>
                <a:path extrusionOk="0" h="302" w="1003">
                  <a:moveTo>
                    <a:pt x="602" y="1"/>
                  </a:moveTo>
                  <a:cubicBezTo>
                    <a:pt x="602" y="1"/>
                    <a:pt x="0" y="201"/>
                    <a:pt x="126" y="276"/>
                  </a:cubicBezTo>
                  <a:cubicBezTo>
                    <a:pt x="153" y="294"/>
                    <a:pt x="190" y="302"/>
                    <a:pt x="235" y="302"/>
                  </a:cubicBezTo>
                  <a:cubicBezTo>
                    <a:pt x="440" y="302"/>
                    <a:pt x="797" y="146"/>
                    <a:pt x="1003" y="126"/>
                  </a:cubicBezTo>
                  <a:lnTo>
                    <a:pt x="602" y="1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9" name="Google Shape;1119;p6"/>
            <p:cNvSpPr/>
            <p:nvPr/>
          </p:nvSpPr>
          <p:spPr>
            <a:xfrm>
              <a:off x="6461788" y="2585139"/>
              <a:ext cx="439702" cy="341190"/>
            </a:xfrm>
            <a:custGeom>
              <a:rect b="b" l="l" r="r" t="t"/>
              <a:pathLst>
                <a:path extrusionOk="0" h="3560" w="4588">
                  <a:moveTo>
                    <a:pt x="3718" y="0"/>
                  </a:moveTo>
                  <a:cubicBezTo>
                    <a:pt x="3632" y="0"/>
                    <a:pt x="3538" y="9"/>
                    <a:pt x="3434" y="27"/>
                  </a:cubicBezTo>
                  <a:cubicBezTo>
                    <a:pt x="2783" y="178"/>
                    <a:pt x="3209" y="1381"/>
                    <a:pt x="2908" y="1832"/>
                  </a:cubicBezTo>
                  <a:cubicBezTo>
                    <a:pt x="2375" y="2570"/>
                    <a:pt x="919" y="2637"/>
                    <a:pt x="407" y="2637"/>
                  </a:cubicBezTo>
                  <a:cubicBezTo>
                    <a:pt x="294" y="2637"/>
                    <a:pt x="226" y="2634"/>
                    <a:pt x="226" y="2634"/>
                  </a:cubicBezTo>
                  <a:cubicBezTo>
                    <a:pt x="1" y="2834"/>
                    <a:pt x="126" y="3135"/>
                    <a:pt x="126" y="3135"/>
                  </a:cubicBezTo>
                  <a:cubicBezTo>
                    <a:pt x="126" y="3135"/>
                    <a:pt x="1364" y="3559"/>
                    <a:pt x="2432" y="3559"/>
                  </a:cubicBezTo>
                  <a:cubicBezTo>
                    <a:pt x="2922" y="3559"/>
                    <a:pt x="3376" y="3470"/>
                    <a:pt x="3660" y="3210"/>
                  </a:cubicBezTo>
                  <a:cubicBezTo>
                    <a:pt x="4587" y="2383"/>
                    <a:pt x="4587" y="1281"/>
                    <a:pt x="4462" y="654"/>
                  </a:cubicBezTo>
                  <a:cubicBezTo>
                    <a:pt x="4419" y="291"/>
                    <a:pt x="4213" y="0"/>
                    <a:pt x="37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0" name="Google Shape;1120;p6"/>
            <p:cNvSpPr/>
            <p:nvPr/>
          </p:nvSpPr>
          <p:spPr>
            <a:xfrm>
              <a:off x="7218436" y="3956887"/>
              <a:ext cx="62582" cy="77055"/>
            </a:xfrm>
            <a:custGeom>
              <a:rect b="b" l="l" r="r" t="t"/>
              <a:pathLst>
                <a:path extrusionOk="0" h="804" w="653">
                  <a:moveTo>
                    <a:pt x="452" y="0"/>
                  </a:moveTo>
                  <a:lnTo>
                    <a:pt x="1" y="276"/>
                  </a:lnTo>
                  <a:cubicBezTo>
                    <a:pt x="51" y="326"/>
                    <a:pt x="126" y="401"/>
                    <a:pt x="176" y="451"/>
                  </a:cubicBezTo>
                  <a:cubicBezTo>
                    <a:pt x="226" y="527"/>
                    <a:pt x="226" y="577"/>
                    <a:pt x="26" y="802"/>
                  </a:cubicBezTo>
                  <a:cubicBezTo>
                    <a:pt x="37" y="803"/>
                    <a:pt x="48" y="804"/>
                    <a:pt x="59" y="804"/>
                  </a:cubicBezTo>
                  <a:cubicBezTo>
                    <a:pt x="370" y="804"/>
                    <a:pt x="628" y="475"/>
                    <a:pt x="652" y="426"/>
                  </a:cubicBezTo>
                  <a:cubicBezTo>
                    <a:pt x="627" y="301"/>
                    <a:pt x="552" y="151"/>
                    <a:pt x="452" y="0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6"/>
            <p:cNvSpPr/>
            <p:nvPr/>
          </p:nvSpPr>
          <p:spPr>
            <a:xfrm>
              <a:off x="6778918" y="3125768"/>
              <a:ext cx="501518" cy="868885"/>
            </a:xfrm>
            <a:custGeom>
              <a:rect b="b" l="l" r="r" t="t"/>
              <a:pathLst>
                <a:path extrusionOk="0" h="9066" w="5233">
                  <a:moveTo>
                    <a:pt x="2582" y="1"/>
                  </a:moveTo>
                  <a:lnTo>
                    <a:pt x="802" y="752"/>
                  </a:lnTo>
                  <a:lnTo>
                    <a:pt x="0" y="1078"/>
                  </a:lnTo>
                  <a:cubicBezTo>
                    <a:pt x="0" y="1078"/>
                    <a:pt x="151" y="2106"/>
                    <a:pt x="401" y="2682"/>
                  </a:cubicBezTo>
                  <a:cubicBezTo>
                    <a:pt x="1228" y="4487"/>
                    <a:pt x="1354" y="4412"/>
                    <a:pt x="1604" y="4787"/>
                  </a:cubicBezTo>
                  <a:cubicBezTo>
                    <a:pt x="1604" y="4838"/>
                    <a:pt x="1629" y="4863"/>
                    <a:pt x="1654" y="4913"/>
                  </a:cubicBezTo>
                  <a:cubicBezTo>
                    <a:pt x="2130" y="5815"/>
                    <a:pt x="3409" y="8021"/>
                    <a:pt x="4612" y="9048"/>
                  </a:cubicBezTo>
                  <a:cubicBezTo>
                    <a:pt x="4627" y="9060"/>
                    <a:pt x="4647" y="9066"/>
                    <a:pt x="4672" y="9066"/>
                  </a:cubicBezTo>
                  <a:cubicBezTo>
                    <a:pt x="4850" y="9066"/>
                    <a:pt x="5232" y="8770"/>
                    <a:pt x="5188" y="8572"/>
                  </a:cubicBezTo>
                  <a:cubicBezTo>
                    <a:pt x="4787" y="7093"/>
                    <a:pt x="4461" y="6742"/>
                    <a:pt x="4010" y="5113"/>
                  </a:cubicBezTo>
                  <a:cubicBezTo>
                    <a:pt x="3885" y="4637"/>
                    <a:pt x="3760" y="3660"/>
                    <a:pt x="3634" y="3058"/>
                  </a:cubicBezTo>
                  <a:cubicBezTo>
                    <a:pt x="3484" y="2356"/>
                    <a:pt x="3233" y="627"/>
                    <a:pt x="25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6"/>
            <p:cNvSpPr/>
            <p:nvPr/>
          </p:nvSpPr>
          <p:spPr>
            <a:xfrm>
              <a:off x="6778918" y="3197840"/>
              <a:ext cx="194646" cy="386810"/>
            </a:xfrm>
            <a:custGeom>
              <a:rect b="b" l="l" r="r" t="t"/>
              <a:pathLst>
                <a:path extrusionOk="0" h="4036" w="2031">
                  <a:moveTo>
                    <a:pt x="802" y="0"/>
                  </a:moveTo>
                  <a:lnTo>
                    <a:pt x="0" y="326"/>
                  </a:lnTo>
                  <a:cubicBezTo>
                    <a:pt x="0" y="326"/>
                    <a:pt x="151" y="1354"/>
                    <a:pt x="401" y="1930"/>
                  </a:cubicBezTo>
                  <a:cubicBezTo>
                    <a:pt x="1228" y="3735"/>
                    <a:pt x="1354" y="3660"/>
                    <a:pt x="1604" y="4035"/>
                  </a:cubicBezTo>
                  <a:cubicBezTo>
                    <a:pt x="1654" y="3860"/>
                    <a:pt x="1729" y="3685"/>
                    <a:pt x="1805" y="3459"/>
                  </a:cubicBezTo>
                  <a:cubicBezTo>
                    <a:pt x="2030" y="2782"/>
                    <a:pt x="1930" y="878"/>
                    <a:pt x="1604" y="51"/>
                  </a:cubicBezTo>
                  <a:lnTo>
                    <a:pt x="80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3" name="Google Shape;1123;p6"/>
            <p:cNvSpPr/>
            <p:nvPr/>
          </p:nvSpPr>
          <p:spPr>
            <a:xfrm>
              <a:off x="6675604" y="3159408"/>
              <a:ext cx="317126" cy="886808"/>
            </a:xfrm>
            <a:custGeom>
              <a:rect b="b" l="l" r="r" t="t"/>
              <a:pathLst>
                <a:path extrusionOk="0" h="9253" w="3309">
                  <a:moveTo>
                    <a:pt x="301" y="0"/>
                  </a:moveTo>
                  <a:cubicBezTo>
                    <a:pt x="301" y="0"/>
                    <a:pt x="25" y="1003"/>
                    <a:pt x="25" y="1655"/>
                  </a:cubicBezTo>
                  <a:cubicBezTo>
                    <a:pt x="0" y="3785"/>
                    <a:pt x="0" y="3710"/>
                    <a:pt x="25" y="4311"/>
                  </a:cubicBezTo>
                  <a:cubicBezTo>
                    <a:pt x="76" y="5339"/>
                    <a:pt x="527" y="7745"/>
                    <a:pt x="1178" y="9173"/>
                  </a:cubicBezTo>
                  <a:lnTo>
                    <a:pt x="1229" y="9198"/>
                  </a:lnTo>
                  <a:lnTo>
                    <a:pt x="1304" y="9249"/>
                  </a:lnTo>
                  <a:cubicBezTo>
                    <a:pt x="1324" y="9251"/>
                    <a:pt x="1346" y="9252"/>
                    <a:pt x="1370" y="9252"/>
                  </a:cubicBezTo>
                  <a:cubicBezTo>
                    <a:pt x="1577" y="9252"/>
                    <a:pt x="1883" y="9155"/>
                    <a:pt x="1905" y="8998"/>
                  </a:cubicBezTo>
                  <a:cubicBezTo>
                    <a:pt x="2156" y="7469"/>
                    <a:pt x="2331" y="7093"/>
                    <a:pt x="2331" y="5389"/>
                  </a:cubicBezTo>
                  <a:cubicBezTo>
                    <a:pt x="2331" y="4537"/>
                    <a:pt x="2657" y="3935"/>
                    <a:pt x="2807" y="3334"/>
                  </a:cubicBezTo>
                  <a:cubicBezTo>
                    <a:pt x="2983" y="2632"/>
                    <a:pt x="3309" y="928"/>
                    <a:pt x="2983" y="101"/>
                  </a:cubicBezTo>
                  <a:lnTo>
                    <a:pt x="30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4" name="Google Shape;1124;p6"/>
            <p:cNvSpPr/>
            <p:nvPr/>
          </p:nvSpPr>
          <p:spPr>
            <a:xfrm>
              <a:off x="6697168" y="3176180"/>
              <a:ext cx="103409" cy="869652"/>
            </a:xfrm>
            <a:custGeom>
              <a:rect b="b" l="l" r="r" t="t"/>
              <a:pathLst>
                <a:path extrusionOk="0" h="9074" w="1079">
                  <a:moveTo>
                    <a:pt x="552" y="1"/>
                  </a:moveTo>
                  <a:lnTo>
                    <a:pt x="527" y="26"/>
                  </a:lnTo>
                  <a:cubicBezTo>
                    <a:pt x="176" y="803"/>
                    <a:pt x="1" y="1755"/>
                    <a:pt x="1" y="2833"/>
                  </a:cubicBezTo>
                  <a:cubicBezTo>
                    <a:pt x="1" y="3810"/>
                    <a:pt x="151" y="4813"/>
                    <a:pt x="277" y="5690"/>
                  </a:cubicBezTo>
                  <a:cubicBezTo>
                    <a:pt x="427" y="6718"/>
                    <a:pt x="603" y="7921"/>
                    <a:pt x="1004" y="9023"/>
                  </a:cubicBezTo>
                  <a:lnTo>
                    <a:pt x="1079" y="9074"/>
                  </a:lnTo>
                  <a:cubicBezTo>
                    <a:pt x="653" y="7921"/>
                    <a:pt x="477" y="6718"/>
                    <a:pt x="327" y="5665"/>
                  </a:cubicBezTo>
                  <a:cubicBezTo>
                    <a:pt x="201" y="4788"/>
                    <a:pt x="76" y="3810"/>
                    <a:pt x="76" y="2833"/>
                  </a:cubicBezTo>
                  <a:cubicBezTo>
                    <a:pt x="51" y="1755"/>
                    <a:pt x="227" y="828"/>
                    <a:pt x="577" y="51"/>
                  </a:cubicBezTo>
                  <a:lnTo>
                    <a:pt x="5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6"/>
            <p:cNvSpPr/>
            <p:nvPr/>
          </p:nvSpPr>
          <p:spPr>
            <a:xfrm>
              <a:off x="6694772" y="3125768"/>
              <a:ext cx="398876" cy="163120"/>
            </a:xfrm>
            <a:custGeom>
              <a:rect b="b" l="l" r="r" t="t"/>
              <a:pathLst>
                <a:path extrusionOk="0" h="1702" w="4162">
                  <a:moveTo>
                    <a:pt x="3460" y="1"/>
                  </a:moveTo>
                  <a:lnTo>
                    <a:pt x="2432" y="427"/>
                  </a:lnTo>
                  <a:lnTo>
                    <a:pt x="101" y="351"/>
                  </a:lnTo>
                  <a:cubicBezTo>
                    <a:pt x="101" y="351"/>
                    <a:pt x="51" y="577"/>
                    <a:pt x="1" y="853"/>
                  </a:cubicBezTo>
                  <a:cubicBezTo>
                    <a:pt x="649" y="1387"/>
                    <a:pt x="1601" y="1702"/>
                    <a:pt x="2579" y="1702"/>
                  </a:cubicBezTo>
                  <a:cubicBezTo>
                    <a:pt x="3114" y="1702"/>
                    <a:pt x="3656" y="1608"/>
                    <a:pt x="4161" y="1404"/>
                  </a:cubicBezTo>
                  <a:cubicBezTo>
                    <a:pt x="3986" y="853"/>
                    <a:pt x="3760" y="301"/>
                    <a:pt x="3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6"/>
            <p:cNvSpPr/>
            <p:nvPr/>
          </p:nvSpPr>
          <p:spPr>
            <a:xfrm>
              <a:off x="6639569" y="2689987"/>
              <a:ext cx="459637" cy="555776"/>
            </a:xfrm>
            <a:custGeom>
              <a:rect b="b" l="l" r="r" t="t"/>
              <a:pathLst>
                <a:path extrusionOk="0" h="5799" w="4796">
                  <a:moveTo>
                    <a:pt x="1754" y="1"/>
                  </a:moveTo>
                  <a:cubicBezTo>
                    <a:pt x="1410" y="1"/>
                    <a:pt x="1025" y="153"/>
                    <a:pt x="677" y="588"/>
                  </a:cubicBezTo>
                  <a:cubicBezTo>
                    <a:pt x="276" y="1089"/>
                    <a:pt x="0" y="2116"/>
                    <a:pt x="577" y="5199"/>
                  </a:cubicBezTo>
                  <a:cubicBezTo>
                    <a:pt x="633" y="5577"/>
                    <a:pt x="1954" y="5798"/>
                    <a:pt x="3097" y="5798"/>
                  </a:cubicBezTo>
                  <a:cubicBezTo>
                    <a:pt x="4002" y="5798"/>
                    <a:pt x="4796" y="5660"/>
                    <a:pt x="4762" y="5350"/>
                  </a:cubicBezTo>
                  <a:cubicBezTo>
                    <a:pt x="4512" y="3219"/>
                    <a:pt x="3635" y="1966"/>
                    <a:pt x="2707" y="487"/>
                  </a:cubicBezTo>
                  <a:cubicBezTo>
                    <a:pt x="2580" y="260"/>
                    <a:pt x="2203" y="1"/>
                    <a:pt x="17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6"/>
            <p:cNvSpPr/>
            <p:nvPr/>
          </p:nvSpPr>
          <p:spPr>
            <a:xfrm>
              <a:off x="6350231" y="2988718"/>
              <a:ext cx="58078" cy="49262"/>
            </a:xfrm>
            <a:custGeom>
              <a:rect b="b" l="l" r="r" t="t"/>
              <a:pathLst>
                <a:path extrusionOk="0" h="514" w="606">
                  <a:moveTo>
                    <a:pt x="126" y="1"/>
                  </a:moveTo>
                  <a:cubicBezTo>
                    <a:pt x="0" y="1"/>
                    <a:pt x="238" y="428"/>
                    <a:pt x="238" y="428"/>
                  </a:cubicBezTo>
                  <a:lnTo>
                    <a:pt x="162" y="453"/>
                  </a:lnTo>
                  <a:cubicBezTo>
                    <a:pt x="162" y="453"/>
                    <a:pt x="402" y="513"/>
                    <a:pt x="516" y="513"/>
                  </a:cubicBezTo>
                  <a:cubicBezTo>
                    <a:pt x="582" y="513"/>
                    <a:pt x="606" y="493"/>
                    <a:pt x="513" y="428"/>
                  </a:cubicBezTo>
                  <a:cubicBezTo>
                    <a:pt x="263" y="253"/>
                    <a:pt x="288" y="52"/>
                    <a:pt x="137" y="2"/>
                  </a:cubicBezTo>
                  <a:cubicBezTo>
                    <a:pt x="133" y="1"/>
                    <a:pt x="129" y="1"/>
                    <a:pt x="126" y="1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6"/>
            <p:cNvSpPr/>
            <p:nvPr/>
          </p:nvSpPr>
          <p:spPr>
            <a:xfrm>
              <a:off x="6302599" y="2991593"/>
              <a:ext cx="89704" cy="69388"/>
            </a:xfrm>
            <a:custGeom>
              <a:rect b="b" l="l" r="r" t="t"/>
              <a:pathLst>
                <a:path extrusionOk="0" h="724" w="936">
                  <a:moveTo>
                    <a:pt x="79" y="0"/>
                  </a:moveTo>
                  <a:cubicBezTo>
                    <a:pt x="23" y="0"/>
                    <a:pt x="1" y="28"/>
                    <a:pt x="33" y="97"/>
                  </a:cubicBezTo>
                  <a:cubicBezTo>
                    <a:pt x="158" y="423"/>
                    <a:pt x="308" y="699"/>
                    <a:pt x="860" y="724"/>
                  </a:cubicBezTo>
                  <a:lnTo>
                    <a:pt x="935" y="373"/>
                  </a:lnTo>
                  <a:cubicBezTo>
                    <a:pt x="935" y="373"/>
                    <a:pt x="283" y="0"/>
                    <a:pt x="79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6"/>
            <p:cNvSpPr/>
            <p:nvPr/>
          </p:nvSpPr>
          <p:spPr>
            <a:xfrm>
              <a:off x="6370549" y="2770779"/>
              <a:ext cx="439607" cy="337836"/>
            </a:xfrm>
            <a:custGeom>
              <a:rect b="b" l="l" r="r" t="t"/>
              <a:pathLst>
                <a:path extrusionOk="0" h="3525" w="4587">
                  <a:moveTo>
                    <a:pt x="3737" y="1"/>
                  </a:moveTo>
                  <a:cubicBezTo>
                    <a:pt x="3660" y="1"/>
                    <a:pt x="3576" y="7"/>
                    <a:pt x="3484" y="20"/>
                  </a:cubicBezTo>
                  <a:cubicBezTo>
                    <a:pt x="2732" y="121"/>
                    <a:pt x="3234" y="1674"/>
                    <a:pt x="2933" y="2126"/>
                  </a:cubicBezTo>
                  <a:cubicBezTo>
                    <a:pt x="2612" y="2553"/>
                    <a:pt x="1988" y="2665"/>
                    <a:pt x="1420" y="2665"/>
                  </a:cubicBezTo>
                  <a:cubicBezTo>
                    <a:pt x="788" y="2665"/>
                    <a:pt x="226" y="2527"/>
                    <a:pt x="226" y="2527"/>
                  </a:cubicBezTo>
                  <a:cubicBezTo>
                    <a:pt x="0" y="2702"/>
                    <a:pt x="76" y="3053"/>
                    <a:pt x="76" y="3053"/>
                  </a:cubicBezTo>
                  <a:cubicBezTo>
                    <a:pt x="76" y="3053"/>
                    <a:pt x="1366" y="3524"/>
                    <a:pt x="2463" y="3524"/>
                  </a:cubicBezTo>
                  <a:cubicBezTo>
                    <a:pt x="2925" y="3524"/>
                    <a:pt x="3352" y="3441"/>
                    <a:pt x="3635" y="3203"/>
                  </a:cubicBezTo>
                  <a:cubicBezTo>
                    <a:pt x="4587" y="2376"/>
                    <a:pt x="4587" y="1298"/>
                    <a:pt x="4512" y="647"/>
                  </a:cubicBezTo>
                  <a:cubicBezTo>
                    <a:pt x="4446" y="277"/>
                    <a:pt x="4249" y="1"/>
                    <a:pt x="37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6"/>
            <p:cNvSpPr/>
            <p:nvPr/>
          </p:nvSpPr>
          <p:spPr>
            <a:xfrm>
              <a:off x="6560310" y="2441667"/>
              <a:ext cx="482925" cy="547726"/>
            </a:xfrm>
            <a:custGeom>
              <a:rect b="b" l="l" r="r" t="t"/>
              <a:pathLst>
                <a:path extrusionOk="0" h="5715" w="5039">
                  <a:moveTo>
                    <a:pt x="1852" y="1"/>
                  </a:moveTo>
                  <a:cubicBezTo>
                    <a:pt x="1664" y="1"/>
                    <a:pt x="1429" y="50"/>
                    <a:pt x="1128" y="171"/>
                  </a:cubicBezTo>
                  <a:cubicBezTo>
                    <a:pt x="727" y="321"/>
                    <a:pt x="301" y="798"/>
                    <a:pt x="502" y="1625"/>
                  </a:cubicBezTo>
                  <a:cubicBezTo>
                    <a:pt x="727" y="2452"/>
                    <a:pt x="702" y="2477"/>
                    <a:pt x="502" y="2828"/>
                  </a:cubicBezTo>
                  <a:cubicBezTo>
                    <a:pt x="0" y="3805"/>
                    <a:pt x="1830" y="3254"/>
                    <a:pt x="1554" y="4181"/>
                  </a:cubicBezTo>
                  <a:cubicBezTo>
                    <a:pt x="1216" y="5330"/>
                    <a:pt x="1683" y="5715"/>
                    <a:pt x="2343" y="5715"/>
                  </a:cubicBezTo>
                  <a:cubicBezTo>
                    <a:pt x="3152" y="5715"/>
                    <a:pt x="4250" y="5138"/>
                    <a:pt x="4512" y="4682"/>
                  </a:cubicBezTo>
                  <a:cubicBezTo>
                    <a:pt x="5038" y="3755"/>
                    <a:pt x="4938" y="2427"/>
                    <a:pt x="3985" y="2101"/>
                  </a:cubicBezTo>
                  <a:cubicBezTo>
                    <a:pt x="3660" y="2001"/>
                    <a:pt x="3910" y="898"/>
                    <a:pt x="3208" y="873"/>
                  </a:cubicBezTo>
                  <a:cubicBezTo>
                    <a:pt x="2622" y="853"/>
                    <a:pt x="2639" y="1"/>
                    <a:pt x="1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31" name="Google Shape;1131;p6"/>
          <p:cNvSpPr/>
          <p:nvPr/>
        </p:nvSpPr>
        <p:spPr>
          <a:xfrm>
            <a:off x="6870109" y="3651147"/>
            <a:ext cx="117593" cy="65363"/>
          </a:xfrm>
          <a:custGeom>
            <a:rect b="b" l="l" r="r" t="t"/>
            <a:pathLst>
              <a:path extrusionOk="0" h="682" w="1227">
                <a:moveTo>
                  <a:pt x="976" y="0"/>
                </a:moveTo>
                <a:cubicBezTo>
                  <a:pt x="952" y="49"/>
                  <a:pt x="694" y="378"/>
                  <a:pt x="383" y="378"/>
                </a:cubicBezTo>
                <a:cubicBezTo>
                  <a:pt x="372" y="378"/>
                  <a:pt x="361" y="377"/>
                  <a:pt x="350" y="376"/>
                </a:cubicBezTo>
                <a:cubicBezTo>
                  <a:pt x="350" y="376"/>
                  <a:pt x="0" y="682"/>
                  <a:pt x="239" y="682"/>
                </a:cubicBezTo>
                <a:cubicBezTo>
                  <a:pt x="256" y="682"/>
                  <a:pt x="276" y="680"/>
                  <a:pt x="300" y="677"/>
                </a:cubicBezTo>
                <a:cubicBezTo>
                  <a:pt x="650" y="627"/>
                  <a:pt x="1227" y="401"/>
                  <a:pt x="9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2" name="Google Shape;1132;p6"/>
          <p:cNvSpPr/>
          <p:nvPr/>
        </p:nvSpPr>
        <p:spPr>
          <a:xfrm>
            <a:off x="6454360" y="3698755"/>
            <a:ext cx="72166" cy="60667"/>
          </a:xfrm>
          <a:custGeom>
            <a:rect b="b" l="l" r="r" t="t"/>
            <a:pathLst>
              <a:path extrusionOk="0" h="633" w="753">
                <a:moveTo>
                  <a:pt x="728" y="1"/>
                </a:moveTo>
                <a:lnTo>
                  <a:pt x="201" y="76"/>
                </a:lnTo>
                <a:cubicBezTo>
                  <a:pt x="227" y="151"/>
                  <a:pt x="277" y="252"/>
                  <a:pt x="277" y="327"/>
                </a:cubicBezTo>
                <a:cubicBezTo>
                  <a:pt x="302" y="402"/>
                  <a:pt x="302" y="452"/>
                  <a:pt x="1" y="577"/>
                </a:cubicBezTo>
                <a:cubicBezTo>
                  <a:pt x="82" y="618"/>
                  <a:pt x="168" y="633"/>
                  <a:pt x="251" y="633"/>
                </a:cubicBezTo>
                <a:cubicBezTo>
                  <a:pt x="480" y="633"/>
                  <a:pt x="691" y="521"/>
                  <a:pt x="728" y="502"/>
                </a:cubicBezTo>
                <a:cubicBezTo>
                  <a:pt x="753" y="377"/>
                  <a:pt x="753" y="201"/>
                  <a:pt x="728" y="1"/>
                </a:cubicBezTo>
                <a:close/>
              </a:path>
            </a:pathLst>
          </a:custGeom>
          <a:solidFill>
            <a:srgbClr val="F9B2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3" name="Google Shape;1133;p6"/>
          <p:cNvSpPr/>
          <p:nvPr/>
        </p:nvSpPr>
        <p:spPr>
          <a:xfrm>
            <a:off x="6406344" y="3746867"/>
            <a:ext cx="123247" cy="35365"/>
          </a:xfrm>
          <a:custGeom>
            <a:rect b="b" l="l" r="r" t="t"/>
            <a:pathLst>
              <a:path extrusionOk="0" h="369" w="1286">
                <a:moveTo>
                  <a:pt x="1229" y="0"/>
                </a:moveTo>
                <a:cubicBezTo>
                  <a:pt x="1192" y="19"/>
                  <a:pt x="981" y="131"/>
                  <a:pt x="752" y="131"/>
                </a:cubicBezTo>
                <a:cubicBezTo>
                  <a:pt x="669" y="131"/>
                  <a:pt x="583" y="116"/>
                  <a:pt x="502" y="75"/>
                </a:cubicBezTo>
                <a:cubicBezTo>
                  <a:pt x="502" y="75"/>
                  <a:pt x="1" y="201"/>
                  <a:pt x="352" y="301"/>
                </a:cubicBezTo>
                <a:cubicBezTo>
                  <a:pt x="473" y="338"/>
                  <a:pt x="637" y="369"/>
                  <a:pt x="791" y="369"/>
                </a:cubicBezTo>
                <a:cubicBezTo>
                  <a:pt x="1051" y="369"/>
                  <a:pt x="1285" y="283"/>
                  <a:pt x="12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7" name="Shape 1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Google Shape;1138;p7"/>
          <p:cNvSpPr txBox="1"/>
          <p:nvPr/>
        </p:nvSpPr>
        <p:spPr>
          <a:xfrm>
            <a:off x="1715485" y="1603411"/>
            <a:ext cx="675355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Ukuran pemusatan</a:t>
            </a:r>
            <a:br>
              <a:rPr b="0" i="0" lang="en-ID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ID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Ukuran sebaran</a:t>
            </a:r>
            <a:br>
              <a:rPr b="0" i="0" lang="en-ID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ID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Analisis bentuk distribusi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Standard Score (Z-Score)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Google Shape;1143;p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/>
              <a:t>Ukuran Pemusatan</a:t>
            </a:r>
            <a:endParaRPr/>
          </a:p>
        </p:txBody>
      </p:sp>
      <p:sp>
        <p:nvSpPr>
          <p:cNvPr id="1144" name="Google Shape;1144;p8"/>
          <p:cNvSpPr txBox="1"/>
          <p:nvPr>
            <p:ph idx="1" type="subTitle"/>
          </p:nvPr>
        </p:nvSpPr>
        <p:spPr>
          <a:xfrm>
            <a:off x="719999" y="1347952"/>
            <a:ext cx="6666145" cy="27899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-ID" sz="2000"/>
              <a:t>Menunjukkan pusat data ada dimana, ada 3 cara</a:t>
            </a:r>
            <a:endParaRPr sz="2000"/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-ID" sz="2000"/>
              <a:t>Mean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	μ = Σx/n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		atau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	μ = Σfx/Σf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-ID" sz="2000"/>
              <a:t>Median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-ID" sz="2000"/>
              <a:t>Modus 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8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p9"/>
          <p:cNvSpPr txBox="1"/>
          <p:nvPr>
            <p:ph type="title"/>
          </p:nvPr>
        </p:nvSpPr>
        <p:spPr>
          <a:xfrm>
            <a:off x="720000" y="112516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ID" sz="3600"/>
              <a:t>Ukuran Sebaran</a:t>
            </a:r>
            <a:endParaRPr sz="3600"/>
          </a:p>
        </p:txBody>
      </p:sp>
      <p:sp>
        <p:nvSpPr>
          <p:cNvPr id="1150" name="Google Shape;1150;p9"/>
          <p:cNvSpPr txBox="1"/>
          <p:nvPr/>
        </p:nvSpPr>
        <p:spPr>
          <a:xfrm>
            <a:off x="1034451" y="1011144"/>
            <a:ext cx="6666145" cy="27899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mengukur seberapa jauh data tersebar atau bervariasi dari nilai pusatnya (mean, median, atau modus)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Rentang (Range)</a:t>
            </a:r>
            <a:endParaRPr/>
          </a:p>
          <a:p>
            <a:pPr indent="0" lvl="2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Range=nilai maksimum−nilai minimum </a:t>
            </a:r>
            <a:endParaRPr/>
          </a:p>
          <a:p>
            <a:pPr indent="0" lvl="2" marL="898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jika angka didistribusikan merata antara batas atas dan bawah, dapat digunakan untuk menggambarkan sebaran data</a:t>
            </a:r>
            <a:endParaRPr/>
          </a:p>
          <a:p>
            <a:pPr indent="0" lvl="2" marL="11636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1 1 2 2 2 2 3 3 3 3 3 4 4 4 4 5 5 5, range = 4</a:t>
            </a:r>
            <a:endParaRPr/>
          </a:p>
          <a:p>
            <a:pPr indent="0" lvl="2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jika ada outlier, misleading</a:t>
            </a:r>
            <a:endParaRPr/>
          </a:p>
          <a:p>
            <a:pPr indent="0" lvl="2" marL="11636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1 1 2 2 2 2 3 3 3 3 3 4 4 4 4 5 5 5 10, range = 9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tistics and Probability: Data Analysis and Interpretation - Math - 10th grade by Slidesgo">
  <a:themeElements>
    <a:clrScheme name="Simple Light">
      <a:dk1>
        <a:srgbClr val="1F3374"/>
      </a:dk1>
      <a:lt1>
        <a:srgbClr val="F8F8F8"/>
      </a:lt1>
      <a:dk2>
        <a:srgbClr val="304BA6"/>
      </a:dk2>
      <a:lt2>
        <a:srgbClr val="D8E4F7"/>
      </a:lt2>
      <a:accent1>
        <a:srgbClr val="CB6EBE"/>
      </a:accent1>
      <a:accent2>
        <a:srgbClr val="F8C220"/>
      </a:accent2>
      <a:accent3>
        <a:srgbClr val="F05555"/>
      </a:accent3>
      <a:accent4>
        <a:srgbClr val="EFEFEF"/>
      </a:accent4>
      <a:accent5>
        <a:srgbClr val="FFFFFF"/>
      </a:accent5>
      <a:accent6>
        <a:srgbClr val="FFFFFF"/>
      </a:accent6>
      <a:hlink>
        <a:srgbClr val="1F33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Lenovo</dc:creator>
</cp:coreProperties>
</file>