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6"/>
  </p:notesMasterIdLst>
  <p:sldIdLst>
    <p:sldId id="256" r:id="rId2"/>
    <p:sldId id="375" r:id="rId3"/>
    <p:sldId id="342" r:id="rId4"/>
    <p:sldId id="282" r:id="rId5"/>
    <p:sldId id="376" r:id="rId6"/>
    <p:sldId id="276" r:id="rId7"/>
    <p:sldId id="296" r:id="rId8"/>
    <p:sldId id="377" r:id="rId9"/>
    <p:sldId id="378" r:id="rId10"/>
    <p:sldId id="379" r:id="rId11"/>
    <p:sldId id="306" r:id="rId12"/>
    <p:sldId id="380" r:id="rId13"/>
    <p:sldId id="381" r:id="rId14"/>
    <p:sldId id="261" r:id="rId15"/>
    <p:sldId id="382" r:id="rId16"/>
    <p:sldId id="383" r:id="rId17"/>
    <p:sldId id="278" r:id="rId18"/>
    <p:sldId id="301" r:id="rId19"/>
    <p:sldId id="343" r:id="rId20"/>
    <p:sldId id="384" r:id="rId21"/>
    <p:sldId id="286" r:id="rId22"/>
    <p:sldId id="310" r:id="rId23"/>
    <p:sldId id="386" r:id="rId24"/>
    <p:sldId id="385" r:id="rId25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27"/>
    </p:embeddedFont>
    <p:embeddedFont>
      <p:font typeface="DM Sans" pitchFamily="2" charset="0"/>
      <p:regular r:id="rId28"/>
      <p:bold r:id="rId29"/>
      <p:italic r:id="rId30"/>
      <p:boldItalic r:id="rId31"/>
    </p:embeddedFont>
    <p:embeddedFont>
      <p:font typeface="DM Sans" pitchFamily="2" charset="0"/>
      <p:regular r:id="rId28"/>
      <p:bold r:id="rId29"/>
      <p:italic r:id="rId30"/>
      <p:boldItalic r:id="rId31"/>
    </p:embeddedFont>
    <p:embeddedFont>
      <p:font typeface="Fredoka One" panose="02000000000000000000" pitchFamily="2" charset="0"/>
      <p:regular r:id="rId32"/>
    </p:embeddedFont>
    <p:embeddedFont>
      <p:font typeface="Kanit" panose="020B0604020202020204" charset="-34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Palanquin Dark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9705ABE-76F3-43F0-BBBE-8AAFD1807673}">
          <p14:sldIdLst>
            <p14:sldId id="256"/>
            <p14:sldId id="375"/>
            <p14:sldId id="342"/>
            <p14:sldId id="282"/>
            <p14:sldId id="376"/>
            <p14:sldId id="276"/>
            <p14:sldId id="296"/>
            <p14:sldId id="377"/>
            <p14:sldId id="378"/>
            <p14:sldId id="379"/>
            <p14:sldId id="306"/>
            <p14:sldId id="380"/>
            <p14:sldId id="381"/>
            <p14:sldId id="261"/>
            <p14:sldId id="382"/>
            <p14:sldId id="383"/>
            <p14:sldId id="278"/>
            <p14:sldId id="301"/>
            <p14:sldId id="343"/>
            <p14:sldId id="384"/>
            <p14:sldId id="286"/>
            <p14:sldId id="310"/>
            <p14:sldId id="386"/>
            <p14:sldId id="3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D8C"/>
    <a:srgbClr val="F2911B"/>
    <a:srgbClr val="025959"/>
    <a:srgbClr val="F29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492C5A-049B-4CEB-9E0C-8BE15A6FD2FE}">
  <a:tblStyle styleId="{16492C5A-049B-4CEB-9E0C-8BE15A6FD2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8" autoAdjust="0"/>
    <p:restoredTop sz="91350" autoAdjust="0"/>
  </p:normalViewPr>
  <p:slideViewPr>
    <p:cSldViewPr snapToGrid="0">
      <p:cViewPr varScale="1">
        <p:scale>
          <a:sx n="100" d="100"/>
          <a:sy n="100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>
          <a:extLst>
            <a:ext uri="{FF2B5EF4-FFF2-40B4-BE49-F238E27FC236}">
              <a16:creationId xmlns:a16="http://schemas.microsoft.com/office/drawing/2014/main" id="{E11043AC-BFB2-7F14-D7DB-929A97905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10c857b7942_0_908:notes">
            <a:extLst>
              <a:ext uri="{FF2B5EF4-FFF2-40B4-BE49-F238E27FC236}">
                <a16:creationId xmlns:a16="http://schemas.microsoft.com/office/drawing/2014/main" id="{DF483D18-5776-8496-2440-8B59E53740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10c857b7942_0_908:notes">
            <a:extLst>
              <a:ext uri="{FF2B5EF4-FFF2-40B4-BE49-F238E27FC236}">
                <a16:creationId xmlns:a16="http://schemas.microsoft.com/office/drawing/2014/main" id="{AF6ABB4D-000A-971C-8AA8-F004A40A1D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90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Google Shape;3091;g10c857b7942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2" name="Google Shape;3092;g10c857b7942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0">
          <a:extLst>
            <a:ext uri="{FF2B5EF4-FFF2-40B4-BE49-F238E27FC236}">
              <a16:creationId xmlns:a16="http://schemas.microsoft.com/office/drawing/2014/main" id="{25204982-0ECE-131B-FF45-CD3686171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Google Shape;3091;g10c857b7942_0_1194:notes">
            <a:extLst>
              <a:ext uri="{FF2B5EF4-FFF2-40B4-BE49-F238E27FC236}">
                <a16:creationId xmlns:a16="http://schemas.microsoft.com/office/drawing/2014/main" id="{E78B7DE0-D87B-962E-7D9A-9C8884E947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2" name="Google Shape;3092;g10c857b7942_0_1194:notes">
            <a:extLst>
              <a:ext uri="{FF2B5EF4-FFF2-40B4-BE49-F238E27FC236}">
                <a16:creationId xmlns:a16="http://schemas.microsoft.com/office/drawing/2014/main" id="{C755C027-91F1-5514-462C-D0786D95D3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468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0">
          <a:extLst>
            <a:ext uri="{FF2B5EF4-FFF2-40B4-BE49-F238E27FC236}">
              <a16:creationId xmlns:a16="http://schemas.microsoft.com/office/drawing/2014/main" id="{7C30778E-A876-E1D7-1CDD-6CE9CBFB8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Google Shape;3091;g10c857b7942_0_1194:notes">
            <a:extLst>
              <a:ext uri="{FF2B5EF4-FFF2-40B4-BE49-F238E27FC236}">
                <a16:creationId xmlns:a16="http://schemas.microsoft.com/office/drawing/2014/main" id="{CE24936B-DE54-6DB8-27D8-CC9BADC092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2" name="Google Shape;3092;g10c857b7942_0_1194:notes">
            <a:extLst>
              <a:ext uri="{FF2B5EF4-FFF2-40B4-BE49-F238E27FC236}">
                <a16:creationId xmlns:a16="http://schemas.microsoft.com/office/drawing/2014/main" id="{6D282376-8EF9-C4CF-E121-959B272342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73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0f8727f04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0f8727f04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>
          <a:extLst>
            <a:ext uri="{FF2B5EF4-FFF2-40B4-BE49-F238E27FC236}">
              <a16:creationId xmlns:a16="http://schemas.microsoft.com/office/drawing/2014/main" id="{D5A90EFD-5D24-0858-1055-9FFE994F0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0f8727f040_0_162:notes">
            <a:extLst>
              <a:ext uri="{FF2B5EF4-FFF2-40B4-BE49-F238E27FC236}">
                <a16:creationId xmlns:a16="http://schemas.microsoft.com/office/drawing/2014/main" id="{511BA093-7215-A3B2-0801-B24002FBDA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0f8727f040_0_162:notes">
            <a:extLst>
              <a:ext uri="{FF2B5EF4-FFF2-40B4-BE49-F238E27FC236}">
                <a16:creationId xmlns:a16="http://schemas.microsoft.com/office/drawing/2014/main" id="{5795AD77-F08B-8C14-D94C-877ACB6FCA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001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>
          <a:extLst>
            <a:ext uri="{FF2B5EF4-FFF2-40B4-BE49-F238E27FC236}">
              <a16:creationId xmlns:a16="http://schemas.microsoft.com/office/drawing/2014/main" id="{B2A90350-FC10-8C62-13C2-5690B7646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0f8727f040_0_162:notes">
            <a:extLst>
              <a:ext uri="{FF2B5EF4-FFF2-40B4-BE49-F238E27FC236}">
                <a16:creationId xmlns:a16="http://schemas.microsoft.com/office/drawing/2014/main" id="{653B344B-ECF5-58C5-84EB-2A7451EF00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0f8727f040_0_162:notes">
            <a:extLst>
              <a:ext uri="{FF2B5EF4-FFF2-40B4-BE49-F238E27FC236}">
                <a16:creationId xmlns:a16="http://schemas.microsoft.com/office/drawing/2014/main" id="{9F3C5D67-7909-C3E5-2315-4D752D57D1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5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10c857b7942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10c857b7942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gf9b6aba62e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7" name="Google Shape;2957;gf9b6aba62e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6">
          <a:extLst>
            <a:ext uri="{FF2B5EF4-FFF2-40B4-BE49-F238E27FC236}">
              <a16:creationId xmlns:a16="http://schemas.microsoft.com/office/drawing/2014/main" id="{8CF55F07-3BA7-110C-479A-98E16860A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gf9b6aba62e_0_960:notes">
            <a:extLst>
              <a:ext uri="{FF2B5EF4-FFF2-40B4-BE49-F238E27FC236}">
                <a16:creationId xmlns:a16="http://schemas.microsoft.com/office/drawing/2014/main" id="{6681CCF1-B3BA-B394-4EE5-14DEEB1C7B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8" name="Google Shape;2698;gf9b6aba62e_0_960:notes">
            <a:extLst>
              <a:ext uri="{FF2B5EF4-FFF2-40B4-BE49-F238E27FC236}">
                <a16:creationId xmlns:a16="http://schemas.microsoft.com/office/drawing/2014/main" id="{449B6937-2C26-DC82-1645-F0F6D7EDB9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65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>
          <a:extLst>
            <a:ext uri="{FF2B5EF4-FFF2-40B4-BE49-F238E27FC236}">
              <a16:creationId xmlns:a16="http://schemas.microsoft.com/office/drawing/2014/main" id="{44E0D964-170C-E0BE-FBDB-2FE56DF94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10f8727f040_0_1550:notes">
            <a:extLst>
              <a:ext uri="{FF2B5EF4-FFF2-40B4-BE49-F238E27FC236}">
                <a16:creationId xmlns:a16="http://schemas.microsoft.com/office/drawing/2014/main" id="{6991D003-3CBF-7D72-E620-749F31403C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10f8727f040_0_1550:notes">
            <a:extLst>
              <a:ext uri="{FF2B5EF4-FFF2-40B4-BE49-F238E27FC236}">
                <a16:creationId xmlns:a16="http://schemas.microsoft.com/office/drawing/2014/main" id="{8D20DA39-E27D-5F9C-67E8-D8E7D89D57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302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>
          <a:extLst>
            <a:ext uri="{FF2B5EF4-FFF2-40B4-BE49-F238E27FC236}">
              <a16:creationId xmlns:a16="http://schemas.microsoft.com/office/drawing/2014/main" id="{A92DBB89-89E8-A4F0-01A6-72703D05C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0c857b7942_0_301:notes">
            <a:extLst>
              <a:ext uri="{FF2B5EF4-FFF2-40B4-BE49-F238E27FC236}">
                <a16:creationId xmlns:a16="http://schemas.microsoft.com/office/drawing/2014/main" id="{7297F583-9FAB-2992-6FC0-290A29BCF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0c857b7942_0_301:notes">
            <a:extLst>
              <a:ext uri="{FF2B5EF4-FFF2-40B4-BE49-F238E27FC236}">
                <a16:creationId xmlns:a16="http://schemas.microsoft.com/office/drawing/2014/main" id="{7600C7EA-0FC3-33FF-764E-3F3CC504BD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536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0c857b7942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0c857b7942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f9b6aba62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f9b6aba62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>
          <a:extLst>
            <a:ext uri="{FF2B5EF4-FFF2-40B4-BE49-F238E27FC236}">
              <a16:creationId xmlns:a16="http://schemas.microsoft.com/office/drawing/2014/main" id="{76282B86-412B-1FAB-8FD4-BF959614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f9b6aba62e_0_218:notes">
            <a:extLst>
              <a:ext uri="{FF2B5EF4-FFF2-40B4-BE49-F238E27FC236}">
                <a16:creationId xmlns:a16="http://schemas.microsoft.com/office/drawing/2014/main" id="{06C76E84-E2A4-CF82-1CDA-52E493E482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f9b6aba62e_0_218:notes">
            <a:extLst>
              <a:ext uri="{FF2B5EF4-FFF2-40B4-BE49-F238E27FC236}">
                <a16:creationId xmlns:a16="http://schemas.microsoft.com/office/drawing/2014/main" id="{43363148-1FA8-5ABB-76FB-9FC219E76D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18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>
          <a:extLst>
            <a:ext uri="{FF2B5EF4-FFF2-40B4-BE49-F238E27FC236}">
              <a16:creationId xmlns:a16="http://schemas.microsoft.com/office/drawing/2014/main" id="{DF5CC49A-DCB7-BAF7-24DE-F4D483319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10f8727f040_0_2028:notes">
            <a:extLst>
              <a:ext uri="{FF2B5EF4-FFF2-40B4-BE49-F238E27FC236}">
                <a16:creationId xmlns:a16="http://schemas.microsoft.com/office/drawing/2014/main" id="{8863A3DA-D9B6-5CBE-B66B-F03AB642F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10f8727f040_0_2028:notes">
            <a:extLst>
              <a:ext uri="{FF2B5EF4-FFF2-40B4-BE49-F238E27FC236}">
                <a16:creationId xmlns:a16="http://schemas.microsoft.com/office/drawing/2014/main" id="{F185FED4-DDAE-D63C-2941-1959C445AA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90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f9e42e0f0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f9e42e0f0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>
          <a:extLst>
            <a:ext uri="{FF2B5EF4-FFF2-40B4-BE49-F238E27FC236}">
              <a16:creationId xmlns:a16="http://schemas.microsoft.com/office/drawing/2014/main" id="{979AA54D-9136-18F5-4482-642702738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f9e42e0f0b_0_53:notes">
            <a:extLst>
              <a:ext uri="{FF2B5EF4-FFF2-40B4-BE49-F238E27FC236}">
                <a16:creationId xmlns:a16="http://schemas.microsoft.com/office/drawing/2014/main" id="{68279114-29AC-EEBF-88E2-844A761E9B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f9e42e0f0b_0_53:notes">
            <a:extLst>
              <a:ext uri="{FF2B5EF4-FFF2-40B4-BE49-F238E27FC236}">
                <a16:creationId xmlns:a16="http://schemas.microsoft.com/office/drawing/2014/main" id="{FD0CDBCE-626F-029A-FCB4-47B5051FB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40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f9b6aba62e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f9b6aba62e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10c857b7942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10c857b7942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>
          <a:extLst>
            <a:ext uri="{FF2B5EF4-FFF2-40B4-BE49-F238E27FC236}">
              <a16:creationId xmlns:a16="http://schemas.microsoft.com/office/drawing/2014/main" id="{3C29855B-84A2-1101-F7CD-7295A50AA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10c857b7942_0_908:notes">
            <a:extLst>
              <a:ext uri="{FF2B5EF4-FFF2-40B4-BE49-F238E27FC236}">
                <a16:creationId xmlns:a16="http://schemas.microsoft.com/office/drawing/2014/main" id="{22194A09-4E6A-D1FC-62FA-7DFE99CD1E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10c857b7942_0_908:notes">
            <a:extLst>
              <a:ext uri="{FF2B5EF4-FFF2-40B4-BE49-F238E27FC236}">
                <a16:creationId xmlns:a16="http://schemas.microsoft.com/office/drawing/2014/main" id="{0F689581-10E9-E706-385B-6375CEB9C4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68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>
          <a:extLst>
            <a:ext uri="{FF2B5EF4-FFF2-40B4-BE49-F238E27FC236}">
              <a16:creationId xmlns:a16="http://schemas.microsoft.com/office/drawing/2014/main" id="{FAEF28BD-4D15-6AE8-796F-4054896B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10c857b7942_0_908:notes">
            <a:extLst>
              <a:ext uri="{FF2B5EF4-FFF2-40B4-BE49-F238E27FC236}">
                <a16:creationId xmlns:a16="http://schemas.microsoft.com/office/drawing/2014/main" id="{53DAC4C7-0A26-8E57-3E5A-CBF50646A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10c857b7942_0_908:notes">
            <a:extLst>
              <a:ext uri="{FF2B5EF4-FFF2-40B4-BE49-F238E27FC236}">
                <a16:creationId xmlns:a16="http://schemas.microsoft.com/office/drawing/2014/main" id="{6FD66D9A-7FE2-44E2-96C4-395FB086A8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3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2375" y="1234782"/>
            <a:ext cx="4501200" cy="22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2375" y="3406509"/>
            <a:ext cx="4501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732425" y="-3571249"/>
            <a:ext cx="2689200" cy="13732375"/>
            <a:chOff x="5732425" y="-5857249"/>
            <a:chExt cx="2689200" cy="13732375"/>
          </a:xfrm>
        </p:grpSpPr>
        <p:sp>
          <p:nvSpPr>
            <p:cNvPr id="12" name="Google Shape;12;p2"/>
            <p:cNvSpPr/>
            <p:nvPr/>
          </p:nvSpPr>
          <p:spPr>
            <a:xfrm>
              <a:off x="5732425" y="-5857249"/>
              <a:ext cx="2689200" cy="6782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32425" y="1092426"/>
              <a:ext cx="2689200" cy="6782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subTitle" idx="1"/>
          </p:nvPr>
        </p:nvSpPr>
        <p:spPr>
          <a:xfrm>
            <a:off x="1013025" y="2329437"/>
            <a:ext cx="2492700" cy="14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65" name="Google Shape;365;p51"/>
          <p:cNvSpPr txBox="1">
            <a:spLocks noGrp="1"/>
          </p:cNvSpPr>
          <p:nvPr>
            <p:ph type="title"/>
          </p:nvPr>
        </p:nvSpPr>
        <p:spPr>
          <a:xfrm>
            <a:off x="1112925" y="1239025"/>
            <a:ext cx="2392800" cy="112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41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255550" y="2168940"/>
            <a:ext cx="4176900" cy="14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4255688" y="1501572"/>
            <a:ext cx="4176900" cy="6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12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711400" y="2952047"/>
            <a:ext cx="2971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1"/>
          </p:nvPr>
        </p:nvSpPr>
        <p:spPr>
          <a:xfrm>
            <a:off x="711400" y="1538600"/>
            <a:ext cx="5546400" cy="11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123" name="Google Shape;123;p24"/>
          <p:cNvGrpSpPr/>
          <p:nvPr/>
        </p:nvGrpSpPr>
        <p:grpSpPr>
          <a:xfrm>
            <a:off x="-837007" y="4270521"/>
            <a:ext cx="10818014" cy="269712"/>
            <a:chOff x="-308765" y="4270521"/>
            <a:chExt cx="10818014" cy="269712"/>
          </a:xfrm>
        </p:grpSpPr>
        <p:sp>
          <p:nvSpPr>
            <p:cNvPr id="124" name="Google Shape;124;p24"/>
            <p:cNvSpPr/>
            <p:nvPr/>
          </p:nvSpPr>
          <p:spPr>
            <a:xfrm>
              <a:off x="2614742" y="4270532"/>
              <a:ext cx="3915900" cy="2697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-308765" y="4270532"/>
              <a:ext cx="2860800" cy="269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593349" y="4270521"/>
              <a:ext cx="3915900" cy="269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096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2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>
            <a:spLocks noGrp="1"/>
          </p:cNvSpPr>
          <p:nvPr>
            <p:ph type="body" idx="1"/>
          </p:nvPr>
        </p:nvSpPr>
        <p:spPr>
          <a:xfrm>
            <a:off x="4302000" y="1528012"/>
            <a:ext cx="3624600" cy="28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/>
            </a:lvl1pPr>
            <a:lvl2pPr marL="914400" lvl="1" indent="-317500" rtl="0">
              <a:spcBef>
                <a:spcPts val="50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3" name="Google Shape;343;p4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55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8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2546999" y="1636350"/>
            <a:ext cx="4057500" cy="18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62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53"/>
          <p:cNvGrpSpPr/>
          <p:nvPr/>
        </p:nvGrpSpPr>
        <p:grpSpPr>
          <a:xfrm>
            <a:off x="1776445" y="4270518"/>
            <a:ext cx="8632235" cy="269688"/>
            <a:chOff x="1309739" y="3938339"/>
            <a:chExt cx="7007253" cy="670200"/>
          </a:xfrm>
        </p:grpSpPr>
        <p:sp>
          <p:nvSpPr>
            <p:cNvPr id="375" name="Google Shape;375;p53"/>
            <p:cNvSpPr/>
            <p:nvPr/>
          </p:nvSpPr>
          <p:spPr>
            <a:xfrm>
              <a:off x="3682891" y="3938339"/>
              <a:ext cx="4634100" cy="67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3"/>
            <p:cNvSpPr/>
            <p:nvPr/>
          </p:nvSpPr>
          <p:spPr>
            <a:xfrm>
              <a:off x="1309739" y="3938339"/>
              <a:ext cx="2322300" cy="670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53"/>
          <p:cNvGrpSpPr/>
          <p:nvPr/>
        </p:nvGrpSpPr>
        <p:grpSpPr>
          <a:xfrm>
            <a:off x="-1264680" y="603293"/>
            <a:ext cx="8632235" cy="269688"/>
            <a:chOff x="1309739" y="3938339"/>
            <a:chExt cx="7007253" cy="670200"/>
          </a:xfrm>
        </p:grpSpPr>
        <p:sp>
          <p:nvSpPr>
            <p:cNvPr id="378" name="Google Shape;378;p53"/>
            <p:cNvSpPr/>
            <p:nvPr/>
          </p:nvSpPr>
          <p:spPr>
            <a:xfrm>
              <a:off x="3682891" y="3938339"/>
              <a:ext cx="4634100" cy="670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3"/>
            <p:cNvSpPr/>
            <p:nvPr/>
          </p:nvSpPr>
          <p:spPr>
            <a:xfrm>
              <a:off x="1309739" y="3938339"/>
              <a:ext cx="2322300" cy="6702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/>
          <p:nvPr/>
        </p:nvSpPr>
        <p:spPr>
          <a:xfrm flipH="1">
            <a:off x="-1685454" y="1604101"/>
            <a:ext cx="2407800" cy="1935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4"/>
          <p:cNvSpPr/>
          <p:nvPr/>
        </p:nvSpPr>
        <p:spPr>
          <a:xfrm>
            <a:off x="8421654" y="538101"/>
            <a:ext cx="2407800" cy="1935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4"/>
          <p:cNvSpPr/>
          <p:nvPr/>
        </p:nvSpPr>
        <p:spPr>
          <a:xfrm>
            <a:off x="8421654" y="2670099"/>
            <a:ext cx="2407800" cy="1935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820800" y="3315297"/>
            <a:ext cx="2971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820801" y="1158844"/>
            <a:ext cx="3593700" cy="19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22"/>
          <p:cNvSpPr/>
          <p:nvPr/>
        </p:nvSpPr>
        <p:spPr>
          <a:xfrm>
            <a:off x="5353375" y="3997174"/>
            <a:ext cx="2969700" cy="376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62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"/>
          <p:cNvSpPr txBox="1">
            <a:spLocks noGrp="1"/>
          </p:cNvSpPr>
          <p:nvPr>
            <p:ph type="title"/>
          </p:nvPr>
        </p:nvSpPr>
        <p:spPr>
          <a:xfrm flipH="1">
            <a:off x="711410" y="1286237"/>
            <a:ext cx="35022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5" name="Google Shape;355;p49"/>
          <p:cNvSpPr txBox="1">
            <a:spLocks noGrp="1"/>
          </p:cNvSpPr>
          <p:nvPr>
            <p:ph type="subTitle" idx="1"/>
          </p:nvPr>
        </p:nvSpPr>
        <p:spPr>
          <a:xfrm flipH="1">
            <a:off x="711410" y="2687538"/>
            <a:ext cx="35022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56" name="Google Shape;356;p49"/>
          <p:cNvSpPr/>
          <p:nvPr/>
        </p:nvSpPr>
        <p:spPr>
          <a:xfrm rot="10800000" flipH="1">
            <a:off x="5462900" y="-2373400"/>
            <a:ext cx="2969700" cy="376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49"/>
          <p:cNvGrpSpPr/>
          <p:nvPr/>
        </p:nvGrpSpPr>
        <p:grpSpPr>
          <a:xfrm flipH="1">
            <a:off x="-225995" y="4270525"/>
            <a:ext cx="4340790" cy="269696"/>
            <a:chOff x="1309739" y="3938321"/>
            <a:chExt cx="3523654" cy="670218"/>
          </a:xfrm>
        </p:grpSpPr>
        <p:sp>
          <p:nvSpPr>
            <p:cNvPr id="358" name="Google Shape;358;p49"/>
            <p:cNvSpPr/>
            <p:nvPr/>
          </p:nvSpPr>
          <p:spPr>
            <a:xfrm>
              <a:off x="3682893" y="3938321"/>
              <a:ext cx="1150500" cy="670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9"/>
            <p:cNvSpPr/>
            <p:nvPr/>
          </p:nvSpPr>
          <p:spPr>
            <a:xfrm>
              <a:off x="1309739" y="3938339"/>
              <a:ext cx="2322300" cy="670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789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noFill/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4919425" y="1286237"/>
            <a:ext cx="35022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subTitle" idx="1"/>
          </p:nvPr>
        </p:nvSpPr>
        <p:spPr>
          <a:xfrm>
            <a:off x="4919425" y="2687538"/>
            <a:ext cx="35022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347" name="Google Shape;347;p47"/>
          <p:cNvGrpSpPr/>
          <p:nvPr/>
        </p:nvGrpSpPr>
        <p:grpSpPr>
          <a:xfrm>
            <a:off x="-308765" y="4270532"/>
            <a:ext cx="8632235" cy="269688"/>
            <a:chOff x="1309739" y="3938339"/>
            <a:chExt cx="7007253" cy="670200"/>
          </a:xfrm>
        </p:grpSpPr>
        <p:sp>
          <p:nvSpPr>
            <p:cNvPr id="348" name="Google Shape;348;p47"/>
            <p:cNvSpPr/>
            <p:nvPr/>
          </p:nvSpPr>
          <p:spPr>
            <a:xfrm>
              <a:off x="3682891" y="3938339"/>
              <a:ext cx="4634100" cy="670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7"/>
            <p:cNvSpPr/>
            <p:nvPr/>
          </p:nvSpPr>
          <p:spPr>
            <a:xfrm>
              <a:off x="1309739" y="3938339"/>
              <a:ext cx="2322300" cy="67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26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subTitle" idx="1"/>
          </p:nvPr>
        </p:nvSpPr>
        <p:spPr>
          <a:xfrm flipH="1">
            <a:off x="1598350" y="1320375"/>
            <a:ext cx="2737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subTitle" idx="2"/>
          </p:nvPr>
        </p:nvSpPr>
        <p:spPr>
          <a:xfrm flipH="1">
            <a:off x="1598350" y="1639440"/>
            <a:ext cx="2737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subTitle" idx="3"/>
          </p:nvPr>
        </p:nvSpPr>
        <p:spPr>
          <a:xfrm flipH="1">
            <a:off x="1598350" y="3567985"/>
            <a:ext cx="2737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subTitle" idx="4"/>
          </p:nvPr>
        </p:nvSpPr>
        <p:spPr>
          <a:xfrm flipH="1">
            <a:off x="1598350" y="3887050"/>
            <a:ext cx="2737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subTitle" idx="5"/>
          </p:nvPr>
        </p:nvSpPr>
        <p:spPr>
          <a:xfrm>
            <a:off x="5612375" y="1320375"/>
            <a:ext cx="2737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subTitle" idx="6"/>
          </p:nvPr>
        </p:nvSpPr>
        <p:spPr>
          <a:xfrm>
            <a:off x="5612375" y="1639437"/>
            <a:ext cx="2737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subTitle" idx="7"/>
          </p:nvPr>
        </p:nvSpPr>
        <p:spPr>
          <a:xfrm>
            <a:off x="5612375" y="3567994"/>
            <a:ext cx="2737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subTitle" idx="8"/>
          </p:nvPr>
        </p:nvSpPr>
        <p:spPr>
          <a:xfrm>
            <a:off x="5612375" y="3887075"/>
            <a:ext cx="2737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9" name="Google Shape;279;p40"/>
          <p:cNvSpPr txBox="1">
            <a:spLocks noGrp="1"/>
          </p:cNvSpPr>
          <p:nvPr>
            <p:ph type="subTitle" idx="9"/>
          </p:nvPr>
        </p:nvSpPr>
        <p:spPr>
          <a:xfrm flipH="1">
            <a:off x="1598350" y="2444180"/>
            <a:ext cx="2737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subTitle" idx="13"/>
          </p:nvPr>
        </p:nvSpPr>
        <p:spPr>
          <a:xfrm flipH="1">
            <a:off x="1598350" y="2763245"/>
            <a:ext cx="2737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subTitle" idx="14"/>
          </p:nvPr>
        </p:nvSpPr>
        <p:spPr>
          <a:xfrm>
            <a:off x="5612375" y="2444182"/>
            <a:ext cx="2737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82" name="Google Shape;282;p40"/>
          <p:cNvSpPr txBox="1">
            <a:spLocks noGrp="1"/>
          </p:cNvSpPr>
          <p:nvPr>
            <p:ph type="subTitle" idx="15"/>
          </p:nvPr>
        </p:nvSpPr>
        <p:spPr>
          <a:xfrm>
            <a:off x="5612375" y="2763249"/>
            <a:ext cx="2737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87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sz="32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7" r:id="rId3"/>
    <p:sldLayoutId id="2147483699" r:id="rId4"/>
    <p:sldLayoutId id="2147483700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EA4335"/>
          </p15:clr>
        </p15:guide>
        <p15:guide id="2" pos="448">
          <p15:clr>
            <a:srgbClr val="EA4335"/>
          </p15:clr>
        </p15:guide>
        <p15:guide id="3" pos="5312">
          <p15:clr>
            <a:srgbClr val="EA4335"/>
          </p15:clr>
        </p15:guide>
        <p15:guide id="4" orient="horz" pos="290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1aunEihZJvAxLzPEPeLnE1oPWxFPnOMG9rqHQ85YcEA/cop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0"/>
          <p:cNvSpPr txBox="1">
            <a:spLocks noGrp="1"/>
          </p:cNvSpPr>
          <p:nvPr>
            <p:ph type="ctrTitle"/>
          </p:nvPr>
        </p:nvSpPr>
        <p:spPr>
          <a:xfrm>
            <a:off x="707507" y="1457807"/>
            <a:ext cx="4501200" cy="22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ETIKA KOMPUTER</a:t>
            </a:r>
          </a:p>
        </p:txBody>
      </p:sp>
      <p:sp>
        <p:nvSpPr>
          <p:cNvPr id="399" name="Google Shape;399;p60"/>
          <p:cNvSpPr txBox="1">
            <a:spLocks noGrp="1"/>
          </p:cNvSpPr>
          <p:nvPr>
            <p:ph type="subTitle" idx="1"/>
          </p:nvPr>
        </p:nvSpPr>
        <p:spPr>
          <a:xfrm>
            <a:off x="752111" y="3138511"/>
            <a:ext cx="4501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Rafika Rahmawati, S.Kom., M.Kom., MBA.</a:t>
            </a:r>
          </a:p>
        </p:txBody>
      </p:sp>
      <p:sp>
        <p:nvSpPr>
          <p:cNvPr id="401" name="Google Shape;401;p60"/>
          <p:cNvSpPr/>
          <p:nvPr/>
        </p:nvSpPr>
        <p:spPr>
          <a:xfrm>
            <a:off x="766743" y="3595855"/>
            <a:ext cx="987716" cy="321941"/>
          </a:xfrm>
          <a:prstGeom prst="roundRect">
            <a:avLst>
              <a:gd name="adj" fmla="val 50000"/>
            </a:avLst>
          </a:prstGeom>
          <a:solidFill>
            <a:srgbClr val="F2916D"/>
          </a:solidFill>
          <a:ln>
            <a:noFill/>
          </a:ln>
        </p:spPr>
        <p:txBody>
          <a:bodyPr spcFirstLastPara="1" wrap="square" lIns="91425" tIns="91425" rIns="91425" bIns="731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DM sans" pitchFamily="2" charset="0"/>
                <a:ea typeface="Kanit"/>
                <a:cs typeface="Kanit"/>
                <a:sym typeface="Kanit"/>
              </a:rPr>
              <a:t>WEEK 2</a:t>
            </a:r>
            <a:endParaRPr sz="1200" b="1" dirty="0">
              <a:solidFill>
                <a:schemeClr val="lt1"/>
              </a:solidFill>
              <a:latin typeface="DM sans" pitchFamily="2" charset="0"/>
              <a:ea typeface="Kanit"/>
              <a:cs typeface="Kanit"/>
              <a:sym typeface="Kanit"/>
            </a:endParaRPr>
          </a:p>
        </p:txBody>
      </p:sp>
      <p:sp>
        <p:nvSpPr>
          <p:cNvPr id="402" name="Google Shape;402;p60"/>
          <p:cNvSpPr/>
          <p:nvPr/>
        </p:nvSpPr>
        <p:spPr>
          <a:xfrm>
            <a:off x="699842" y="518738"/>
            <a:ext cx="1939279" cy="45719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82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cxnSp>
        <p:nvCxnSpPr>
          <p:cNvPr id="403" name="Google Shape;403;p60"/>
          <p:cNvCxnSpPr/>
          <p:nvPr/>
        </p:nvCxnSpPr>
        <p:spPr>
          <a:xfrm>
            <a:off x="818546" y="4446744"/>
            <a:ext cx="72075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4" name="Google Shape;404;p60"/>
          <p:cNvGrpSpPr/>
          <p:nvPr/>
        </p:nvGrpSpPr>
        <p:grpSpPr>
          <a:xfrm>
            <a:off x="5223325" y="376775"/>
            <a:ext cx="3101735" cy="4217579"/>
            <a:chOff x="5332945" y="539492"/>
            <a:chExt cx="2992508" cy="4069058"/>
          </a:xfrm>
        </p:grpSpPr>
        <p:sp>
          <p:nvSpPr>
            <p:cNvPr id="405" name="Google Shape;405;p60"/>
            <p:cNvSpPr/>
            <p:nvPr/>
          </p:nvSpPr>
          <p:spPr>
            <a:xfrm>
              <a:off x="6648213" y="3915502"/>
              <a:ext cx="551884" cy="40456"/>
            </a:xfrm>
            <a:custGeom>
              <a:avLst/>
              <a:gdLst/>
              <a:ahLst/>
              <a:cxnLst/>
              <a:rect l="l" t="t" r="r" b="b"/>
              <a:pathLst>
                <a:path w="17843" h="1308" extrusionOk="0">
                  <a:moveTo>
                    <a:pt x="0" y="1"/>
                  </a:moveTo>
                  <a:lnTo>
                    <a:pt x="0" y="1308"/>
                  </a:lnTo>
                  <a:lnTo>
                    <a:pt x="17843" y="1308"/>
                  </a:lnTo>
                  <a:lnTo>
                    <a:pt x="1784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0"/>
            <p:cNvSpPr/>
            <p:nvPr/>
          </p:nvSpPr>
          <p:spPr>
            <a:xfrm>
              <a:off x="7154018" y="2571750"/>
              <a:ext cx="92140" cy="1884593"/>
            </a:xfrm>
            <a:custGeom>
              <a:avLst/>
              <a:gdLst/>
              <a:ahLst/>
              <a:cxnLst/>
              <a:rect l="l" t="t" r="r" b="b"/>
              <a:pathLst>
                <a:path w="2979" h="61795" extrusionOk="0">
                  <a:moveTo>
                    <a:pt x="0" y="0"/>
                  </a:moveTo>
                  <a:lnTo>
                    <a:pt x="91" y="7113"/>
                  </a:lnTo>
                  <a:lnTo>
                    <a:pt x="699" y="40518"/>
                  </a:lnTo>
                  <a:lnTo>
                    <a:pt x="699" y="42037"/>
                  </a:lnTo>
                  <a:lnTo>
                    <a:pt x="973" y="61794"/>
                  </a:lnTo>
                  <a:lnTo>
                    <a:pt x="1976" y="61794"/>
                  </a:lnTo>
                  <a:lnTo>
                    <a:pt x="2249" y="42037"/>
                  </a:lnTo>
                  <a:lnTo>
                    <a:pt x="2280" y="40518"/>
                  </a:lnTo>
                  <a:lnTo>
                    <a:pt x="2857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0"/>
            <p:cNvSpPr/>
            <p:nvPr/>
          </p:nvSpPr>
          <p:spPr>
            <a:xfrm>
              <a:off x="7154011" y="2578645"/>
              <a:ext cx="92140" cy="220005"/>
            </a:xfrm>
            <a:custGeom>
              <a:avLst/>
              <a:gdLst/>
              <a:ahLst/>
              <a:cxnLst/>
              <a:rect l="l" t="t" r="r" b="b"/>
              <a:pathLst>
                <a:path w="2979" h="7113" extrusionOk="0">
                  <a:moveTo>
                    <a:pt x="0" y="0"/>
                  </a:moveTo>
                  <a:lnTo>
                    <a:pt x="91" y="7113"/>
                  </a:lnTo>
                  <a:lnTo>
                    <a:pt x="2857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0"/>
            <p:cNvSpPr/>
            <p:nvPr/>
          </p:nvSpPr>
          <p:spPr>
            <a:xfrm>
              <a:off x="6602125" y="2571750"/>
              <a:ext cx="92171" cy="1884593"/>
            </a:xfrm>
            <a:custGeom>
              <a:avLst/>
              <a:gdLst/>
              <a:ahLst/>
              <a:cxnLst/>
              <a:rect l="l" t="t" r="r" b="b"/>
              <a:pathLst>
                <a:path w="2980" h="61795" extrusionOk="0">
                  <a:moveTo>
                    <a:pt x="1" y="0"/>
                  </a:moveTo>
                  <a:lnTo>
                    <a:pt x="92" y="7113"/>
                  </a:lnTo>
                  <a:lnTo>
                    <a:pt x="1004" y="61794"/>
                  </a:lnTo>
                  <a:lnTo>
                    <a:pt x="2007" y="61794"/>
                  </a:lnTo>
                  <a:lnTo>
                    <a:pt x="2281" y="42037"/>
                  </a:lnTo>
                  <a:lnTo>
                    <a:pt x="2281" y="40518"/>
                  </a:lnTo>
                  <a:lnTo>
                    <a:pt x="2888" y="7113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0"/>
            <p:cNvSpPr/>
            <p:nvPr/>
          </p:nvSpPr>
          <p:spPr>
            <a:xfrm>
              <a:off x="6602127" y="2578645"/>
              <a:ext cx="92171" cy="220005"/>
            </a:xfrm>
            <a:custGeom>
              <a:avLst/>
              <a:gdLst/>
              <a:ahLst/>
              <a:cxnLst/>
              <a:rect l="l" t="t" r="r" b="b"/>
              <a:pathLst>
                <a:path w="2980" h="7113" extrusionOk="0">
                  <a:moveTo>
                    <a:pt x="1" y="0"/>
                  </a:moveTo>
                  <a:lnTo>
                    <a:pt x="92" y="7113"/>
                  </a:lnTo>
                  <a:lnTo>
                    <a:pt x="2888" y="7113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0"/>
            <p:cNvSpPr/>
            <p:nvPr/>
          </p:nvSpPr>
          <p:spPr>
            <a:xfrm>
              <a:off x="6934006" y="3913521"/>
              <a:ext cx="540625" cy="40607"/>
            </a:xfrm>
            <a:custGeom>
              <a:avLst/>
              <a:gdLst/>
              <a:ahLst/>
              <a:cxnLst/>
              <a:rect l="l" t="t" r="r" b="b"/>
              <a:pathLst>
                <a:path w="17479" h="1308" extrusionOk="0">
                  <a:moveTo>
                    <a:pt x="1" y="1"/>
                  </a:moveTo>
                  <a:lnTo>
                    <a:pt x="1" y="1308"/>
                  </a:lnTo>
                  <a:lnTo>
                    <a:pt x="17478" y="1308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0"/>
            <p:cNvSpPr/>
            <p:nvPr/>
          </p:nvSpPr>
          <p:spPr>
            <a:xfrm>
              <a:off x="7429484" y="2571750"/>
              <a:ext cx="92140" cy="1884593"/>
            </a:xfrm>
            <a:custGeom>
              <a:avLst/>
              <a:gdLst/>
              <a:ahLst/>
              <a:cxnLst/>
              <a:rect l="l" t="t" r="r" b="b"/>
              <a:pathLst>
                <a:path w="2979" h="61795" extrusionOk="0">
                  <a:moveTo>
                    <a:pt x="0" y="0"/>
                  </a:moveTo>
                  <a:lnTo>
                    <a:pt x="91" y="7113"/>
                  </a:lnTo>
                  <a:lnTo>
                    <a:pt x="699" y="40518"/>
                  </a:lnTo>
                  <a:lnTo>
                    <a:pt x="699" y="42037"/>
                  </a:lnTo>
                  <a:lnTo>
                    <a:pt x="973" y="61794"/>
                  </a:lnTo>
                  <a:lnTo>
                    <a:pt x="1976" y="61794"/>
                  </a:lnTo>
                  <a:lnTo>
                    <a:pt x="2857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0"/>
            <p:cNvSpPr/>
            <p:nvPr/>
          </p:nvSpPr>
          <p:spPr>
            <a:xfrm>
              <a:off x="7429473" y="2578645"/>
              <a:ext cx="92140" cy="220005"/>
            </a:xfrm>
            <a:custGeom>
              <a:avLst/>
              <a:gdLst/>
              <a:ahLst/>
              <a:cxnLst/>
              <a:rect l="l" t="t" r="r" b="b"/>
              <a:pathLst>
                <a:path w="2979" h="7113" extrusionOk="0">
                  <a:moveTo>
                    <a:pt x="0" y="0"/>
                  </a:moveTo>
                  <a:lnTo>
                    <a:pt x="91" y="7113"/>
                  </a:lnTo>
                  <a:lnTo>
                    <a:pt x="2857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0"/>
            <p:cNvSpPr/>
            <p:nvPr/>
          </p:nvSpPr>
          <p:spPr>
            <a:xfrm>
              <a:off x="6887954" y="2571750"/>
              <a:ext cx="92140" cy="1884593"/>
            </a:xfrm>
            <a:custGeom>
              <a:avLst/>
              <a:gdLst/>
              <a:ahLst/>
              <a:cxnLst/>
              <a:rect l="l" t="t" r="r" b="b"/>
              <a:pathLst>
                <a:path w="2979" h="61795" extrusionOk="0">
                  <a:moveTo>
                    <a:pt x="0" y="0"/>
                  </a:moveTo>
                  <a:lnTo>
                    <a:pt x="91" y="7113"/>
                  </a:lnTo>
                  <a:lnTo>
                    <a:pt x="699" y="40518"/>
                  </a:lnTo>
                  <a:lnTo>
                    <a:pt x="730" y="42037"/>
                  </a:lnTo>
                  <a:lnTo>
                    <a:pt x="973" y="61794"/>
                  </a:lnTo>
                  <a:lnTo>
                    <a:pt x="1976" y="61794"/>
                  </a:lnTo>
                  <a:lnTo>
                    <a:pt x="2249" y="42037"/>
                  </a:lnTo>
                  <a:lnTo>
                    <a:pt x="2280" y="40518"/>
                  </a:lnTo>
                  <a:lnTo>
                    <a:pt x="2888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0"/>
            <p:cNvSpPr/>
            <p:nvPr/>
          </p:nvSpPr>
          <p:spPr>
            <a:xfrm>
              <a:off x="6887951" y="2578645"/>
              <a:ext cx="92140" cy="220005"/>
            </a:xfrm>
            <a:custGeom>
              <a:avLst/>
              <a:gdLst/>
              <a:ahLst/>
              <a:cxnLst/>
              <a:rect l="l" t="t" r="r" b="b"/>
              <a:pathLst>
                <a:path w="2979" h="7113" extrusionOk="0">
                  <a:moveTo>
                    <a:pt x="0" y="0"/>
                  </a:moveTo>
                  <a:lnTo>
                    <a:pt x="91" y="7113"/>
                  </a:lnTo>
                  <a:lnTo>
                    <a:pt x="2888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0"/>
            <p:cNvSpPr/>
            <p:nvPr/>
          </p:nvSpPr>
          <p:spPr>
            <a:xfrm>
              <a:off x="6554185" y="2358640"/>
              <a:ext cx="1003153" cy="237883"/>
            </a:xfrm>
            <a:custGeom>
              <a:avLst/>
              <a:gdLst/>
              <a:ahLst/>
              <a:cxnLst/>
              <a:rect l="l" t="t" r="r" b="b"/>
              <a:pathLst>
                <a:path w="32433" h="7691" extrusionOk="0">
                  <a:moveTo>
                    <a:pt x="1" y="1"/>
                  </a:moveTo>
                  <a:lnTo>
                    <a:pt x="1" y="7691"/>
                  </a:lnTo>
                  <a:lnTo>
                    <a:pt x="32433" y="7691"/>
                  </a:lnTo>
                  <a:lnTo>
                    <a:pt x="32433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0"/>
            <p:cNvSpPr/>
            <p:nvPr/>
          </p:nvSpPr>
          <p:spPr>
            <a:xfrm>
              <a:off x="6763829" y="2358640"/>
              <a:ext cx="793509" cy="237883"/>
            </a:xfrm>
            <a:custGeom>
              <a:avLst/>
              <a:gdLst/>
              <a:ahLst/>
              <a:cxnLst/>
              <a:rect l="l" t="t" r="r" b="b"/>
              <a:pathLst>
                <a:path w="25655" h="7691" extrusionOk="0">
                  <a:moveTo>
                    <a:pt x="1" y="1"/>
                  </a:moveTo>
                  <a:lnTo>
                    <a:pt x="1" y="7691"/>
                  </a:lnTo>
                  <a:lnTo>
                    <a:pt x="25655" y="7691"/>
                  </a:lnTo>
                  <a:lnTo>
                    <a:pt x="2565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0"/>
            <p:cNvSpPr/>
            <p:nvPr/>
          </p:nvSpPr>
          <p:spPr>
            <a:xfrm>
              <a:off x="6170994" y="3600572"/>
              <a:ext cx="743310" cy="1007978"/>
            </a:xfrm>
            <a:custGeom>
              <a:avLst/>
              <a:gdLst/>
              <a:ahLst/>
              <a:cxnLst/>
              <a:rect l="l" t="t" r="r" b="b"/>
              <a:pathLst>
                <a:path w="24032" h="32589" extrusionOk="0">
                  <a:moveTo>
                    <a:pt x="19138" y="0"/>
                  </a:moveTo>
                  <a:lnTo>
                    <a:pt x="4821" y="5411"/>
                  </a:lnTo>
                  <a:lnTo>
                    <a:pt x="7344" y="20578"/>
                  </a:lnTo>
                  <a:cubicBezTo>
                    <a:pt x="7344" y="20578"/>
                    <a:pt x="991" y="28177"/>
                    <a:pt x="505" y="29210"/>
                  </a:cubicBezTo>
                  <a:cubicBezTo>
                    <a:pt x="1" y="30219"/>
                    <a:pt x="365" y="32589"/>
                    <a:pt x="1202" y="32589"/>
                  </a:cubicBezTo>
                  <a:cubicBezTo>
                    <a:pt x="1223" y="32589"/>
                    <a:pt x="1244" y="32587"/>
                    <a:pt x="1265" y="32584"/>
                  </a:cubicBezTo>
                  <a:cubicBezTo>
                    <a:pt x="2116" y="32463"/>
                    <a:pt x="23271" y="22128"/>
                    <a:pt x="23819" y="21247"/>
                  </a:cubicBezTo>
                  <a:cubicBezTo>
                    <a:pt x="24031" y="20882"/>
                    <a:pt x="22694" y="17721"/>
                    <a:pt x="20992" y="13952"/>
                  </a:cubicBezTo>
                  <a:cubicBezTo>
                    <a:pt x="20627" y="13131"/>
                    <a:pt x="19138" y="0"/>
                    <a:pt x="19138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0"/>
            <p:cNvSpPr/>
            <p:nvPr/>
          </p:nvSpPr>
          <p:spPr>
            <a:xfrm>
              <a:off x="6170994" y="4032077"/>
              <a:ext cx="743310" cy="576473"/>
            </a:xfrm>
            <a:custGeom>
              <a:avLst/>
              <a:gdLst/>
              <a:ahLst/>
              <a:cxnLst/>
              <a:rect l="l" t="t" r="r" b="b"/>
              <a:pathLst>
                <a:path w="24032" h="18638" extrusionOk="0">
                  <a:moveTo>
                    <a:pt x="20992" y="1"/>
                  </a:moveTo>
                  <a:lnTo>
                    <a:pt x="7344" y="6627"/>
                  </a:lnTo>
                  <a:cubicBezTo>
                    <a:pt x="7344" y="6627"/>
                    <a:pt x="991" y="14226"/>
                    <a:pt x="505" y="15259"/>
                  </a:cubicBezTo>
                  <a:cubicBezTo>
                    <a:pt x="1" y="16268"/>
                    <a:pt x="365" y="18638"/>
                    <a:pt x="1202" y="18638"/>
                  </a:cubicBezTo>
                  <a:cubicBezTo>
                    <a:pt x="1223" y="18638"/>
                    <a:pt x="1244" y="18636"/>
                    <a:pt x="1265" y="18633"/>
                  </a:cubicBezTo>
                  <a:cubicBezTo>
                    <a:pt x="2116" y="18512"/>
                    <a:pt x="23271" y="8177"/>
                    <a:pt x="23819" y="7296"/>
                  </a:cubicBezTo>
                  <a:cubicBezTo>
                    <a:pt x="24031" y="6931"/>
                    <a:pt x="22694" y="3770"/>
                    <a:pt x="20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0"/>
            <p:cNvSpPr/>
            <p:nvPr/>
          </p:nvSpPr>
          <p:spPr>
            <a:xfrm>
              <a:off x="6179066" y="1895154"/>
              <a:ext cx="1021030" cy="2309945"/>
            </a:xfrm>
            <a:custGeom>
              <a:avLst/>
              <a:gdLst/>
              <a:ahLst/>
              <a:cxnLst/>
              <a:rect l="l" t="t" r="r" b="b"/>
              <a:pathLst>
                <a:path w="33011" h="74683" extrusionOk="0">
                  <a:moveTo>
                    <a:pt x="18877" y="1"/>
                  </a:moveTo>
                  <a:cubicBezTo>
                    <a:pt x="18877" y="1"/>
                    <a:pt x="17995" y="4864"/>
                    <a:pt x="17691" y="5320"/>
                  </a:cubicBezTo>
                  <a:cubicBezTo>
                    <a:pt x="12554" y="12767"/>
                    <a:pt x="1885" y="23952"/>
                    <a:pt x="1125" y="32281"/>
                  </a:cubicBezTo>
                  <a:cubicBezTo>
                    <a:pt x="1" y="44530"/>
                    <a:pt x="4712" y="74683"/>
                    <a:pt x="4712" y="74683"/>
                  </a:cubicBezTo>
                  <a:lnTo>
                    <a:pt x="21886" y="67236"/>
                  </a:lnTo>
                  <a:cubicBezTo>
                    <a:pt x="21886" y="67236"/>
                    <a:pt x="17630" y="38512"/>
                    <a:pt x="17782" y="34135"/>
                  </a:cubicBezTo>
                  <a:cubicBezTo>
                    <a:pt x="17904" y="30275"/>
                    <a:pt x="32463" y="17083"/>
                    <a:pt x="32798" y="10639"/>
                  </a:cubicBezTo>
                  <a:lnTo>
                    <a:pt x="33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0"/>
            <p:cNvSpPr/>
            <p:nvPr/>
          </p:nvSpPr>
          <p:spPr>
            <a:xfrm>
              <a:off x="6333252" y="3865673"/>
              <a:ext cx="470105" cy="207819"/>
            </a:xfrm>
            <a:custGeom>
              <a:avLst/>
              <a:gdLst/>
              <a:ahLst/>
              <a:cxnLst/>
              <a:rect l="l" t="t" r="r" b="b"/>
              <a:pathLst>
                <a:path w="15199" h="6719" extrusionOk="0">
                  <a:moveTo>
                    <a:pt x="15138" y="1"/>
                  </a:moveTo>
                  <a:cubicBezTo>
                    <a:pt x="14560" y="153"/>
                    <a:pt x="3952" y="4621"/>
                    <a:pt x="31" y="6657"/>
                  </a:cubicBezTo>
                  <a:cubicBezTo>
                    <a:pt x="1" y="6688"/>
                    <a:pt x="31" y="6718"/>
                    <a:pt x="62" y="6718"/>
                  </a:cubicBezTo>
                  <a:cubicBezTo>
                    <a:pt x="4712" y="5138"/>
                    <a:pt x="14743" y="366"/>
                    <a:pt x="15168" y="62"/>
                  </a:cubicBezTo>
                  <a:cubicBezTo>
                    <a:pt x="15199" y="62"/>
                    <a:pt x="15168" y="1"/>
                    <a:pt x="15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0"/>
            <p:cNvSpPr/>
            <p:nvPr/>
          </p:nvSpPr>
          <p:spPr>
            <a:xfrm>
              <a:off x="6641624" y="1939569"/>
              <a:ext cx="499241" cy="1893937"/>
            </a:xfrm>
            <a:custGeom>
              <a:avLst/>
              <a:gdLst/>
              <a:ahLst/>
              <a:cxnLst/>
              <a:rect l="l" t="t" r="r" b="b"/>
              <a:pathLst>
                <a:path w="16141" h="61233" extrusionOk="0">
                  <a:moveTo>
                    <a:pt x="15897" y="1"/>
                  </a:moveTo>
                  <a:cubicBezTo>
                    <a:pt x="15882" y="1"/>
                    <a:pt x="15867" y="8"/>
                    <a:pt x="15867" y="24"/>
                  </a:cubicBezTo>
                  <a:cubicBezTo>
                    <a:pt x="15776" y="2212"/>
                    <a:pt x="15745" y="4370"/>
                    <a:pt x="15654" y="6559"/>
                  </a:cubicBezTo>
                  <a:cubicBezTo>
                    <a:pt x="15624" y="7592"/>
                    <a:pt x="15502" y="8656"/>
                    <a:pt x="15290" y="9689"/>
                  </a:cubicBezTo>
                  <a:cubicBezTo>
                    <a:pt x="15107" y="10389"/>
                    <a:pt x="14834" y="11088"/>
                    <a:pt x="14530" y="11726"/>
                  </a:cubicBezTo>
                  <a:cubicBezTo>
                    <a:pt x="14408" y="11999"/>
                    <a:pt x="14256" y="12243"/>
                    <a:pt x="14104" y="12486"/>
                  </a:cubicBezTo>
                  <a:cubicBezTo>
                    <a:pt x="13527" y="13367"/>
                    <a:pt x="12949" y="14188"/>
                    <a:pt x="12280" y="14978"/>
                  </a:cubicBezTo>
                  <a:lnTo>
                    <a:pt x="10244" y="17653"/>
                  </a:lnTo>
                  <a:cubicBezTo>
                    <a:pt x="8876" y="19416"/>
                    <a:pt x="7539" y="21209"/>
                    <a:pt x="6140" y="23003"/>
                  </a:cubicBezTo>
                  <a:cubicBezTo>
                    <a:pt x="4833" y="24705"/>
                    <a:pt x="3496" y="26407"/>
                    <a:pt x="2189" y="28170"/>
                  </a:cubicBezTo>
                  <a:cubicBezTo>
                    <a:pt x="1611" y="28960"/>
                    <a:pt x="1095" y="29781"/>
                    <a:pt x="730" y="30693"/>
                  </a:cubicBezTo>
                  <a:cubicBezTo>
                    <a:pt x="335" y="31605"/>
                    <a:pt x="153" y="32577"/>
                    <a:pt x="122" y="33580"/>
                  </a:cubicBezTo>
                  <a:cubicBezTo>
                    <a:pt x="1" y="35678"/>
                    <a:pt x="396" y="37836"/>
                    <a:pt x="669" y="39903"/>
                  </a:cubicBezTo>
                  <a:cubicBezTo>
                    <a:pt x="943" y="42122"/>
                    <a:pt x="1216" y="44310"/>
                    <a:pt x="1551" y="46498"/>
                  </a:cubicBezTo>
                  <a:cubicBezTo>
                    <a:pt x="1855" y="48717"/>
                    <a:pt x="2189" y="50906"/>
                    <a:pt x="2554" y="53094"/>
                  </a:cubicBezTo>
                  <a:cubicBezTo>
                    <a:pt x="2888" y="55252"/>
                    <a:pt x="3192" y="57410"/>
                    <a:pt x="3648" y="59538"/>
                  </a:cubicBezTo>
                  <a:cubicBezTo>
                    <a:pt x="3770" y="60085"/>
                    <a:pt x="3891" y="60663"/>
                    <a:pt x="3982" y="61210"/>
                  </a:cubicBezTo>
                  <a:cubicBezTo>
                    <a:pt x="3982" y="61225"/>
                    <a:pt x="3998" y="61233"/>
                    <a:pt x="4013" y="61233"/>
                  </a:cubicBezTo>
                  <a:cubicBezTo>
                    <a:pt x="4028" y="61233"/>
                    <a:pt x="4043" y="61225"/>
                    <a:pt x="4043" y="61210"/>
                  </a:cubicBezTo>
                  <a:cubicBezTo>
                    <a:pt x="3374" y="56833"/>
                    <a:pt x="2736" y="52456"/>
                    <a:pt x="2128" y="48049"/>
                  </a:cubicBezTo>
                  <a:cubicBezTo>
                    <a:pt x="1824" y="45860"/>
                    <a:pt x="1520" y="43672"/>
                    <a:pt x="1247" y="41483"/>
                  </a:cubicBezTo>
                  <a:cubicBezTo>
                    <a:pt x="973" y="39356"/>
                    <a:pt x="608" y="37197"/>
                    <a:pt x="487" y="35039"/>
                  </a:cubicBezTo>
                  <a:cubicBezTo>
                    <a:pt x="426" y="34006"/>
                    <a:pt x="487" y="32972"/>
                    <a:pt x="700" y="31939"/>
                  </a:cubicBezTo>
                  <a:cubicBezTo>
                    <a:pt x="943" y="30966"/>
                    <a:pt x="1368" y="30054"/>
                    <a:pt x="1946" y="29203"/>
                  </a:cubicBezTo>
                  <a:cubicBezTo>
                    <a:pt x="2523" y="28352"/>
                    <a:pt x="3192" y="27532"/>
                    <a:pt x="3861" y="26711"/>
                  </a:cubicBezTo>
                  <a:cubicBezTo>
                    <a:pt x="4529" y="25829"/>
                    <a:pt x="5198" y="24918"/>
                    <a:pt x="5897" y="24036"/>
                  </a:cubicBezTo>
                  <a:cubicBezTo>
                    <a:pt x="7265" y="22273"/>
                    <a:pt x="8633" y="20510"/>
                    <a:pt x="10001" y="18717"/>
                  </a:cubicBezTo>
                  <a:cubicBezTo>
                    <a:pt x="11277" y="17015"/>
                    <a:pt x="12645" y="15343"/>
                    <a:pt x="13891" y="13580"/>
                  </a:cubicBezTo>
                  <a:cubicBezTo>
                    <a:pt x="14469" y="12759"/>
                    <a:pt x="14925" y="11878"/>
                    <a:pt x="15290" y="10936"/>
                  </a:cubicBezTo>
                  <a:cubicBezTo>
                    <a:pt x="15624" y="10024"/>
                    <a:pt x="15837" y="9051"/>
                    <a:pt x="15897" y="8078"/>
                  </a:cubicBezTo>
                  <a:cubicBezTo>
                    <a:pt x="16141" y="5951"/>
                    <a:pt x="16019" y="3793"/>
                    <a:pt x="15958" y="1665"/>
                  </a:cubicBezTo>
                  <a:cubicBezTo>
                    <a:pt x="15958" y="1118"/>
                    <a:pt x="15958" y="571"/>
                    <a:pt x="15928" y="24"/>
                  </a:cubicBezTo>
                  <a:cubicBezTo>
                    <a:pt x="15928" y="8"/>
                    <a:pt x="15913" y="1"/>
                    <a:pt x="15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0"/>
            <p:cNvSpPr/>
            <p:nvPr/>
          </p:nvSpPr>
          <p:spPr>
            <a:xfrm>
              <a:off x="6771376" y="2311626"/>
              <a:ext cx="830161" cy="815779"/>
            </a:xfrm>
            <a:custGeom>
              <a:avLst/>
              <a:gdLst/>
              <a:ahLst/>
              <a:cxnLst/>
              <a:rect l="l" t="t" r="r" b="b"/>
              <a:pathLst>
                <a:path w="26840" h="26375" extrusionOk="0">
                  <a:moveTo>
                    <a:pt x="26840" y="1"/>
                  </a:moveTo>
                  <a:lnTo>
                    <a:pt x="26840" y="1"/>
                  </a:lnTo>
                  <a:cubicBezTo>
                    <a:pt x="26839" y="1"/>
                    <a:pt x="14545" y="1921"/>
                    <a:pt x="13025" y="1921"/>
                  </a:cubicBezTo>
                  <a:cubicBezTo>
                    <a:pt x="12980" y="1921"/>
                    <a:pt x="12944" y="1919"/>
                    <a:pt x="12918" y="1916"/>
                  </a:cubicBezTo>
                  <a:cubicBezTo>
                    <a:pt x="9705" y="1392"/>
                    <a:pt x="6921" y="999"/>
                    <a:pt x="5732" y="999"/>
                  </a:cubicBezTo>
                  <a:cubicBezTo>
                    <a:pt x="5403" y="999"/>
                    <a:pt x="5196" y="1029"/>
                    <a:pt x="5137" y="1095"/>
                  </a:cubicBezTo>
                  <a:cubicBezTo>
                    <a:pt x="4408" y="1855"/>
                    <a:pt x="0" y="24986"/>
                    <a:pt x="122" y="25837"/>
                  </a:cubicBezTo>
                  <a:cubicBezTo>
                    <a:pt x="174" y="26215"/>
                    <a:pt x="649" y="26375"/>
                    <a:pt x="1248" y="26375"/>
                  </a:cubicBezTo>
                  <a:cubicBezTo>
                    <a:pt x="2047" y="26375"/>
                    <a:pt x="3065" y="26089"/>
                    <a:pt x="3587" y="25655"/>
                  </a:cubicBezTo>
                  <a:cubicBezTo>
                    <a:pt x="4468" y="24895"/>
                    <a:pt x="10122" y="16810"/>
                    <a:pt x="10122" y="16810"/>
                  </a:cubicBezTo>
                  <a:lnTo>
                    <a:pt x="25411" y="15259"/>
                  </a:lnTo>
                  <a:lnTo>
                    <a:pt x="26840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0"/>
            <p:cNvSpPr/>
            <p:nvPr/>
          </p:nvSpPr>
          <p:spPr>
            <a:xfrm>
              <a:off x="6771376" y="2342526"/>
              <a:ext cx="399585" cy="785251"/>
            </a:xfrm>
            <a:custGeom>
              <a:avLst/>
              <a:gdLst/>
              <a:ahLst/>
              <a:cxnLst/>
              <a:rect l="l" t="t" r="r" b="b"/>
              <a:pathLst>
                <a:path w="12919" h="25388" extrusionOk="0">
                  <a:moveTo>
                    <a:pt x="5732" y="0"/>
                  </a:moveTo>
                  <a:cubicBezTo>
                    <a:pt x="5403" y="0"/>
                    <a:pt x="5196" y="30"/>
                    <a:pt x="5137" y="96"/>
                  </a:cubicBezTo>
                  <a:cubicBezTo>
                    <a:pt x="4408" y="856"/>
                    <a:pt x="0" y="23987"/>
                    <a:pt x="122" y="24838"/>
                  </a:cubicBezTo>
                  <a:cubicBezTo>
                    <a:pt x="175" y="25223"/>
                    <a:pt x="669" y="25388"/>
                    <a:pt x="1284" y="25388"/>
                  </a:cubicBezTo>
                  <a:cubicBezTo>
                    <a:pt x="2078" y="25388"/>
                    <a:pt x="3073" y="25114"/>
                    <a:pt x="3587" y="24686"/>
                  </a:cubicBezTo>
                  <a:cubicBezTo>
                    <a:pt x="4468" y="23926"/>
                    <a:pt x="10122" y="15811"/>
                    <a:pt x="10122" y="15811"/>
                  </a:cubicBezTo>
                  <a:lnTo>
                    <a:pt x="12918" y="917"/>
                  </a:lnTo>
                  <a:cubicBezTo>
                    <a:pt x="9705" y="393"/>
                    <a:pt x="6921" y="0"/>
                    <a:pt x="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0"/>
            <p:cNvSpPr/>
            <p:nvPr/>
          </p:nvSpPr>
          <p:spPr>
            <a:xfrm>
              <a:off x="6803326" y="2382394"/>
              <a:ext cx="137298" cy="725803"/>
            </a:xfrm>
            <a:custGeom>
              <a:avLst/>
              <a:gdLst/>
              <a:ahLst/>
              <a:cxnLst/>
              <a:rect l="l" t="t" r="r" b="b"/>
              <a:pathLst>
                <a:path w="4439" h="23466" extrusionOk="0">
                  <a:moveTo>
                    <a:pt x="4435" y="0"/>
                  </a:moveTo>
                  <a:cubicBezTo>
                    <a:pt x="4431" y="0"/>
                    <a:pt x="4423" y="8"/>
                    <a:pt x="4408" y="23"/>
                  </a:cubicBezTo>
                  <a:cubicBezTo>
                    <a:pt x="3496" y="3822"/>
                    <a:pt x="608" y="19507"/>
                    <a:pt x="1" y="23397"/>
                  </a:cubicBezTo>
                  <a:cubicBezTo>
                    <a:pt x="1" y="23443"/>
                    <a:pt x="16" y="23466"/>
                    <a:pt x="31" y="23466"/>
                  </a:cubicBezTo>
                  <a:cubicBezTo>
                    <a:pt x="46" y="23466"/>
                    <a:pt x="61" y="23443"/>
                    <a:pt x="61" y="23397"/>
                  </a:cubicBezTo>
                  <a:cubicBezTo>
                    <a:pt x="912" y="19537"/>
                    <a:pt x="3922" y="3914"/>
                    <a:pt x="4438" y="23"/>
                  </a:cubicBezTo>
                  <a:cubicBezTo>
                    <a:pt x="4438" y="8"/>
                    <a:pt x="4438" y="0"/>
                    <a:pt x="4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0"/>
            <p:cNvSpPr/>
            <p:nvPr/>
          </p:nvSpPr>
          <p:spPr>
            <a:xfrm>
              <a:off x="6840937" y="2948104"/>
              <a:ext cx="81810" cy="116606"/>
            </a:xfrm>
            <a:custGeom>
              <a:avLst/>
              <a:gdLst/>
              <a:ahLst/>
              <a:cxnLst/>
              <a:rect l="l" t="t" r="r" b="b"/>
              <a:pathLst>
                <a:path w="2645" h="3770" extrusionOk="0">
                  <a:moveTo>
                    <a:pt x="3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1551" y="639"/>
                    <a:pt x="2523" y="2128"/>
                    <a:pt x="2402" y="3770"/>
                  </a:cubicBezTo>
                  <a:lnTo>
                    <a:pt x="2432" y="3770"/>
                  </a:lnTo>
                  <a:cubicBezTo>
                    <a:pt x="2645" y="2888"/>
                    <a:pt x="2462" y="2007"/>
                    <a:pt x="1946" y="1277"/>
                  </a:cubicBezTo>
                  <a:cubicBezTo>
                    <a:pt x="1490" y="609"/>
                    <a:pt x="821" y="183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0"/>
            <p:cNvSpPr/>
            <p:nvPr/>
          </p:nvSpPr>
          <p:spPr>
            <a:xfrm>
              <a:off x="7030167" y="2731501"/>
              <a:ext cx="43024" cy="146732"/>
            </a:xfrm>
            <a:custGeom>
              <a:avLst/>
              <a:gdLst/>
              <a:ahLst/>
              <a:cxnLst/>
              <a:rect l="l" t="t" r="r" b="b"/>
              <a:pathLst>
                <a:path w="1391" h="4744" extrusionOk="0">
                  <a:moveTo>
                    <a:pt x="66" y="1"/>
                  </a:moveTo>
                  <a:cubicBezTo>
                    <a:pt x="27" y="1"/>
                    <a:pt x="0" y="29"/>
                    <a:pt x="22" y="74"/>
                  </a:cubicBezTo>
                  <a:cubicBezTo>
                    <a:pt x="448" y="1563"/>
                    <a:pt x="752" y="3113"/>
                    <a:pt x="873" y="4663"/>
                  </a:cubicBezTo>
                  <a:cubicBezTo>
                    <a:pt x="890" y="4712"/>
                    <a:pt x="941" y="4743"/>
                    <a:pt x="989" y="4743"/>
                  </a:cubicBezTo>
                  <a:cubicBezTo>
                    <a:pt x="1032" y="4743"/>
                    <a:pt x="1072" y="4720"/>
                    <a:pt x="1086" y="4663"/>
                  </a:cubicBezTo>
                  <a:cubicBezTo>
                    <a:pt x="1390" y="3113"/>
                    <a:pt x="1177" y="1229"/>
                    <a:pt x="114" y="13"/>
                  </a:cubicBezTo>
                  <a:cubicBezTo>
                    <a:pt x="97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0"/>
            <p:cNvSpPr/>
            <p:nvPr/>
          </p:nvSpPr>
          <p:spPr>
            <a:xfrm>
              <a:off x="7008547" y="2765895"/>
              <a:ext cx="43024" cy="146639"/>
            </a:xfrm>
            <a:custGeom>
              <a:avLst/>
              <a:gdLst/>
              <a:ahLst/>
              <a:cxnLst/>
              <a:rect l="l" t="t" r="r" b="b"/>
              <a:pathLst>
                <a:path w="1391" h="4741" extrusionOk="0">
                  <a:moveTo>
                    <a:pt x="62" y="0"/>
                  </a:moveTo>
                  <a:cubicBezTo>
                    <a:pt x="25" y="0"/>
                    <a:pt x="1" y="43"/>
                    <a:pt x="22" y="86"/>
                  </a:cubicBezTo>
                  <a:cubicBezTo>
                    <a:pt x="478" y="1576"/>
                    <a:pt x="752" y="3095"/>
                    <a:pt x="873" y="4645"/>
                  </a:cubicBezTo>
                  <a:cubicBezTo>
                    <a:pt x="890" y="4711"/>
                    <a:pt x="941" y="4741"/>
                    <a:pt x="990" y="4741"/>
                  </a:cubicBezTo>
                  <a:cubicBezTo>
                    <a:pt x="1032" y="4741"/>
                    <a:pt x="1072" y="4718"/>
                    <a:pt x="1086" y="4676"/>
                  </a:cubicBezTo>
                  <a:cubicBezTo>
                    <a:pt x="1390" y="3126"/>
                    <a:pt x="1177" y="1211"/>
                    <a:pt x="113" y="25"/>
                  </a:cubicBezTo>
                  <a:cubicBezTo>
                    <a:pt x="96" y="8"/>
                    <a:pt x="78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0"/>
            <p:cNvSpPr/>
            <p:nvPr/>
          </p:nvSpPr>
          <p:spPr>
            <a:xfrm>
              <a:off x="6987607" y="2799733"/>
              <a:ext cx="43271" cy="147134"/>
            </a:xfrm>
            <a:custGeom>
              <a:avLst/>
              <a:gdLst/>
              <a:ahLst/>
              <a:cxnLst/>
              <a:rect l="l" t="t" r="r" b="b"/>
              <a:pathLst>
                <a:path w="1399" h="4757" extrusionOk="0">
                  <a:moveTo>
                    <a:pt x="59" y="0"/>
                  </a:moveTo>
                  <a:cubicBezTo>
                    <a:pt x="31" y="0"/>
                    <a:pt x="0" y="43"/>
                    <a:pt x="0" y="86"/>
                  </a:cubicBezTo>
                  <a:cubicBezTo>
                    <a:pt x="456" y="1576"/>
                    <a:pt x="730" y="3126"/>
                    <a:pt x="882" y="4676"/>
                  </a:cubicBezTo>
                  <a:cubicBezTo>
                    <a:pt x="882" y="4725"/>
                    <a:pt x="925" y="4756"/>
                    <a:pt x="970" y="4756"/>
                  </a:cubicBezTo>
                  <a:cubicBezTo>
                    <a:pt x="1009" y="4756"/>
                    <a:pt x="1050" y="4733"/>
                    <a:pt x="1064" y="4676"/>
                  </a:cubicBezTo>
                  <a:cubicBezTo>
                    <a:pt x="1398" y="3126"/>
                    <a:pt x="1186" y="1241"/>
                    <a:pt x="91" y="26"/>
                  </a:cubicBezTo>
                  <a:cubicBezTo>
                    <a:pt x="82" y="8"/>
                    <a:pt x="71" y="0"/>
                    <a:pt x="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0"/>
            <p:cNvSpPr/>
            <p:nvPr/>
          </p:nvSpPr>
          <p:spPr>
            <a:xfrm>
              <a:off x="6965276" y="2834003"/>
              <a:ext cx="43024" cy="147165"/>
            </a:xfrm>
            <a:custGeom>
              <a:avLst/>
              <a:gdLst/>
              <a:ahLst/>
              <a:cxnLst/>
              <a:rect l="l" t="t" r="r" b="b"/>
              <a:pathLst>
                <a:path w="1391" h="4758" extrusionOk="0">
                  <a:moveTo>
                    <a:pt x="83" y="0"/>
                  </a:moveTo>
                  <a:cubicBezTo>
                    <a:pt x="46" y="0"/>
                    <a:pt x="0" y="35"/>
                    <a:pt x="23" y="103"/>
                  </a:cubicBezTo>
                  <a:cubicBezTo>
                    <a:pt x="479" y="1592"/>
                    <a:pt x="753" y="3112"/>
                    <a:pt x="905" y="4662"/>
                  </a:cubicBezTo>
                  <a:cubicBezTo>
                    <a:pt x="905" y="4728"/>
                    <a:pt x="948" y="4758"/>
                    <a:pt x="993" y="4758"/>
                  </a:cubicBezTo>
                  <a:cubicBezTo>
                    <a:pt x="1032" y="4758"/>
                    <a:pt x="1073" y="4735"/>
                    <a:pt x="1087" y="4693"/>
                  </a:cubicBezTo>
                  <a:cubicBezTo>
                    <a:pt x="1391" y="3143"/>
                    <a:pt x="1208" y="1228"/>
                    <a:pt x="114" y="12"/>
                  </a:cubicBezTo>
                  <a:cubicBezTo>
                    <a:pt x="107" y="4"/>
                    <a:pt x="95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0"/>
            <p:cNvSpPr/>
            <p:nvPr/>
          </p:nvSpPr>
          <p:spPr>
            <a:xfrm>
              <a:off x="6959121" y="2385982"/>
              <a:ext cx="95543" cy="82861"/>
            </a:xfrm>
            <a:custGeom>
              <a:avLst/>
              <a:gdLst/>
              <a:ahLst/>
              <a:cxnLst/>
              <a:rect l="l" t="t" r="r" b="b"/>
              <a:pathLst>
                <a:path w="3089" h="2679" extrusionOk="0">
                  <a:moveTo>
                    <a:pt x="1501" y="1"/>
                  </a:moveTo>
                  <a:cubicBezTo>
                    <a:pt x="913" y="1"/>
                    <a:pt x="335" y="337"/>
                    <a:pt x="192" y="1092"/>
                  </a:cubicBezTo>
                  <a:cubicBezTo>
                    <a:pt x="0" y="2085"/>
                    <a:pt x="806" y="2679"/>
                    <a:pt x="1593" y="2679"/>
                  </a:cubicBezTo>
                  <a:cubicBezTo>
                    <a:pt x="2179" y="2679"/>
                    <a:pt x="2754" y="2349"/>
                    <a:pt x="2897" y="1609"/>
                  </a:cubicBezTo>
                  <a:cubicBezTo>
                    <a:pt x="3088" y="601"/>
                    <a:pt x="2286" y="1"/>
                    <a:pt x="1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0"/>
            <p:cNvSpPr/>
            <p:nvPr/>
          </p:nvSpPr>
          <p:spPr>
            <a:xfrm>
              <a:off x="7051540" y="2811393"/>
              <a:ext cx="155145" cy="149423"/>
            </a:xfrm>
            <a:custGeom>
              <a:avLst/>
              <a:gdLst/>
              <a:ahLst/>
              <a:cxnLst/>
              <a:rect l="l" t="t" r="r" b="b"/>
              <a:pathLst>
                <a:path w="5016" h="4831" extrusionOk="0">
                  <a:moveTo>
                    <a:pt x="426" y="196"/>
                  </a:moveTo>
                  <a:cubicBezTo>
                    <a:pt x="1155" y="621"/>
                    <a:pt x="1885" y="1016"/>
                    <a:pt x="2553" y="1503"/>
                  </a:cubicBezTo>
                  <a:cubicBezTo>
                    <a:pt x="2888" y="1746"/>
                    <a:pt x="3192" y="1989"/>
                    <a:pt x="3496" y="2263"/>
                  </a:cubicBezTo>
                  <a:cubicBezTo>
                    <a:pt x="3930" y="2668"/>
                    <a:pt x="4859" y="4312"/>
                    <a:pt x="3453" y="4312"/>
                  </a:cubicBezTo>
                  <a:cubicBezTo>
                    <a:pt x="3382" y="4312"/>
                    <a:pt x="3305" y="4308"/>
                    <a:pt x="3222" y="4299"/>
                  </a:cubicBezTo>
                  <a:cubicBezTo>
                    <a:pt x="2280" y="4208"/>
                    <a:pt x="1611" y="2749"/>
                    <a:pt x="1277" y="2019"/>
                  </a:cubicBezTo>
                  <a:cubicBezTo>
                    <a:pt x="1003" y="1412"/>
                    <a:pt x="730" y="804"/>
                    <a:pt x="426" y="196"/>
                  </a:cubicBezTo>
                  <a:close/>
                  <a:moveTo>
                    <a:pt x="248" y="1"/>
                  </a:moveTo>
                  <a:cubicBezTo>
                    <a:pt x="228" y="1"/>
                    <a:pt x="213" y="22"/>
                    <a:pt x="213" y="44"/>
                  </a:cubicBezTo>
                  <a:cubicBezTo>
                    <a:pt x="91" y="44"/>
                    <a:pt x="0" y="165"/>
                    <a:pt x="30" y="287"/>
                  </a:cubicBezTo>
                  <a:cubicBezTo>
                    <a:pt x="608" y="1564"/>
                    <a:pt x="1034" y="2962"/>
                    <a:pt x="1945" y="3995"/>
                  </a:cubicBezTo>
                  <a:cubicBezTo>
                    <a:pt x="2328" y="4420"/>
                    <a:pt x="2904" y="4831"/>
                    <a:pt x="3476" y="4831"/>
                  </a:cubicBezTo>
                  <a:cubicBezTo>
                    <a:pt x="3722" y="4831"/>
                    <a:pt x="3966" y="4755"/>
                    <a:pt x="4195" y="4573"/>
                  </a:cubicBezTo>
                  <a:cubicBezTo>
                    <a:pt x="5015" y="3904"/>
                    <a:pt x="4559" y="2779"/>
                    <a:pt x="3982" y="2171"/>
                  </a:cubicBezTo>
                  <a:cubicBezTo>
                    <a:pt x="2948" y="1138"/>
                    <a:pt x="1672" y="378"/>
                    <a:pt x="274" y="13"/>
                  </a:cubicBezTo>
                  <a:cubicBezTo>
                    <a:pt x="265" y="4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0"/>
            <p:cNvSpPr/>
            <p:nvPr/>
          </p:nvSpPr>
          <p:spPr>
            <a:xfrm>
              <a:off x="7050581" y="2644464"/>
              <a:ext cx="103461" cy="178404"/>
            </a:xfrm>
            <a:custGeom>
              <a:avLst/>
              <a:gdLst/>
              <a:ahLst/>
              <a:cxnLst/>
              <a:rect l="l" t="t" r="r" b="b"/>
              <a:pathLst>
                <a:path w="3345" h="5768" extrusionOk="0">
                  <a:moveTo>
                    <a:pt x="2122" y="487"/>
                  </a:moveTo>
                  <a:cubicBezTo>
                    <a:pt x="2953" y="487"/>
                    <a:pt x="2728" y="1977"/>
                    <a:pt x="2523" y="2462"/>
                  </a:cubicBezTo>
                  <a:cubicBezTo>
                    <a:pt x="2372" y="2827"/>
                    <a:pt x="2159" y="3191"/>
                    <a:pt x="1946" y="3526"/>
                  </a:cubicBezTo>
                  <a:cubicBezTo>
                    <a:pt x="1490" y="4225"/>
                    <a:pt x="973" y="4894"/>
                    <a:pt x="457" y="5532"/>
                  </a:cubicBezTo>
                  <a:cubicBezTo>
                    <a:pt x="517" y="4863"/>
                    <a:pt x="517" y="4195"/>
                    <a:pt x="578" y="3526"/>
                  </a:cubicBezTo>
                  <a:cubicBezTo>
                    <a:pt x="609" y="2736"/>
                    <a:pt x="669" y="1094"/>
                    <a:pt x="1520" y="669"/>
                  </a:cubicBezTo>
                  <a:cubicBezTo>
                    <a:pt x="1765" y="542"/>
                    <a:pt x="1963" y="487"/>
                    <a:pt x="2122" y="487"/>
                  </a:cubicBezTo>
                  <a:close/>
                  <a:moveTo>
                    <a:pt x="1984" y="1"/>
                  </a:moveTo>
                  <a:cubicBezTo>
                    <a:pt x="1202" y="1"/>
                    <a:pt x="693" y="771"/>
                    <a:pt x="457" y="1429"/>
                  </a:cubicBezTo>
                  <a:cubicBezTo>
                    <a:pt x="1" y="2736"/>
                    <a:pt x="122" y="4225"/>
                    <a:pt x="92" y="5593"/>
                  </a:cubicBezTo>
                  <a:cubicBezTo>
                    <a:pt x="92" y="5688"/>
                    <a:pt x="166" y="5764"/>
                    <a:pt x="256" y="5764"/>
                  </a:cubicBezTo>
                  <a:cubicBezTo>
                    <a:pt x="282" y="5764"/>
                    <a:pt x="308" y="5758"/>
                    <a:pt x="335" y="5745"/>
                  </a:cubicBezTo>
                  <a:cubicBezTo>
                    <a:pt x="350" y="5760"/>
                    <a:pt x="365" y="5767"/>
                    <a:pt x="381" y="5767"/>
                  </a:cubicBezTo>
                  <a:cubicBezTo>
                    <a:pt x="396" y="5767"/>
                    <a:pt x="411" y="5760"/>
                    <a:pt x="426" y="5745"/>
                  </a:cubicBezTo>
                  <a:cubicBezTo>
                    <a:pt x="1581" y="4863"/>
                    <a:pt x="2463" y="3708"/>
                    <a:pt x="3040" y="2371"/>
                  </a:cubicBezTo>
                  <a:cubicBezTo>
                    <a:pt x="3344" y="1580"/>
                    <a:pt x="3344" y="365"/>
                    <a:pt x="2372" y="61"/>
                  </a:cubicBezTo>
                  <a:cubicBezTo>
                    <a:pt x="2236" y="20"/>
                    <a:pt x="2107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0"/>
            <p:cNvSpPr/>
            <p:nvPr/>
          </p:nvSpPr>
          <p:spPr>
            <a:xfrm>
              <a:off x="7038364" y="1895154"/>
              <a:ext cx="1287090" cy="960840"/>
            </a:xfrm>
            <a:custGeom>
              <a:avLst/>
              <a:gdLst/>
              <a:ahLst/>
              <a:cxnLst/>
              <a:rect l="l" t="t" r="r" b="b"/>
              <a:pathLst>
                <a:path w="41613" h="31065" extrusionOk="0">
                  <a:moveTo>
                    <a:pt x="1" y="1"/>
                  </a:moveTo>
                  <a:lnTo>
                    <a:pt x="912" y="11186"/>
                  </a:lnTo>
                  <a:cubicBezTo>
                    <a:pt x="3162" y="12037"/>
                    <a:pt x="5654" y="13162"/>
                    <a:pt x="7934" y="13557"/>
                  </a:cubicBezTo>
                  <a:cubicBezTo>
                    <a:pt x="8158" y="13595"/>
                    <a:pt x="8382" y="13631"/>
                    <a:pt x="8606" y="13664"/>
                  </a:cubicBezTo>
                  <a:lnTo>
                    <a:pt x="8606" y="13664"/>
                  </a:lnTo>
                  <a:cubicBezTo>
                    <a:pt x="7253" y="13798"/>
                    <a:pt x="6444" y="13891"/>
                    <a:pt x="6444" y="13891"/>
                  </a:cubicBezTo>
                  <a:lnTo>
                    <a:pt x="5502" y="31065"/>
                  </a:lnTo>
                  <a:cubicBezTo>
                    <a:pt x="5502" y="31065"/>
                    <a:pt x="21338" y="30305"/>
                    <a:pt x="33041" y="25806"/>
                  </a:cubicBezTo>
                  <a:cubicBezTo>
                    <a:pt x="41612" y="22524"/>
                    <a:pt x="40852" y="14651"/>
                    <a:pt x="34530" y="11338"/>
                  </a:cubicBezTo>
                  <a:cubicBezTo>
                    <a:pt x="27235" y="7448"/>
                    <a:pt x="14773" y="5776"/>
                    <a:pt x="11885" y="4408"/>
                  </a:cubicBezTo>
                  <a:cubicBezTo>
                    <a:pt x="10913" y="3952"/>
                    <a:pt x="10335" y="1"/>
                    <a:pt x="10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0"/>
            <p:cNvSpPr/>
            <p:nvPr/>
          </p:nvSpPr>
          <p:spPr>
            <a:xfrm>
              <a:off x="7305351" y="2339123"/>
              <a:ext cx="31054" cy="463053"/>
            </a:xfrm>
            <a:custGeom>
              <a:avLst/>
              <a:gdLst/>
              <a:ahLst/>
              <a:cxnLst/>
              <a:rect l="l" t="t" r="r" b="b"/>
              <a:pathLst>
                <a:path w="1004" h="14971" extrusionOk="0">
                  <a:moveTo>
                    <a:pt x="913" y="1"/>
                  </a:moveTo>
                  <a:cubicBezTo>
                    <a:pt x="898" y="1"/>
                    <a:pt x="882" y="9"/>
                    <a:pt x="882" y="24"/>
                  </a:cubicBezTo>
                  <a:cubicBezTo>
                    <a:pt x="761" y="540"/>
                    <a:pt x="305" y="7167"/>
                    <a:pt x="244" y="9112"/>
                  </a:cubicBezTo>
                  <a:lnTo>
                    <a:pt x="122" y="12030"/>
                  </a:lnTo>
                  <a:cubicBezTo>
                    <a:pt x="92" y="13003"/>
                    <a:pt x="92" y="13975"/>
                    <a:pt x="1" y="14948"/>
                  </a:cubicBezTo>
                  <a:cubicBezTo>
                    <a:pt x="1" y="14963"/>
                    <a:pt x="8" y="14971"/>
                    <a:pt x="20" y="14971"/>
                  </a:cubicBezTo>
                  <a:cubicBezTo>
                    <a:pt x="31" y="14971"/>
                    <a:pt x="46" y="14963"/>
                    <a:pt x="62" y="14948"/>
                  </a:cubicBezTo>
                  <a:cubicBezTo>
                    <a:pt x="62" y="14401"/>
                    <a:pt x="153" y="13854"/>
                    <a:pt x="183" y="13307"/>
                  </a:cubicBezTo>
                  <a:cubicBezTo>
                    <a:pt x="244" y="12729"/>
                    <a:pt x="274" y="12182"/>
                    <a:pt x="335" y="11635"/>
                  </a:cubicBezTo>
                  <a:cubicBezTo>
                    <a:pt x="487" y="9690"/>
                    <a:pt x="639" y="7744"/>
                    <a:pt x="761" y="5799"/>
                  </a:cubicBezTo>
                  <a:cubicBezTo>
                    <a:pt x="822" y="4826"/>
                    <a:pt x="1004" y="510"/>
                    <a:pt x="943" y="24"/>
                  </a:cubicBezTo>
                  <a:cubicBezTo>
                    <a:pt x="943" y="9"/>
                    <a:pt x="928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0"/>
            <p:cNvSpPr/>
            <p:nvPr/>
          </p:nvSpPr>
          <p:spPr>
            <a:xfrm>
              <a:off x="7231088" y="2262757"/>
              <a:ext cx="767188" cy="110265"/>
            </a:xfrm>
            <a:custGeom>
              <a:avLst/>
              <a:gdLst/>
              <a:ahLst/>
              <a:cxnLst/>
              <a:rect l="l" t="t" r="r" b="b"/>
              <a:pathLst>
                <a:path w="24804" h="3565" extrusionOk="0">
                  <a:moveTo>
                    <a:pt x="21369" y="0"/>
                  </a:moveTo>
                  <a:cubicBezTo>
                    <a:pt x="20518" y="92"/>
                    <a:pt x="19697" y="243"/>
                    <a:pt x="18876" y="456"/>
                  </a:cubicBezTo>
                  <a:cubicBezTo>
                    <a:pt x="17661" y="456"/>
                    <a:pt x="16414" y="517"/>
                    <a:pt x="15198" y="578"/>
                  </a:cubicBezTo>
                  <a:cubicBezTo>
                    <a:pt x="12007" y="730"/>
                    <a:pt x="8785" y="1034"/>
                    <a:pt x="5593" y="1368"/>
                  </a:cubicBezTo>
                  <a:cubicBezTo>
                    <a:pt x="3800" y="1520"/>
                    <a:pt x="1976" y="1702"/>
                    <a:pt x="153" y="1915"/>
                  </a:cubicBezTo>
                  <a:cubicBezTo>
                    <a:pt x="61" y="1915"/>
                    <a:pt x="1" y="1976"/>
                    <a:pt x="1" y="2067"/>
                  </a:cubicBezTo>
                  <a:cubicBezTo>
                    <a:pt x="1" y="2554"/>
                    <a:pt x="61" y="3009"/>
                    <a:pt x="61" y="3496"/>
                  </a:cubicBezTo>
                  <a:cubicBezTo>
                    <a:pt x="77" y="3541"/>
                    <a:pt x="122" y="3564"/>
                    <a:pt x="164" y="3564"/>
                  </a:cubicBezTo>
                  <a:cubicBezTo>
                    <a:pt x="206" y="3564"/>
                    <a:pt x="244" y="3541"/>
                    <a:pt x="244" y="3496"/>
                  </a:cubicBezTo>
                  <a:cubicBezTo>
                    <a:pt x="244" y="3070"/>
                    <a:pt x="305" y="2645"/>
                    <a:pt x="305" y="2219"/>
                  </a:cubicBezTo>
                  <a:cubicBezTo>
                    <a:pt x="3466" y="1946"/>
                    <a:pt x="6627" y="1672"/>
                    <a:pt x="9788" y="1399"/>
                  </a:cubicBezTo>
                  <a:cubicBezTo>
                    <a:pt x="12980" y="1125"/>
                    <a:pt x="16171" y="912"/>
                    <a:pt x="19393" y="851"/>
                  </a:cubicBezTo>
                  <a:cubicBezTo>
                    <a:pt x="20290" y="821"/>
                    <a:pt x="21186" y="806"/>
                    <a:pt x="22083" y="806"/>
                  </a:cubicBezTo>
                  <a:cubicBezTo>
                    <a:pt x="22980" y="806"/>
                    <a:pt x="23876" y="821"/>
                    <a:pt x="24773" y="851"/>
                  </a:cubicBezTo>
                  <a:cubicBezTo>
                    <a:pt x="24804" y="851"/>
                    <a:pt x="24804" y="791"/>
                    <a:pt x="24773" y="760"/>
                  </a:cubicBezTo>
                  <a:cubicBezTo>
                    <a:pt x="22919" y="547"/>
                    <a:pt x="21065" y="456"/>
                    <a:pt x="19211" y="456"/>
                  </a:cubicBezTo>
                  <a:cubicBezTo>
                    <a:pt x="19940" y="304"/>
                    <a:pt x="20639" y="183"/>
                    <a:pt x="21369" y="92"/>
                  </a:cubicBezTo>
                  <a:cubicBezTo>
                    <a:pt x="21399" y="92"/>
                    <a:pt x="21399" y="0"/>
                    <a:pt x="21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0"/>
            <p:cNvSpPr/>
            <p:nvPr/>
          </p:nvSpPr>
          <p:spPr>
            <a:xfrm>
              <a:off x="7361768" y="2322916"/>
              <a:ext cx="658129" cy="59262"/>
            </a:xfrm>
            <a:custGeom>
              <a:avLst/>
              <a:gdLst/>
              <a:ahLst/>
              <a:cxnLst/>
              <a:rect l="l" t="t" r="r" b="b"/>
              <a:pathLst>
                <a:path w="21278" h="1916" extrusionOk="0">
                  <a:moveTo>
                    <a:pt x="21217" y="1"/>
                  </a:moveTo>
                  <a:cubicBezTo>
                    <a:pt x="18420" y="1"/>
                    <a:pt x="15624" y="61"/>
                    <a:pt x="12858" y="274"/>
                  </a:cubicBezTo>
                  <a:cubicBezTo>
                    <a:pt x="10092" y="457"/>
                    <a:pt x="7356" y="730"/>
                    <a:pt x="4621" y="1095"/>
                  </a:cubicBezTo>
                  <a:cubicBezTo>
                    <a:pt x="3861" y="1186"/>
                    <a:pt x="3101" y="1308"/>
                    <a:pt x="2341" y="1429"/>
                  </a:cubicBezTo>
                  <a:cubicBezTo>
                    <a:pt x="1581" y="1551"/>
                    <a:pt x="821" y="1703"/>
                    <a:pt x="61" y="1855"/>
                  </a:cubicBezTo>
                  <a:cubicBezTo>
                    <a:pt x="1" y="1855"/>
                    <a:pt x="31" y="1916"/>
                    <a:pt x="61" y="1916"/>
                  </a:cubicBezTo>
                  <a:cubicBezTo>
                    <a:pt x="1429" y="1703"/>
                    <a:pt x="2827" y="1581"/>
                    <a:pt x="4195" y="1399"/>
                  </a:cubicBezTo>
                  <a:cubicBezTo>
                    <a:pt x="5593" y="1247"/>
                    <a:pt x="6900" y="1095"/>
                    <a:pt x="8268" y="943"/>
                  </a:cubicBezTo>
                  <a:cubicBezTo>
                    <a:pt x="11034" y="700"/>
                    <a:pt x="13800" y="457"/>
                    <a:pt x="16566" y="305"/>
                  </a:cubicBezTo>
                  <a:cubicBezTo>
                    <a:pt x="18116" y="213"/>
                    <a:pt x="19667" y="92"/>
                    <a:pt x="21247" y="61"/>
                  </a:cubicBezTo>
                  <a:cubicBezTo>
                    <a:pt x="21278" y="61"/>
                    <a:pt x="21278" y="1"/>
                    <a:pt x="2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0"/>
            <p:cNvSpPr/>
            <p:nvPr/>
          </p:nvSpPr>
          <p:spPr>
            <a:xfrm>
              <a:off x="6993453" y="2208104"/>
              <a:ext cx="143670" cy="59386"/>
            </a:xfrm>
            <a:custGeom>
              <a:avLst/>
              <a:gdLst/>
              <a:ahLst/>
              <a:cxnLst/>
              <a:rect l="l" t="t" r="r" b="b"/>
              <a:pathLst>
                <a:path w="4645" h="1920" extrusionOk="0">
                  <a:moveTo>
                    <a:pt x="149" y="1"/>
                  </a:moveTo>
                  <a:cubicBezTo>
                    <a:pt x="46" y="1"/>
                    <a:pt x="0" y="159"/>
                    <a:pt x="85" y="187"/>
                  </a:cubicBezTo>
                  <a:cubicBezTo>
                    <a:pt x="1544" y="825"/>
                    <a:pt x="3063" y="1342"/>
                    <a:pt x="4553" y="1919"/>
                  </a:cubicBezTo>
                  <a:cubicBezTo>
                    <a:pt x="4614" y="1919"/>
                    <a:pt x="4644" y="1859"/>
                    <a:pt x="4583" y="1828"/>
                  </a:cubicBezTo>
                  <a:cubicBezTo>
                    <a:pt x="3155" y="1099"/>
                    <a:pt x="1696" y="491"/>
                    <a:pt x="176" y="4"/>
                  </a:cubicBezTo>
                  <a:cubicBezTo>
                    <a:pt x="167" y="2"/>
                    <a:pt x="158" y="1"/>
                    <a:pt x="14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0"/>
            <p:cNvSpPr/>
            <p:nvPr/>
          </p:nvSpPr>
          <p:spPr>
            <a:xfrm>
              <a:off x="6965987" y="1895618"/>
              <a:ext cx="123163" cy="301846"/>
            </a:xfrm>
            <a:custGeom>
              <a:avLst/>
              <a:gdLst/>
              <a:ahLst/>
              <a:cxnLst/>
              <a:rect l="l" t="t" r="r" b="b"/>
              <a:pathLst>
                <a:path w="3982" h="9759" extrusionOk="0">
                  <a:moveTo>
                    <a:pt x="2325" y="1"/>
                  </a:moveTo>
                  <a:cubicBezTo>
                    <a:pt x="2303" y="1"/>
                    <a:pt x="2280" y="16"/>
                    <a:pt x="2280" y="46"/>
                  </a:cubicBezTo>
                  <a:cubicBezTo>
                    <a:pt x="2189" y="1688"/>
                    <a:pt x="2249" y="3360"/>
                    <a:pt x="2492" y="4971"/>
                  </a:cubicBezTo>
                  <a:cubicBezTo>
                    <a:pt x="2614" y="5852"/>
                    <a:pt x="2766" y="6733"/>
                    <a:pt x="2948" y="7615"/>
                  </a:cubicBezTo>
                  <a:cubicBezTo>
                    <a:pt x="3100" y="8010"/>
                    <a:pt x="3161" y="8436"/>
                    <a:pt x="3192" y="8861"/>
                  </a:cubicBezTo>
                  <a:cubicBezTo>
                    <a:pt x="3192" y="9196"/>
                    <a:pt x="3070" y="9439"/>
                    <a:pt x="2857" y="9499"/>
                  </a:cubicBezTo>
                  <a:cubicBezTo>
                    <a:pt x="2804" y="9515"/>
                    <a:pt x="2751" y="9522"/>
                    <a:pt x="2698" y="9522"/>
                  </a:cubicBezTo>
                  <a:cubicBezTo>
                    <a:pt x="1513" y="9522"/>
                    <a:pt x="756" y="5698"/>
                    <a:pt x="669" y="4971"/>
                  </a:cubicBezTo>
                  <a:cubicBezTo>
                    <a:pt x="426" y="3360"/>
                    <a:pt x="243" y="1809"/>
                    <a:pt x="152" y="77"/>
                  </a:cubicBezTo>
                  <a:cubicBezTo>
                    <a:pt x="152" y="46"/>
                    <a:pt x="129" y="31"/>
                    <a:pt x="106" y="31"/>
                  </a:cubicBezTo>
                  <a:cubicBezTo>
                    <a:pt x="84" y="31"/>
                    <a:pt x="61" y="46"/>
                    <a:pt x="61" y="77"/>
                  </a:cubicBezTo>
                  <a:cubicBezTo>
                    <a:pt x="0" y="2235"/>
                    <a:pt x="182" y="4423"/>
                    <a:pt x="669" y="6551"/>
                  </a:cubicBezTo>
                  <a:cubicBezTo>
                    <a:pt x="843" y="7249"/>
                    <a:pt x="1686" y="9758"/>
                    <a:pt x="2718" y="9758"/>
                  </a:cubicBezTo>
                  <a:cubicBezTo>
                    <a:pt x="2764" y="9758"/>
                    <a:pt x="2810" y="9753"/>
                    <a:pt x="2857" y="9743"/>
                  </a:cubicBezTo>
                  <a:cubicBezTo>
                    <a:pt x="3982" y="9530"/>
                    <a:pt x="3344" y="7919"/>
                    <a:pt x="3131" y="6855"/>
                  </a:cubicBezTo>
                  <a:cubicBezTo>
                    <a:pt x="2705" y="4606"/>
                    <a:pt x="2462" y="2326"/>
                    <a:pt x="2371" y="46"/>
                  </a:cubicBezTo>
                  <a:cubicBezTo>
                    <a:pt x="2371" y="16"/>
                    <a:pt x="2348" y="1"/>
                    <a:pt x="2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0"/>
            <p:cNvSpPr/>
            <p:nvPr/>
          </p:nvSpPr>
          <p:spPr>
            <a:xfrm>
              <a:off x="7044055" y="2189453"/>
              <a:ext cx="25363" cy="52334"/>
            </a:xfrm>
            <a:custGeom>
              <a:avLst/>
              <a:gdLst/>
              <a:ahLst/>
              <a:cxnLst/>
              <a:rect l="l" t="t" r="r" b="b"/>
              <a:pathLst>
                <a:path w="820" h="1692" extrusionOk="0">
                  <a:moveTo>
                    <a:pt x="186" y="0"/>
                  </a:moveTo>
                  <a:cubicBezTo>
                    <a:pt x="96" y="0"/>
                    <a:pt x="0" y="93"/>
                    <a:pt x="60" y="212"/>
                  </a:cubicBezTo>
                  <a:cubicBezTo>
                    <a:pt x="151" y="486"/>
                    <a:pt x="272" y="729"/>
                    <a:pt x="394" y="1003"/>
                  </a:cubicBezTo>
                  <a:cubicBezTo>
                    <a:pt x="455" y="1246"/>
                    <a:pt x="576" y="1458"/>
                    <a:pt x="728" y="1671"/>
                  </a:cubicBezTo>
                  <a:cubicBezTo>
                    <a:pt x="741" y="1684"/>
                    <a:pt x="759" y="1691"/>
                    <a:pt x="775" y="1691"/>
                  </a:cubicBezTo>
                  <a:cubicBezTo>
                    <a:pt x="799" y="1691"/>
                    <a:pt x="820" y="1676"/>
                    <a:pt x="820" y="1641"/>
                  </a:cubicBezTo>
                  <a:cubicBezTo>
                    <a:pt x="789" y="1398"/>
                    <a:pt x="759" y="1154"/>
                    <a:pt x="668" y="942"/>
                  </a:cubicBezTo>
                  <a:cubicBezTo>
                    <a:pt x="546" y="638"/>
                    <a:pt x="455" y="364"/>
                    <a:pt x="303" y="91"/>
                  </a:cubicBezTo>
                  <a:cubicBezTo>
                    <a:pt x="282" y="27"/>
                    <a:pt x="235" y="0"/>
                    <a:pt x="18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0"/>
            <p:cNvSpPr/>
            <p:nvPr/>
          </p:nvSpPr>
          <p:spPr>
            <a:xfrm>
              <a:off x="6821204" y="812882"/>
              <a:ext cx="450341" cy="541739"/>
            </a:xfrm>
            <a:custGeom>
              <a:avLst/>
              <a:gdLst/>
              <a:ahLst/>
              <a:cxnLst/>
              <a:rect l="l" t="t" r="r" b="b"/>
              <a:pathLst>
                <a:path w="14560" h="17515" extrusionOk="0">
                  <a:moveTo>
                    <a:pt x="7756" y="1"/>
                  </a:moveTo>
                  <a:cubicBezTo>
                    <a:pt x="7465" y="1"/>
                    <a:pt x="7295" y="37"/>
                    <a:pt x="7295" y="37"/>
                  </a:cubicBezTo>
                  <a:cubicBezTo>
                    <a:pt x="7216" y="33"/>
                    <a:pt x="7138" y="31"/>
                    <a:pt x="7060" y="31"/>
                  </a:cubicBezTo>
                  <a:cubicBezTo>
                    <a:pt x="5896" y="31"/>
                    <a:pt x="4774" y="449"/>
                    <a:pt x="3891" y="1161"/>
                  </a:cubicBezTo>
                  <a:cubicBezTo>
                    <a:pt x="2979" y="1860"/>
                    <a:pt x="1854" y="3076"/>
                    <a:pt x="1672" y="6116"/>
                  </a:cubicBezTo>
                  <a:cubicBezTo>
                    <a:pt x="1489" y="9034"/>
                    <a:pt x="365" y="9216"/>
                    <a:pt x="213" y="10736"/>
                  </a:cubicBezTo>
                  <a:cubicBezTo>
                    <a:pt x="0" y="12712"/>
                    <a:pt x="882" y="12833"/>
                    <a:pt x="882" y="14140"/>
                  </a:cubicBezTo>
                  <a:cubicBezTo>
                    <a:pt x="882" y="15295"/>
                    <a:pt x="274" y="15660"/>
                    <a:pt x="243" y="16298"/>
                  </a:cubicBezTo>
                  <a:cubicBezTo>
                    <a:pt x="243" y="16298"/>
                    <a:pt x="2857" y="17514"/>
                    <a:pt x="7265" y="17514"/>
                  </a:cubicBezTo>
                  <a:cubicBezTo>
                    <a:pt x="11702" y="17514"/>
                    <a:pt x="14316" y="16298"/>
                    <a:pt x="14316" y="16298"/>
                  </a:cubicBezTo>
                  <a:cubicBezTo>
                    <a:pt x="14286" y="15660"/>
                    <a:pt x="13678" y="15295"/>
                    <a:pt x="13678" y="14140"/>
                  </a:cubicBezTo>
                  <a:cubicBezTo>
                    <a:pt x="13678" y="12833"/>
                    <a:pt x="14560" y="12712"/>
                    <a:pt x="14377" y="10706"/>
                  </a:cubicBezTo>
                  <a:cubicBezTo>
                    <a:pt x="14195" y="9216"/>
                    <a:pt x="13101" y="9034"/>
                    <a:pt x="12918" y="6116"/>
                  </a:cubicBezTo>
                  <a:cubicBezTo>
                    <a:pt x="12736" y="3076"/>
                    <a:pt x="11490" y="1739"/>
                    <a:pt x="10608" y="1070"/>
                  </a:cubicBezTo>
                  <a:cubicBezTo>
                    <a:pt x="9445" y="152"/>
                    <a:pt x="8349" y="1"/>
                    <a:pt x="7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0"/>
            <p:cNvSpPr/>
            <p:nvPr/>
          </p:nvSpPr>
          <p:spPr>
            <a:xfrm>
              <a:off x="6808028" y="966543"/>
              <a:ext cx="74294" cy="342952"/>
            </a:xfrm>
            <a:custGeom>
              <a:avLst/>
              <a:gdLst/>
              <a:ahLst/>
              <a:cxnLst/>
              <a:rect l="l" t="t" r="r" b="b"/>
              <a:pathLst>
                <a:path w="2402" h="11088" extrusionOk="0">
                  <a:moveTo>
                    <a:pt x="2292" y="0"/>
                  </a:moveTo>
                  <a:cubicBezTo>
                    <a:pt x="2273" y="0"/>
                    <a:pt x="2250" y="8"/>
                    <a:pt x="2250" y="23"/>
                  </a:cubicBezTo>
                  <a:cubicBezTo>
                    <a:pt x="2250" y="905"/>
                    <a:pt x="2280" y="1817"/>
                    <a:pt x="1946" y="2607"/>
                  </a:cubicBezTo>
                  <a:cubicBezTo>
                    <a:pt x="1642" y="3306"/>
                    <a:pt x="1064" y="3823"/>
                    <a:pt x="639" y="4431"/>
                  </a:cubicBezTo>
                  <a:cubicBezTo>
                    <a:pt x="213" y="4978"/>
                    <a:pt x="1" y="5646"/>
                    <a:pt x="1" y="6315"/>
                  </a:cubicBezTo>
                  <a:cubicBezTo>
                    <a:pt x="1" y="6680"/>
                    <a:pt x="61" y="7045"/>
                    <a:pt x="213" y="7379"/>
                  </a:cubicBezTo>
                  <a:cubicBezTo>
                    <a:pt x="335" y="7683"/>
                    <a:pt x="517" y="8017"/>
                    <a:pt x="730" y="8321"/>
                  </a:cubicBezTo>
                  <a:cubicBezTo>
                    <a:pt x="1277" y="9294"/>
                    <a:pt x="608" y="10327"/>
                    <a:pt x="92" y="11087"/>
                  </a:cubicBezTo>
                  <a:cubicBezTo>
                    <a:pt x="517" y="10510"/>
                    <a:pt x="1004" y="9871"/>
                    <a:pt x="1034" y="9081"/>
                  </a:cubicBezTo>
                  <a:cubicBezTo>
                    <a:pt x="1064" y="8716"/>
                    <a:pt x="943" y="8352"/>
                    <a:pt x="730" y="8048"/>
                  </a:cubicBezTo>
                  <a:cubicBezTo>
                    <a:pt x="517" y="7683"/>
                    <a:pt x="335" y="7318"/>
                    <a:pt x="244" y="6923"/>
                  </a:cubicBezTo>
                  <a:cubicBezTo>
                    <a:pt x="61" y="6102"/>
                    <a:pt x="213" y="5251"/>
                    <a:pt x="700" y="4583"/>
                  </a:cubicBezTo>
                  <a:cubicBezTo>
                    <a:pt x="1156" y="3975"/>
                    <a:pt x="1703" y="3488"/>
                    <a:pt x="2037" y="2789"/>
                  </a:cubicBezTo>
                  <a:cubicBezTo>
                    <a:pt x="2402" y="1938"/>
                    <a:pt x="2402" y="935"/>
                    <a:pt x="2311" y="23"/>
                  </a:cubicBezTo>
                  <a:cubicBezTo>
                    <a:pt x="2326" y="8"/>
                    <a:pt x="2311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0"/>
            <p:cNvSpPr/>
            <p:nvPr/>
          </p:nvSpPr>
          <p:spPr>
            <a:xfrm>
              <a:off x="7194436" y="910405"/>
              <a:ext cx="90285" cy="378831"/>
            </a:xfrm>
            <a:custGeom>
              <a:avLst/>
              <a:gdLst/>
              <a:ahLst/>
              <a:cxnLst/>
              <a:rect l="l" t="t" r="r" b="b"/>
              <a:pathLst>
                <a:path w="2919" h="12248" extrusionOk="0">
                  <a:moveTo>
                    <a:pt x="23" y="1"/>
                  </a:moveTo>
                  <a:cubicBezTo>
                    <a:pt x="14" y="1"/>
                    <a:pt x="0" y="14"/>
                    <a:pt x="0" y="14"/>
                  </a:cubicBezTo>
                  <a:cubicBezTo>
                    <a:pt x="365" y="896"/>
                    <a:pt x="578" y="1808"/>
                    <a:pt x="669" y="2750"/>
                  </a:cubicBezTo>
                  <a:cubicBezTo>
                    <a:pt x="730" y="3571"/>
                    <a:pt x="973" y="4391"/>
                    <a:pt x="1398" y="5091"/>
                  </a:cubicBezTo>
                  <a:cubicBezTo>
                    <a:pt x="1824" y="5790"/>
                    <a:pt x="2341" y="6398"/>
                    <a:pt x="2523" y="7218"/>
                  </a:cubicBezTo>
                  <a:cubicBezTo>
                    <a:pt x="2705" y="8039"/>
                    <a:pt x="2797" y="9194"/>
                    <a:pt x="2371" y="9984"/>
                  </a:cubicBezTo>
                  <a:cubicBezTo>
                    <a:pt x="1976" y="10653"/>
                    <a:pt x="1307" y="11413"/>
                    <a:pt x="1672" y="12233"/>
                  </a:cubicBezTo>
                  <a:cubicBezTo>
                    <a:pt x="1672" y="12244"/>
                    <a:pt x="1679" y="12247"/>
                    <a:pt x="1687" y="12247"/>
                  </a:cubicBezTo>
                  <a:cubicBezTo>
                    <a:pt x="1702" y="12247"/>
                    <a:pt x="1723" y="12233"/>
                    <a:pt x="1702" y="12233"/>
                  </a:cubicBezTo>
                  <a:cubicBezTo>
                    <a:pt x="1398" y="11291"/>
                    <a:pt x="2219" y="10623"/>
                    <a:pt x="2584" y="9863"/>
                  </a:cubicBezTo>
                  <a:cubicBezTo>
                    <a:pt x="2857" y="9103"/>
                    <a:pt x="2918" y="8252"/>
                    <a:pt x="2736" y="7461"/>
                  </a:cubicBezTo>
                  <a:cubicBezTo>
                    <a:pt x="2553" y="6671"/>
                    <a:pt x="2189" y="5942"/>
                    <a:pt x="1672" y="5303"/>
                  </a:cubicBezTo>
                  <a:cubicBezTo>
                    <a:pt x="1459" y="4969"/>
                    <a:pt x="1246" y="4635"/>
                    <a:pt x="1094" y="4239"/>
                  </a:cubicBezTo>
                  <a:cubicBezTo>
                    <a:pt x="942" y="3814"/>
                    <a:pt x="851" y="3358"/>
                    <a:pt x="790" y="2902"/>
                  </a:cubicBezTo>
                  <a:cubicBezTo>
                    <a:pt x="730" y="2416"/>
                    <a:pt x="669" y="1899"/>
                    <a:pt x="547" y="1413"/>
                  </a:cubicBezTo>
                  <a:cubicBezTo>
                    <a:pt x="395" y="926"/>
                    <a:pt x="243" y="470"/>
                    <a:pt x="31" y="14"/>
                  </a:cubicBezTo>
                  <a:cubicBezTo>
                    <a:pt x="31" y="4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0"/>
            <p:cNvSpPr/>
            <p:nvPr/>
          </p:nvSpPr>
          <p:spPr>
            <a:xfrm>
              <a:off x="5942916" y="1275688"/>
              <a:ext cx="1088334" cy="537996"/>
            </a:xfrm>
            <a:custGeom>
              <a:avLst/>
              <a:gdLst/>
              <a:ahLst/>
              <a:cxnLst/>
              <a:rect l="l" t="t" r="r" b="b"/>
              <a:pathLst>
                <a:path w="35187" h="17394" extrusionOk="0">
                  <a:moveTo>
                    <a:pt x="33685" y="0"/>
                  </a:moveTo>
                  <a:cubicBezTo>
                    <a:pt x="33140" y="0"/>
                    <a:pt x="32400" y="247"/>
                    <a:pt x="31466" y="819"/>
                  </a:cubicBezTo>
                  <a:cubicBezTo>
                    <a:pt x="24996" y="4803"/>
                    <a:pt x="20385" y="7842"/>
                    <a:pt x="19555" y="7842"/>
                  </a:cubicBezTo>
                  <a:cubicBezTo>
                    <a:pt x="19543" y="7842"/>
                    <a:pt x="19531" y="7841"/>
                    <a:pt x="19521" y="7840"/>
                  </a:cubicBezTo>
                  <a:cubicBezTo>
                    <a:pt x="18214" y="7688"/>
                    <a:pt x="11526" y="2247"/>
                    <a:pt x="9460" y="1335"/>
                  </a:cubicBezTo>
                  <a:cubicBezTo>
                    <a:pt x="9380" y="1298"/>
                    <a:pt x="9285" y="1281"/>
                    <a:pt x="9177" y="1281"/>
                  </a:cubicBezTo>
                  <a:cubicBezTo>
                    <a:pt x="7072" y="1281"/>
                    <a:pt x="1" y="8011"/>
                    <a:pt x="1070" y="8965"/>
                  </a:cubicBezTo>
                  <a:cubicBezTo>
                    <a:pt x="3016" y="10758"/>
                    <a:pt x="15903" y="17141"/>
                    <a:pt x="18669" y="17384"/>
                  </a:cubicBezTo>
                  <a:cubicBezTo>
                    <a:pt x="18733" y="17390"/>
                    <a:pt x="18798" y="17393"/>
                    <a:pt x="18864" y="17393"/>
                  </a:cubicBezTo>
                  <a:cubicBezTo>
                    <a:pt x="22887" y="17393"/>
                    <a:pt x="31834" y="6665"/>
                    <a:pt x="33867" y="3615"/>
                  </a:cubicBezTo>
                  <a:cubicBezTo>
                    <a:pt x="35186" y="1681"/>
                    <a:pt x="35106" y="0"/>
                    <a:pt x="33685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0"/>
            <p:cNvSpPr/>
            <p:nvPr/>
          </p:nvSpPr>
          <p:spPr>
            <a:xfrm>
              <a:off x="5641317" y="1077891"/>
              <a:ext cx="524635" cy="475085"/>
            </a:xfrm>
            <a:custGeom>
              <a:avLst/>
              <a:gdLst/>
              <a:ahLst/>
              <a:cxnLst/>
              <a:rect l="l" t="t" r="r" b="b"/>
              <a:pathLst>
                <a:path w="16962" h="15360" extrusionOk="0">
                  <a:moveTo>
                    <a:pt x="6923" y="0"/>
                  </a:moveTo>
                  <a:cubicBezTo>
                    <a:pt x="6844" y="0"/>
                    <a:pt x="6765" y="13"/>
                    <a:pt x="6688" y="40"/>
                  </a:cubicBezTo>
                  <a:cubicBezTo>
                    <a:pt x="5654" y="405"/>
                    <a:pt x="6566" y="1955"/>
                    <a:pt x="6566" y="1955"/>
                  </a:cubicBezTo>
                  <a:cubicBezTo>
                    <a:pt x="6566" y="1955"/>
                    <a:pt x="5791" y="823"/>
                    <a:pt x="5028" y="823"/>
                  </a:cubicBezTo>
                  <a:cubicBezTo>
                    <a:pt x="4848" y="823"/>
                    <a:pt x="4668" y="886"/>
                    <a:pt x="4499" y="1043"/>
                  </a:cubicBezTo>
                  <a:cubicBezTo>
                    <a:pt x="3587" y="1834"/>
                    <a:pt x="4529" y="3566"/>
                    <a:pt x="4529" y="3566"/>
                  </a:cubicBezTo>
                  <a:cubicBezTo>
                    <a:pt x="4529" y="3566"/>
                    <a:pt x="3673" y="2692"/>
                    <a:pt x="2906" y="2692"/>
                  </a:cubicBezTo>
                  <a:cubicBezTo>
                    <a:pt x="2682" y="2692"/>
                    <a:pt x="2465" y="2766"/>
                    <a:pt x="2280" y="2958"/>
                  </a:cubicBezTo>
                  <a:cubicBezTo>
                    <a:pt x="1429" y="3840"/>
                    <a:pt x="2432" y="5451"/>
                    <a:pt x="2432" y="5451"/>
                  </a:cubicBezTo>
                  <a:cubicBezTo>
                    <a:pt x="2432" y="5451"/>
                    <a:pt x="2013" y="5045"/>
                    <a:pt x="1518" y="5045"/>
                  </a:cubicBezTo>
                  <a:cubicBezTo>
                    <a:pt x="1270" y="5045"/>
                    <a:pt x="1004" y="5147"/>
                    <a:pt x="760" y="5451"/>
                  </a:cubicBezTo>
                  <a:cubicBezTo>
                    <a:pt x="0" y="6393"/>
                    <a:pt x="2949" y="9736"/>
                    <a:pt x="4043" y="10861"/>
                  </a:cubicBezTo>
                  <a:cubicBezTo>
                    <a:pt x="5168" y="11955"/>
                    <a:pt x="9758" y="14843"/>
                    <a:pt x="10821" y="15360"/>
                  </a:cubicBezTo>
                  <a:lnTo>
                    <a:pt x="16961" y="8490"/>
                  </a:lnTo>
                  <a:cubicBezTo>
                    <a:pt x="16961" y="8490"/>
                    <a:pt x="10882" y="4053"/>
                    <a:pt x="10578" y="3809"/>
                  </a:cubicBezTo>
                  <a:cubicBezTo>
                    <a:pt x="9355" y="2757"/>
                    <a:pt x="8078" y="0"/>
                    <a:pt x="6923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0"/>
            <p:cNvSpPr/>
            <p:nvPr/>
          </p:nvSpPr>
          <p:spPr>
            <a:xfrm>
              <a:off x="5837290" y="1131245"/>
              <a:ext cx="125328" cy="139896"/>
            </a:xfrm>
            <a:custGeom>
              <a:avLst/>
              <a:gdLst/>
              <a:ahLst/>
              <a:cxnLst/>
              <a:rect l="l" t="t" r="r" b="b"/>
              <a:pathLst>
                <a:path w="4052" h="4523" extrusionOk="0">
                  <a:moveTo>
                    <a:pt x="54" y="1"/>
                  </a:moveTo>
                  <a:cubicBezTo>
                    <a:pt x="21" y="1"/>
                    <a:pt x="0" y="40"/>
                    <a:pt x="17" y="109"/>
                  </a:cubicBezTo>
                  <a:cubicBezTo>
                    <a:pt x="686" y="2540"/>
                    <a:pt x="1871" y="3391"/>
                    <a:pt x="3969" y="4516"/>
                  </a:cubicBezTo>
                  <a:cubicBezTo>
                    <a:pt x="3973" y="4520"/>
                    <a:pt x="3978" y="4522"/>
                    <a:pt x="3983" y="4522"/>
                  </a:cubicBezTo>
                  <a:cubicBezTo>
                    <a:pt x="4014" y="4522"/>
                    <a:pt x="4051" y="4455"/>
                    <a:pt x="3999" y="4455"/>
                  </a:cubicBezTo>
                  <a:cubicBezTo>
                    <a:pt x="1993" y="3118"/>
                    <a:pt x="1142" y="2297"/>
                    <a:pt x="139" y="78"/>
                  </a:cubicBezTo>
                  <a:cubicBezTo>
                    <a:pt x="112" y="25"/>
                    <a:pt x="80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0"/>
            <p:cNvSpPr/>
            <p:nvPr/>
          </p:nvSpPr>
          <p:spPr>
            <a:xfrm>
              <a:off x="5775121" y="1181166"/>
              <a:ext cx="134174" cy="148062"/>
            </a:xfrm>
            <a:custGeom>
              <a:avLst/>
              <a:gdLst/>
              <a:ahLst/>
              <a:cxnLst/>
              <a:rect l="l" t="t" r="r" b="b"/>
              <a:pathLst>
                <a:path w="4338" h="4787" extrusionOk="0">
                  <a:moveTo>
                    <a:pt x="55" y="1"/>
                  </a:moveTo>
                  <a:cubicBezTo>
                    <a:pt x="21" y="1"/>
                    <a:pt x="1" y="55"/>
                    <a:pt x="21" y="136"/>
                  </a:cubicBezTo>
                  <a:cubicBezTo>
                    <a:pt x="994" y="2537"/>
                    <a:pt x="2149" y="3419"/>
                    <a:pt x="4246" y="4787"/>
                  </a:cubicBezTo>
                  <a:cubicBezTo>
                    <a:pt x="4307" y="4787"/>
                    <a:pt x="4337" y="4756"/>
                    <a:pt x="4307" y="4726"/>
                  </a:cubicBezTo>
                  <a:cubicBezTo>
                    <a:pt x="2270" y="3176"/>
                    <a:pt x="1389" y="2294"/>
                    <a:pt x="112" y="45"/>
                  </a:cubicBezTo>
                  <a:cubicBezTo>
                    <a:pt x="92" y="14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0"/>
            <p:cNvSpPr/>
            <p:nvPr/>
          </p:nvSpPr>
          <p:spPr>
            <a:xfrm>
              <a:off x="5717189" y="1246026"/>
              <a:ext cx="142154" cy="139804"/>
            </a:xfrm>
            <a:custGeom>
              <a:avLst/>
              <a:gdLst/>
              <a:ahLst/>
              <a:cxnLst/>
              <a:rect l="l" t="t" r="r" b="b"/>
              <a:pathLst>
                <a:path w="4596" h="4520" extrusionOk="0">
                  <a:moveTo>
                    <a:pt x="21" y="0"/>
                  </a:moveTo>
                  <a:cubicBezTo>
                    <a:pt x="0" y="0"/>
                    <a:pt x="5" y="48"/>
                    <a:pt x="40" y="136"/>
                  </a:cubicBezTo>
                  <a:cubicBezTo>
                    <a:pt x="1013" y="2173"/>
                    <a:pt x="2198" y="3449"/>
                    <a:pt x="4508" y="4513"/>
                  </a:cubicBezTo>
                  <a:cubicBezTo>
                    <a:pt x="4517" y="4517"/>
                    <a:pt x="4524" y="4519"/>
                    <a:pt x="4532" y="4519"/>
                  </a:cubicBezTo>
                  <a:cubicBezTo>
                    <a:pt x="4576" y="4519"/>
                    <a:pt x="4595" y="4448"/>
                    <a:pt x="4569" y="4422"/>
                  </a:cubicBezTo>
                  <a:cubicBezTo>
                    <a:pt x="2411" y="3176"/>
                    <a:pt x="1469" y="2142"/>
                    <a:pt x="101" y="75"/>
                  </a:cubicBezTo>
                  <a:cubicBezTo>
                    <a:pt x="63" y="25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0"/>
            <p:cNvSpPr/>
            <p:nvPr/>
          </p:nvSpPr>
          <p:spPr>
            <a:xfrm>
              <a:off x="5932771" y="1121254"/>
              <a:ext cx="302743" cy="299804"/>
            </a:xfrm>
            <a:custGeom>
              <a:avLst/>
              <a:gdLst/>
              <a:ahLst/>
              <a:cxnLst/>
              <a:rect l="l" t="t" r="r" b="b"/>
              <a:pathLst>
                <a:path w="9788" h="9693" extrusionOk="0">
                  <a:moveTo>
                    <a:pt x="1381" y="1"/>
                  </a:moveTo>
                  <a:cubicBezTo>
                    <a:pt x="1077" y="1"/>
                    <a:pt x="857" y="76"/>
                    <a:pt x="760" y="249"/>
                  </a:cubicBezTo>
                  <a:cubicBezTo>
                    <a:pt x="0" y="1617"/>
                    <a:pt x="2584" y="3562"/>
                    <a:pt x="3952" y="4383"/>
                  </a:cubicBezTo>
                  <a:cubicBezTo>
                    <a:pt x="3952" y="4383"/>
                    <a:pt x="2219" y="7483"/>
                    <a:pt x="3739" y="9277"/>
                  </a:cubicBezTo>
                  <a:cubicBezTo>
                    <a:pt x="3988" y="9569"/>
                    <a:pt x="4312" y="9692"/>
                    <a:pt x="4682" y="9692"/>
                  </a:cubicBezTo>
                  <a:cubicBezTo>
                    <a:pt x="6617" y="9692"/>
                    <a:pt x="9788" y="6328"/>
                    <a:pt x="9788" y="6328"/>
                  </a:cubicBezTo>
                  <a:cubicBezTo>
                    <a:pt x="9788" y="6328"/>
                    <a:pt x="8207" y="3654"/>
                    <a:pt x="7234" y="2681"/>
                  </a:cubicBezTo>
                  <a:cubicBezTo>
                    <a:pt x="6450" y="1846"/>
                    <a:pt x="2887" y="1"/>
                    <a:pt x="1381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0"/>
            <p:cNvSpPr/>
            <p:nvPr/>
          </p:nvSpPr>
          <p:spPr>
            <a:xfrm>
              <a:off x="5948731" y="1143060"/>
              <a:ext cx="111905" cy="266462"/>
            </a:xfrm>
            <a:custGeom>
              <a:avLst/>
              <a:gdLst/>
              <a:ahLst/>
              <a:cxnLst/>
              <a:rect l="l" t="t" r="r" b="b"/>
              <a:pathLst>
                <a:path w="3618" h="8615" extrusionOk="0">
                  <a:moveTo>
                    <a:pt x="122" y="0"/>
                  </a:moveTo>
                  <a:cubicBezTo>
                    <a:pt x="1" y="1824"/>
                    <a:pt x="1855" y="2827"/>
                    <a:pt x="3192" y="3708"/>
                  </a:cubicBezTo>
                  <a:cubicBezTo>
                    <a:pt x="2372" y="5137"/>
                    <a:pt x="2037" y="7234"/>
                    <a:pt x="3071" y="8602"/>
                  </a:cubicBezTo>
                  <a:cubicBezTo>
                    <a:pt x="3080" y="8611"/>
                    <a:pt x="3091" y="8615"/>
                    <a:pt x="3102" y="8615"/>
                  </a:cubicBezTo>
                  <a:cubicBezTo>
                    <a:pt x="3129" y="8615"/>
                    <a:pt x="3153" y="8593"/>
                    <a:pt x="3132" y="8572"/>
                  </a:cubicBezTo>
                  <a:cubicBezTo>
                    <a:pt x="2341" y="7174"/>
                    <a:pt x="2858" y="5107"/>
                    <a:pt x="3527" y="3739"/>
                  </a:cubicBezTo>
                  <a:cubicBezTo>
                    <a:pt x="3618" y="3678"/>
                    <a:pt x="3618" y="3556"/>
                    <a:pt x="3527" y="3526"/>
                  </a:cubicBezTo>
                  <a:cubicBezTo>
                    <a:pt x="2250" y="2645"/>
                    <a:pt x="335" y="1702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0"/>
            <p:cNvSpPr/>
            <p:nvPr/>
          </p:nvSpPr>
          <p:spPr>
            <a:xfrm>
              <a:off x="6615303" y="1264027"/>
              <a:ext cx="440072" cy="336890"/>
            </a:xfrm>
            <a:custGeom>
              <a:avLst/>
              <a:gdLst/>
              <a:ahLst/>
              <a:cxnLst/>
              <a:rect l="l" t="t" r="r" b="b"/>
              <a:pathLst>
                <a:path w="14228" h="10892" extrusionOk="0">
                  <a:moveTo>
                    <a:pt x="12453" y="0"/>
                  </a:moveTo>
                  <a:cubicBezTo>
                    <a:pt x="12133" y="0"/>
                    <a:pt x="11774" y="76"/>
                    <a:pt x="11399" y="223"/>
                  </a:cubicBezTo>
                  <a:cubicBezTo>
                    <a:pt x="5684" y="2442"/>
                    <a:pt x="0" y="6606"/>
                    <a:pt x="0" y="6606"/>
                  </a:cubicBezTo>
                  <a:lnTo>
                    <a:pt x="8268" y="10892"/>
                  </a:lnTo>
                  <a:cubicBezTo>
                    <a:pt x="8268" y="10892"/>
                    <a:pt x="11946" y="6241"/>
                    <a:pt x="13375" y="2928"/>
                  </a:cubicBezTo>
                  <a:cubicBezTo>
                    <a:pt x="14227" y="938"/>
                    <a:pt x="13585" y="0"/>
                    <a:pt x="12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0"/>
            <p:cNvSpPr/>
            <p:nvPr/>
          </p:nvSpPr>
          <p:spPr>
            <a:xfrm>
              <a:off x="6667018" y="1441999"/>
              <a:ext cx="218118" cy="115678"/>
            </a:xfrm>
            <a:custGeom>
              <a:avLst/>
              <a:gdLst/>
              <a:ahLst/>
              <a:cxnLst/>
              <a:rect l="l" t="t" r="r" b="b"/>
              <a:pathLst>
                <a:path w="7052" h="3740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1854" y="1156"/>
                    <a:pt x="5684" y="3101"/>
                    <a:pt x="6961" y="3740"/>
                  </a:cubicBezTo>
                  <a:cubicBezTo>
                    <a:pt x="6991" y="3740"/>
                    <a:pt x="7052" y="3679"/>
                    <a:pt x="7022" y="3648"/>
                  </a:cubicBezTo>
                  <a:cubicBezTo>
                    <a:pt x="4772" y="2281"/>
                    <a:pt x="2432" y="1065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0"/>
            <p:cNvSpPr/>
            <p:nvPr/>
          </p:nvSpPr>
          <p:spPr>
            <a:xfrm>
              <a:off x="6740353" y="1253356"/>
              <a:ext cx="597939" cy="656860"/>
            </a:xfrm>
            <a:custGeom>
              <a:avLst/>
              <a:gdLst/>
              <a:ahLst/>
              <a:cxnLst/>
              <a:rect l="l" t="t" r="r" b="b"/>
              <a:pathLst>
                <a:path w="19332" h="21237" extrusionOk="0">
                  <a:moveTo>
                    <a:pt x="9901" y="1"/>
                  </a:moveTo>
                  <a:cubicBezTo>
                    <a:pt x="8816" y="1"/>
                    <a:pt x="7783" y="435"/>
                    <a:pt x="6930" y="1206"/>
                  </a:cubicBezTo>
                  <a:cubicBezTo>
                    <a:pt x="6444" y="1662"/>
                    <a:pt x="1337" y="6890"/>
                    <a:pt x="608" y="9595"/>
                  </a:cubicBezTo>
                  <a:cubicBezTo>
                    <a:pt x="0" y="11997"/>
                    <a:pt x="1611" y="14884"/>
                    <a:pt x="1611" y="14884"/>
                  </a:cubicBezTo>
                  <a:lnTo>
                    <a:pt x="91" y="21237"/>
                  </a:lnTo>
                  <a:lnTo>
                    <a:pt x="19332" y="21115"/>
                  </a:lnTo>
                  <a:cubicBezTo>
                    <a:pt x="19332" y="21115"/>
                    <a:pt x="17295" y="6313"/>
                    <a:pt x="13952" y="2209"/>
                  </a:cubicBezTo>
                  <a:cubicBezTo>
                    <a:pt x="12687" y="675"/>
                    <a:pt x="11254" y="1"/>
                    <a:pt x="9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0"/>
            <p:cNvSpPr/>
            <p:nvPr/>
          </p:nvSpPr>
          <p:spPr>
            <a:xfrm>
              <a:off x="6760086" y="1362106"/>
              <a:ext cx="129751" cy="184992"/>
            </a:xfrm>
            <a:custGeom>
              <a:avLst/>
              <a:gdLst/>
              <a:ahLst/>
              <a:cxnLst/>
              <a:rect l="l" t="t" r="r" b="b"/>
              <a:pathLst>
                <a:path w="4195" h="5981" extrusionOk="0">
                  <a:moveTo>
                    <a:pt x="4165" y="0"/>
                  </a:moveTo>
                  <a:cubicBezTo>
                    <a:pt x="3587" y="608"/>
                    <a:pt x="2979" y="1247"/>
                    <a:pt x="2432" y="1885"/>
                  </a:cubicBezTo>
                  <a:cubicBezTo>
                    <a:pt x="2645" y="1490"/>
                    <a:pt x="2888" y="1125"/>
                    <a:pt x="3162" y="791"/>
                  </a:cubicBezTo>
                  <a:lnTo>
                    <a:pt x="3162" y="791"/>
                  </a:lnTo>
                  <a:cubicBezTo>
                    <a:pt x="2949" y="1034"/>
                    <a:pt x="2736" y="1307"/>
                    <a:pt x="2554" y="1581"/>
                  </a:cubicBezTo>
                  <a:cubicBezTo>
                    <a:pt x="2462" y="1763"/>
                    <a:pt x="2341" y="1976"/>
                    <a:pt x="2250" y="2128"/>
                  </a:cubicBezTo>
                  <a:cubicBezTo>
                    <a:pt x="2067" y="2341"/>
                    <a:pt x="1855" y="2584"/>
                    <a:pt x="1703" y="2797"/>
                  </a:cubicBezTo>
                  <a:cubicBezTo>
                    <a:pt x="1338" y="3283"/>
                    <a:pt x="1034" y="3769"/>
                    <a:pt x="730" y="4317"/>
                  </a:cubicBezTo>
                  <a:cubicBezTo>
                    <a:pt x="456" y="4833"/>
                    <a:pt x="213" y="5380"/>
                    <a:pt x="0" y="5958"/>
                  </a:cubicBezTo>
                  <a:cubicBezTo>
                    <a:pt x="0" y="5973"/>
                    <a:pt x="16" y="5981"/>
                    <a:pt x="31" y="5981"/>
                  </a:cubicBezTo>
                  <a:cubicBezTo>
                    <a:pt x="46" y="5981"/>
                    <a:pt x="61" y="5973"/>
                    <a:pt x="61" y="5958"/>
                  </a:cubicBezTo>
                  <a:cubicBezTo>
                    <a:pt x="304" y="5441"/>
                    <a:pt x="608" y="4924"/>
                    <a:pt x="912" y="4438"/>
                  </a:cubicBezTo>
                  <a:cubicBezTo>
                    <a:pt x="1247" y="3921"/>
                    <a:pt x="1581" y="3405"/>
                    <a:pt x="1946" y="2918"/>
                  </a:cubicBezTo>
                  <a:cubicBezTo>
                    <a:pt x="2645" y="1915"/>
                    <a:pt x="3405" y="973"/>
                    <a:pt x="4195" y="31"/>
                  </a:cubicBezTo>
                  <a:cubicBezTo>
                    <a:pt x="4165" y="0"/>
                    <a:pt x="416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0"/>
            <p:cNvSpPr/>
            <p:nvPr/>
          </p:nvSpPr>
          <p:spPr>
            <a:xfrm>
              <a:off x="6887054" y="1675180"/>
              <a:ext cx="159815" cy="27033"/>
            </a:xfrm>
            <a:custGeom>
              <a:avLst/>
              <a:gdLst/>
              <a:ahLst/>
              <a:cxnLst/>
              <a:rect l="l" t="t" r="r" b="b"/>
              <a:pathLst>
                <a:path w="5167" h="874" extrusionOk="0">
                  <a:moveTo>
                    <a:pt x="29" y="0"/>
                  </a:moveTo>
                  <a:cubicBezTo>
                    <a:pt x="5" y="0"/>
                    <a:pt x="0" y="39"/>
                    <a:pt x="15" y="39"/>
                  </a:cubicBezTo>
                  <a:cubicBezTo>
                    <a:pt x="18" y="39"/>
                    <a:pt x="23" y="37"/>
                    <a:pt x="29" y="30"/>
                  </a:cubicBezTo>
                  <a:cubicBezTo>
                    <a:pt x="911" y="152"/>
                    <a:pt x="1762" y="334"/>
                    <a:pt x="2613" y="517"/>
                  </a:cubicBezTo>
                  <a:cubicBezTo>
                    <a:pt x="3069" y="608"/>
                    <a:pt x="3494" y="699"/>
                    <a:pt x="3920" y="790"/>
                  </a:cubicBezTo>
                  <a:cubicBezTo>
                    <a:pt x="4102" y="821"/>
                    <a:pt x="4315" y="851"/>
                    <a:pt x="4528" y="851"/>
                  </a:cubicBezTo>
                  <a:cubicBezTo>
                    <a:pt x="4634" y="866"/>
                    <a:pt x="4741" y="874"/>
                    <a:pt x="4847" y="874"/>
                  </a:cubicBezTo>
                  <a:cubicBezTo>
                    <a:pt x="4953" y="874"/>
                    <a:pt x="5060" y="866"/>
                    <a:pt x="5166" y="851"/>
                  </a:cubicBezTo>
                  <a:lnTo>
                    <a:pt x="5166" y="821"/>
                  </a:lnTo>
                  <a:cubicBezTo>
                    <a:pt x="4923" y="821"/>
                    <a:pt x="4710" y="790"/>
                    <a:pt x="4497" y="730"/>
                  </a:cubicBezTo>
                  <a:cubicBezTo>
                    <a:pt x="4285" y="699"/>
                    <a:pt x="4072" y="638"/>
                    <a:pt x="3859" y="578"/>
                  </a:cubicBezTo>
                  <a:cubicBezTo>
                    <a:pt x="3464" y="456"/>
                    <a:pt x="3038" y="365"/>
                    <a:pt x="2613" y="274"/>
                  </a:cubicBezTo>
                  <a:cubicBezTo>
                    <a:pt x="1762" y="122"/>
                    <a:pt x="911" y="30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0"/>
            <p:cNvSpPr/>
            <p:nvPr/>
          </p:nvSpPr>
          <p:spPr>
            <a:xfrm>
              <a:off x="6822163" y="1694913"/>
              <a:ext cx="133494" cy="7825"/>
            </a:xfrm>
            <a:custGeom>
              <a:avLst/>
              <a:gdLst/>
              <a:ahLst/>
              <a:cxnLst/>
              <a:rect l="l" t="t" r="r" b="b"/>
              <a:pathLst>
                <a:path w="4316" h="253" extrusionOk="0">
                  <a:moveTo>
                    <a:pt x="2188" y="0"/>
                  </a:moveTo>
                  <a:cubicBezTo>
                    <a:pt x="1458" y="31"/>
                    <a:pt x="759" y="122"/>
                    <a:pt x="30" y="213"/>
                  </a:cubicBezTo>
                  <a:cubicBezTo>
                    <a:pt x="6" y="213"/>
                    <a:pt x="1" y="252"/>
                    <a:pt x="15" y="252"/>
                  </a:cubicBezTo>
                  <a:cubicBezTo>
                    <a:pt x="19" y="252"/>
                    <a:pt x="24" y="250"/>
                    <a:pt x="30" y="244"/>
                  </a:cubicBezTo>
                  <a:cubicBezTo>
                    <a:pt x="759" y="213"/>
                    <a:pt x="1458" y="183"/>
                    <a:pt x="2188" y="183"/>
                  </a:cubicBezTo>
                  <a:cubicBezTo>
                    <a:pt x="2553" y="183"/>
                    <a:pt x="2887" y="152"/>
                    <a:pt x="3252" y="152"/>
                  </a:cubicBezTo>
                  <a:lnTo>
                    <a:pt x="4316" y="152"/>
                  </a:lnTo>
                  <a:lnTo>
                    <a:pt x="4316" y="92"/>
                  </a:lnTo>
                  <a:cubicBezTo>
                    <a:pt x="4133" y="92"/>
                    <a:pt x="3951" y="31"/>
                    <a:pt x="3769" y="31"/>
                  </a:cubicBezTo>
                  <a:lnTo>
                    <a:pt x="3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0"/>
            <p:cNvSpPr/>
            <p:nvPr/>
          </p:nvSpPr>
          <p:spPr>
            <a:xfrm>
              <a:off x="5332945" y="842204"/>
              <a:ext cx="1549376" cy="1549376"/>
            </a:xfrm>
            <a:custGeom>
              <a:avLst/>
              <a:gdLst/>
              <a:ahLst/>
              <a:cxnLst/>
              <a:rect l="l" t="t" r="r" b="b"/>
              <a:pathLst>
                <a:path w="50093" h="50093" extrusionOk="0">
                  <a:moveTo>
                    <a:pt x="11065" y="1"/>
                  </a:moveTo>
                  <a:lnTo>
                    <a:pt x="1" y="11095"/>
                  </a:lnTo>
                  <a:lnTo>
                    <a:pt x="38998" y="50093"/>
                  </a:lnTo>
                  <a:lnTo>
                    <a:pt x="50093" y="39029"/>
                  </a:lnTo>
                  <a:lnTo>
                    <a:pt x="110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0"/>
            <p:cNvSpPr/>
            <p:nvPr/>
          </p:nvSpPr>
          <p:spPr>
            <a:xfrm>
              <a:off x="5413796" y="924014"/>
              <a:ext cx="424050" cy="424019"/>
            </a:xfrm>
            <a:custGeom>
              <a:avLst/>
              <a:gdLst/>
              <a:ahLst/>
              <a:cxnLst/>
              <a:rect l="l" t="t" r="r" b="b"/>
              <a:pathLst>
                <a:path w="13710" h="13709" extrusionOk="0">
                  <a:moveTo>
                    <a:pt x="8329" y="0"/>
                  </a:moveTo>
                  <a:lnTo>
                    <a:pt x="1" y="8328"/>
                  </a:lnTo>
                  <a:lnTo>
                    <a:pt x="5381" y="13708"/>
                  </a:lnTo>
                  <a:lnTo>
                    <a:pt x="13709" y="5380"/>
                  </a:lnTo>
                  <a:lnTo>
                    <a:pt x="8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0"/>
            <p:cNvSpPr/>
            <p:nvPr/>
          </p:nvSpPr>
          <p:spPr>
            <a:xfrm>
              <a:off x="5615924" y="1126141"/>
              <a:ext cx="424978" cy="424019"/>
            </a:xfrm>
            <a:custGeom>
              <a:avLst/>
              <a:gdLst/>
              <a:ahLst/>
              <a:cxnLst/>
              <a:rect l="l" t="t" r="r" b="b"/>
              <a:pathLst>
                <a:path w="13740" h="13709" extrusionOk="0">
                  <a:moveTo>
                    <a:pt x="8329" y="0"/>
                  </a:moveTo>
                  <a:lnTo>
                    <a:pt x="1" y="8328"/>
                  </a:lnTo>
                  <a:lnTo>
                    <a:pt x="5411" y="13708"/>
                  </a:lnTo>
                  <a:lnTo>
                    <a:pt x="13740" y="5380"/>
                  </a:lnTo>
                  <a:lnTo>
                    <a:pt x="8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0"/>
            <p:cNvSpPr/>
            <p:nvPr/>
          </p:nvSpPr>
          <p:spPr>
            <a:xfrm>
              <a:off x="5818051" y="1328269"/>
              <a:ext cx="424978" cy="424019"/>
            </a:xfrm>
            <a:custGeom>
              <a:avLst/>
              <a:gdLst/>
              <a:ahLst/>
              <a:cxnLst/>
              <a:rect l="l" t="t" r="r" b="b"/>
              <a:pathLst>
                <a:path w="13740" h="13709" extrusionOk="0">
                  <a:moveTo>
                    <a:pt x="8329" y="0"/>
                  </a:moveTo>
                  <a:lnTo>
                    <a:pt x="1" y="8329"/>
                  </a:lnTo>
                  <a:lnTo>
                    <a:pt x="5411" y="13709"/>
                  </a:lnTo>
                  <a:lnTo>
                    <a:pt x="13740" y="5380"/>
                  </a:lnTo>
                  <a:lnTo>
                    <a:pt x="8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0"/>
            <p:cNvSpPr/>
            <p:nvPr/>
          </p:nvSpPr>
          <p:spPr>
            <a:xfrm>
              <a:off x="6021138" y="1530396"/>
              <a:ext cx="424019" cy="424019"/>
            </a:xfrm>
            <a:custGeom>
              <a:avLst/>
              <a:gdLst/>
              <a:ahLst/>
              <a:cxnLst/>
              <a:rect l="l" t="t" r="r" b="b"/>
              <a:pathLst>
                <a:path w="13709" h="13709" extrusionOk="0">
                  <a:moveTo>
                    <a:pt x="8298" y="0"/>
                  </a:moveTo>
                  <a:lnTo>
                    <a:pt x="0" y="8329"/>
                  </a:lnTo>
                  <a:lnTo>
                    <a:pt x="5380" y="13709"/>
                  </a:lnTo>
                  <a:lnTo>
                    <a:pt x="13709" y="5380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0"/>
            <p:cNvSpPr/>
            <p:nvPr/>
          </p:nvSpPr>
          <p:spPr>
            <a:xfrm>
              <a:off x="6223265" y="1732524"/>
              <a:ext cx="424019" cy="424978"/>
            </a:xfrm>
            <a:custGeom>
              <a:avLst/>
              <a:gdLst/>
              <a:ahLst/>
              <a:cxnLst/>
              <a:rect l="l" t="t" r="r" b="b"/>
              <a:pathLst>
                <a:path w="13709" h="13740" extrusionOk="0">
                  <a:moveTo>
                    <a:pt x="8329" y="0"/>
                  </a:moveTo>
                  <a:lnTo>
                    <a:pt x="0" y="8329"/>
                  </a:lnTo>
                  <a:lnTo>
                    <a:pt x="5380" y="13739"/>
                  </a:lnTo>
                  <a:lnTo>
                    <a:pt x="13709" y="5411"/>
                  </a:lnTo>
                  <a:lnTo>
                    <a:pt x="8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0"/>
            <p:cNvSpPr/>
            <p:nvPr/>
          </p:nvSpPr>
          <p:spPr>
            <a:xfrm>
              <a:off x="6562660" y="2089054"/>
              <a:ext cx="133525" cy="99471"/>
            </a:xfrm>
            <a:custGeom>
              <a:avLst/>
              <a:gdLst/>
              <a:ahLst/>
              <a:cxnLst/>
              <a:rect l="l" t="t" r="r" b="b"/>
              <a:pathLst>
                <a:path w="4317" h="3216" extrusionOk="0">
                  <a:moveTo>
                    <a:pt x="2155" y="1"/>
                  </a:moveTo>
                  <a:cubicBezTo>
                    <a:pt x="1740" y="1"/>
                    <a:pt x="1322" y="160"/>
                    <a:pt x="1003" y="479"/>
                  </a:cubicBezTo>
                  <a:cubicBezTo>
                    <a:pt x="0" y="1483"/>
                    <a:pt x="699" y="3215"/>
                    <a:pt x="2158" y="3215"/>
                  </a:cubicBezTo>
                  <a:cubicBezTo>
                    <a:pt x="3587" y="3215"/>
                    <a:pt x="4316" y="1483"/>
                    <a:pt x="3283" y="479"/>
                  </a:cubicBezTo>
                  <a:cubicBezTo>
                    <a:pt x="2979" y="160"/>
                    <a:pt x="2569" y="1"/>
                    <a:pt x="2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0"/>
            <p:cNvSpPr/>
            <p:nvPr/>
          </p:nvSpPr>
          <p:spPr>
            <a:xfrm>
              <a:off x="5982599" y="539492"/>
              <a:ext cx="911012" cy="1774052"/>
            </a:xfrm>
            <a:custGeom>
              <a:avLst/>
              <a:gdLst/>
              <a:ahLst/>
              <a:cxnLst/>
              <a:rect l="l" t="t" r="r" b="b"/>
              <a:pathLst>
                <a:path w="29454" h="57357" extrusionOk="0">
                  <a:moveTo>
                    <a:pt x="15168" y="0"/>
                  </a:moveTo>
                  <a:lnTo>
                    <a:pt x="0" y="4073"/>
                  </a:lnTo>
                  <a:lnTo>
                    <a:pt x="14317" y="57357"/>
                  </a:lnTo>
                  <a:lnTo>
                    <a:pt x="29454" y="53284"/>
                  </a:lnTo>
                  <a:lnTo>
                    <a:pt x="15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0"/>
            <p:cNvSpPr/>
            <p:nvPr/>
          </p:nvSpPr>
          <p:spPr>
            <a:xfrm>
              <a:off x="6054975" y="607167"/>
              <a:ext cx="413689" cy="322507"/>
            </a:xfrm>
            <a:custGeom>
              <a:avLst/>
              <a:gdLst/>
              <a:ahLst/>
              <a:cxnLst/>
              <a:rect l="l" t="t" r="r" b="b"/>
              <a:pathLst>
                <a:path w="13375" h="10427" extrusionOk="0">
                  <a:moveTo>
                    <a:pt x="11399" y="1"/>
                  </a:moveTo>
                  <a:lnTo>
                    <a:pt x="1" y="3071"/>
                  </a:lnTo>
                  <a:lnTo>
                    <a:pt x="1976" y="10426"/>
                  </a:lnTo>
                  <a:lnTo>
                    <a:pt x="13375" y="7387"/>
                  </a:lnTo>
                  <a:lnTo>
                    <a:pt x="113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0"/>
            <p:cNvSpPr/>
            <p:nvPr/>
          </p:nvSpPr>
          <p:spPr>
            <a:xfrm>
              <a:off x="6129238" y="883588"/>
              <a:ext cx="412761" cy="322476"/>
            </a:xfrm>
            <a:custGeom>
              <a:avLst/>
              <a:gdLst/>
              <a:ahLst/>
              <a:cxnLst/>
              <a:rect l="l" t="t" r="r" b="b"/>
              <a:pathLst>
                <a:path w="13345" h="10426" extrusionOk="0">
                  <a:moveTo>
                    <a:pt x="11369" y="0"/>
                  </a:moveTo>
                  <a:lnTo>
                    <a:pt x="1" y="3040"/>
                  </a:lnTo>
                  <a:lnTo>
                    <a:pt x="1977" y="10426"/>
                  </a:lnTo>
                  <a:lnTo>
                    <a:pt x="13345" y="7386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0"/>
            <p:cNvSpPr/>
            <p:nvPr/>
          </p:nvSpPr>
          <p:spPr>
            <a:xfrm>
              <a:off x="6203532" y="1159979"/>
              <a:ext cx="412730" cy="322476"/>
            </a:xfrm>
            <a:custGeom>
              <a:avLst/>
              <a:gdLst/>
              <a:ahLst/>
              <a:cxnLst/>
              <a:rect l="l" t="t" r="r" b="b"/>
              <a:pathLst>
                <a:path w="13344" h="10426" extrusionOk="0">
                  <a:moveTo>
                    <a:pt x="11368" y="0"/>
                  </a:moveTo>
                  <a:lnTo>
                    <a:pt x="0" y="3040"/>
                  </a:lnTo>
                  <a:lnTo>
                    <a:pt x="1976" y="10426"/>
                  </a:lnTo>
                  <a:lnTo>
                    <a:pt x="13344" y="7356"/>
                  </a:lnTo>
                  <a:lnTo>
                    <a:pt x="113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0"/>
            <p:cNvSpPr/>
            <p:nvPr/>
          </p:nvSpPr>
          <p:spPr>
            <a:xfrm>
              <a:off x="6277795" y="1436369"/>
              <a:ext cx="412761" cy="322507"/>
            </a:xfrm>
            <a:custGeom>
              <a:avLst/>
              <a:gdLst/>
              <a:ahLst/>
              <a:cxnLst/>
              <a:rect l="l" t="t" r="r" b="b"/>
              <a:pathLst>
                <a:path w="13345" h="10427" extrusionOk="0">
                  <a:moveTo>
                    <a:pt x="11368" y="1"/>
                  </a:moveTo>
                  <a:lnTo>
                    <a:pt x="0" y="3040"/>
                  </a:lnTo>
                  <a:lnTo>
                    <a:pt x="1976" y="10426"/>
                  </a:lnTo>
                  <a:lnTo>
                    <a:pt x="13344" y="7356"/>
                  </a:lnTo>
                  <a:lnTo>
                    <a:pt x="11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0"/>
            <p:cNvSpPr/>
            <p:nvPr/>
          </p:nvSpPr>
          <p:spPr>
            <a:xfrm>
              <a:off x="6352058" y="1712760"/>
              <a:ext cx="412761" cy="322507"/>
            </a:xfrm>
            <a:custGeom>
              <a:avLst/>
              <a:gdLst/>
              <a:ahLst/>
              <a:cxnLst/>
              <a:rect l="l" t="t" r="r" b="b"/>
              <a:pathLst>
                <a:path w="13345" h="10427" extrusionOk="0">
                  <a:moveTo>
                    <a:pt x="11369" y="1"/>
                  </a:moveTo>
                  <a:lnTo>
                    <a:pt x="1" y="3040"/>
                  </a:lnTo>
                  <a:lnTo>
                    <a:pt x="1976" y="10427"/>
                  </a:lnTo>
                  <a:lnTo>
                    <a:pt x="13344" y="7357"/>
                  </a:lnTo>
                  <a:lnTo>
                    <a:pt x="113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0"/>
            <p:cNvSpPr/>
            <p:nvPr/>
          </p:nvSpPr>
          <p:spPr>
            <a:xfrm>
              <a:off x="6565475" y="2088838"/>
              <a:ext cx="120782" cy="100059"/>
            </a:xfrm>
            <a:custGeom>
              <a:avLst/>
              <a:gdLst/>
              <a:ahLst/>
              <a:cxnLst/>
              <a:rect l="l" t="t" r="r" b="b"/>
              <a:pathLst>
                <a:path w="3905" h="3235" extrusionOk="0">
                  <a:moveTo>
                    <a:pt x="2070" y="1"/>
                  </a:moveTo>
                  <a:cubicBezTo>
                    <a:pt x="1928" y="1"/>
                    <a:pt x="1785" y="20"/>
                    <a:pt x="1642" y="61"/>
                  </a:cubicBezTo>
                  <a:cubicBezTo>
                    <a:pt x="244" y="426"/>
                    <a:pt x="0" y="2280"/>
                    <a:pt x="1247" y="3009"/>
                  </a:cubicBezTo>
                  <a:cubicBezTo>
                    <a:pt x="1513" y="3165"/>
                    <a:pt x="1790" y="3235"/>
                    <a:pt x="2057" y="3235"/>
                  </a:cubicBezTo>
                  <a:cubicBezTo>
                    <a:pt x="3044" y="3235"/>
                    <a:pt x="3904" y="2285"/>
                    <a:pt x="3618" y="1186"/>
                  </a:cubicBezTo>
                  <a:cubicBezTo>
                    <a:pt x="3415" y="477"/>
                    <a:pt x="2771" y="1"/>
                    <a:pt x="20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0"/>
            <p:cNvSpPr/>
            <p:nvPr/>
          </p:nvSpPr>
          <p:spPr>
            <a:xfrm>
              <a:off x="6919345" y="1278564"/>
              <a:ext cx="715102" cy="1042805"/>
            </a:xfrm>
            <a:custGeom>
              <a:avLst/>
              <a:gdLst/>
              <a:ahLst/>
              <a:cxnLst/>
              <a:rect l="l" t="t" r="r" b="b"/>
              <a:pathLst>
                <a:path w="23120" h="33715" extrusionOk="0">
                  <a:moveTo>
                    <a:pt x="5942" y="0"/>
                  </a:moveTo>
                  <a:cubicBezTo>
                    <a:pt x="5011" y="0"/>
                    <a:pt x="4663" y="1189"/>
                    <a:pt x="5946" y="4829"/>
                  </a:cubicBezTo>
                  <a:cubicBezTo>
                    <a:pt x="7739" y="9966"/>
                    <a:pt x="11113" y="16288"/>
                    <a:pt x="11174" y="16744"/>
                  </a:cubicBezTo>
                  <a:cubicBezTo>
                    <a:pt x="11235" y="17230"/>
                    <a:pt x="2359" y="23310"/>
                    <a:pt x="1052" y="24617"/>
                  </a:cubicBezTo>
                  <a:cubicBezTo>
                    <a:pt x="0" y="25668"/>
                    <a:pt x="6504" y="33715"/>
                    <a:pt x="8116" y="33715"/>
                  </a:cubicBezTo>
                  <a:cubicBezTo>
                    <a:pt x="8181" y="33715"/>
                    <a:pt x="8238" y="33701"/>
                    <a:pt x="8286" y="33674"/>
                  </a:cubicBezTo>
                  <a:cubicBezTo>
                    <a:pt x="11174" y="32033"/>
                    <a:pt x="18317" y="25802"/>
                    <a:pt x="21296" y="20148"/>
                  </a:cubicBezTo>
                  <a:cubicBezTo>
                    <a:pt x="23119" y="16714"/>
                    <a:pt x="13727" y="6045"/>
                    <a:pt x="8590" y="1486"/>
                  </a:cubicBezTo>
                  <a:cubicBezTo>
                    <a:pt x="7676" y="676"/>
                    <a:pt x="6644" y="0"/>
                    <a:pt x="5942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0"/>
            <p:cNvSpPr/>
            <p:nvPr/>
          </p:nvSpPr>
          <p:spPr>
            <a:xfrm>
              <a:off x="6435723" y="1974984"/>
              <a:ext cx="754970" cy="401843"/>
            </a:xfrm>
            <a:custGeom>
              <a:avLst/>
              <a:gdLst/>
              <a:ahLst/>
              <a:cxnLst/>
              <a:rect l="l" t="t" r="r" b="b"/>
              <a:pathLst>
                <a:path w="24409" h="12992" extrusionOk="0">
                  <a:moveTo>
                    <a:pt x="13889" y="0"/>
                  </a:moveTo>
                  <a:cubicBezTo>
                    <a:pt x="12278" y="0"/>
                    <a:pt x="9776" y="218"/>
                    <a:pt x="8664" y="702"/>
                  </a:cubicBezTo>
                  <a:cubicBezTo>
                    <a:pt x="6901" y="1493"/>
                    <a:pt x="1" y="5900"/>
                    <a:pt x="1034" y="7602"/>
                  </a:cubicBezTo>
                  <a:cubicBezTo>
                    <a:pt x="1170" y="7821"/>
                    <a:pt x="1398" y="7914"/>
                    <a:pt x="1690" y="7914"/>
                  </a:cubicBezTo>
                  <a:cubicBezTo>
                    <a:pt x="2686" y="7914"/>
                    <a:pt x="4424" y="6822"/>
                    <a:pt x="5724" y="5890"/>
                  </a:cubicBezTo>
                  <a:lnTo>
                    <a:pt x="5724" y="5890"/>
                  </a:lnTo>
                  <a:cubicBezTo>
                    <a:pt x="4109" y="7230"/>
                    <a:pt x="2050" y="9272"/>
                    <a:pt x="2980" y="10338"/>
                  </a:cubicBezTo>
                  <a:cubicBezTo>
                    <a:pt x="3156" y="10536"/>
                    <a:pt x="3392" y="10624"/>
                    <a:pt x="3669" y="10624"/>
                  </a:cubicBezTo>
                  <a:cubicBezTo>
                    <a:pt x="4357" y="10624"/>
                    <a:pt x="5303" y="10087"/>
                    <a:pt x="6250" y="9380"/>
                  </a:cubicBezTo>
                  <a:lnTo>
                    <a:pt x="6250" y="9380"/>
                  </a:lnTo>
                  <a:cubicBezTo>
                    <a:pt x="5482" y="10347"/>
                    <a:pt x="5080" y="11286"/>
                    <a:pt x="5746" y="11827"/>
                  </a:cubicBezTo>
                  <a:cubicBezTo>
                    <a:pt x="5875" y="11933"/>
                    <a:pt x="6041" y="11981"/>
                    <a:pt x="6236" y="11981"/>
                  </a:cubicBezTo>
                  <a:cubicBezTo>
                    <a:pt x="7071" y="11981"/>
                    <a:pt x="8431" y="11099"/>
                    <a:pt x="9655" y="10146"/>
                  </a:cubicBezTo>
                  <a:lnTo>
                    <a:pt x="9655" y="10146"/>
                  </a:lnTo>
                  <a:cubicBezTo>
                    <a:pt x="8687" y="11151"/>
                    <a:pt x="7965" y="12215"/>
                    <a:pt x="8572" y="12739"/>
                  </a:cubicBezTo>
                  <a:cubicBezTo>
                    <a:pt x="8765" y="12915"/>
                    <a:pt x="9021" y="12992"/>
                    <a:pt x="9322" y="12992"/>
                  </a:cubicBezTo>
                  <a:cubicBezTo>
                    <a:pt x="11303" y="12992"/>
                    <a:pt x="15199" y="9669"/>
                    <a:pt x="15199" y="9669"/>
                  </a:cubicBezTo>
                  <a:cubicBezTo>
                    <a:pt x="17557" y="11143"/>
                    <a:pt x="19535" y="11656"/>
                    <a:pt x="21168" y="11656"/>
                  </a:cubicBezTo>
                  <a:cubicBezTo>
                    <a:pt x="22229" y="11656"/>
                    <a:pt x="23144" y="11439"/>
                    <a:pt x="23922" y="11128"/>
                  </a:cubicBezTo>
                  <a:cubicBezTo>
                    <a:pt x="24409" y="10976"/>
                    <a:pt x="21430" y="307"/>
                    <a:pt x="21430" y="307"/>
                  </a:cubicBezTo>
                  <a:cubicBezTo>
                    <a:pt x="21430" y="307"/>
                    <a:pt x="17083" y="34"/>
                    <a:pt x="14196" y="3"/>
                  </a:cubicBezTo>
                  <a:cubicBezTo>
                    <a:pt x="14098" y="1"/>
                    <a:pt x="13995" y="0"/>
                    <a:pt x="13889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0"/>
            <p:cNvSpPr/>
            <p:nvPr/>
          </p:nvSpPr>
          <p:spPr>
            <a:xfrm>
              <a:off x="6532627" y="2075259"/>
              <a:ext cx="185178" cy="164981"/>
            </a:xfrm>
            <a:custGeom>
              <a:avLst/>
              <a:gdLst/>
              <a:ahLst/>
              <a:cxnLst/>
              <a:rect l="l" t="t" r="r" b="b"/>
              <a:pathLst>
                <a:path w="5987" h="5334" extrusionOk="0">
                  <a:moveTo>
                    <a:pt x="5978" y="0"/>
                  </a:moveTo>
                  <a:cubicBezTo>
                    <a:pt x="5973" y="0"/>
                    <a:pt x="5966" y="3"/>
                    <a:pt x="5956" y="14"/>
                  </a:cubicBezTo>
                  <a:cubicBezTo>
                    <a:pt x="1447" y="2659"/>
                    <a:pt x="0" y="5334"/>
                    <a:pt x="28" y="5334"/>
                  </a:cubicBezTo>
                  <a:cubicBezTo>
                    <a:pt x="28" y="5334"/>
                    <a:pt x="28" y="5333"/>
                    <a:pt x="29" y="5333"/>
                  </a:cubicBezTo>
                  <a:cubicBezTo>
                    <a:pt x="1245" y="3813"/>
                    <a:pt x="3616" y="1898"/>
                    <a:pt x="4284" y="1412"/>
                  </a:cubicBezTo>
                  <a:cubicBezTo>
                    <a:pt x="4953" y="895"/>
                    <a:pt x="5318" y="530"/>
                    <a:pt x="5987" y="14"/>
                  </a:cubicBezTo>
                  <a:cubicBezTo>
                    <a:pt x="5987" y="14"/>
                    <a:pt x="5987" y="0"/>
                    <a:pt x="5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0"/>
            <p:cNvSpPr/>
            <p:nvPr/>
          </p:nvSpPr>
          <p:spPr>
            <a:xfrm>
              <a:off x="6627984" y="2142408"/>
              <a:ext cx="156568" cy="123658"/>
            </a:xfrm>
            <a:custGeom>
              <a:avLst/>
              <a:gdLst/>
              <a:ahLst/>
              <a:cxnLst/>
              <a:rect l="l" t="t" r="r" b="b"/>
              <a:pathLst>
                <a:path w="5062" h="3998" extrusionOk="0">
                  <a:moveTo>
                    <a:pt x="5062" y="1"/>
                  </a:moveTo>
                  <a:cubicBezTo>
                    <a:pt x="3147" y="1004"/>
                    <a:pt x="1445" y="2341"/>
                    <a:pt x="16" y="3952"/>
                  </a:cubicBezTo>
                  <a:cubicBezTo>
                    <a:pt x="1" y="3983"/>
                    <a:pt x="1" y="3998"/>
                    <a:pt x="12" y="3998"/>
                  </a:cubicBezTo>
                  <a:cubicBezTo>
                    <a:pt x="24" y="3998"/>
                    <a:pt x="46" y="3983"/>
                    <a:pt x="77" y="3952"/>
                  </a:cubicBezTo>
                  <a:cubicBezTo>
                    <a:pt x="897" y="3283"/>
                    <a:pt x="4211" y="669"/>
                    <a:pt x="5062" y="31"/>
                  </a:cubicBezTo>
                  <a:lnTo>
                    <a:pt x="5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0"/>
            <p:cNvSpPr/>
            <p:nvPr/>
          </p:nvSpPr>
          <p:spPr>
            <a:xfrm>
              <a:off x="6728105" y="2196691"/>
              <a:ext cx="120194" cy="99471"/>
            </a:xfrm>
            <a:custGeom>
              <a:avLst/>
              <a:gdLst/>
              <a:ahLst/>
              <a:cxnLst/>
              <a:rect l="l" t="t" r="r" b="b"/>
              <a:pathLst>
                <a:path w="3886" h="3216" extrusionOk="0">
                  <a:moveTo>
                    <a:pt x="3849" y="0"/>
                  </a:moveTo>
                  <a:cubicBezTo>
                    <a:pt x="3843" y="0"/>
                    <a:pt x="3837" y="3"/>
                    <a:pt x="3831" y="9"/>
                  </a:cubicBezTo>
                  <a:cubicBezTo>
                    <a:pt x="2372" y="799"/>
                    <a:pt x="1095" y="1863"/>
                    <a:pt x="31" y="3170"/>
                  </a:cubicBezTo>
                  <a:cubicBezTo>
                    <a:pt x="1" y="3200"/>
                    <a:pt x="1" y="3215"/>
                    <a:pt x="16" y="3215"/>
                  </a:cubicBezTo>
                  <a:cubicBezTo>
                    <a:pt x="31" y="3215"/>
                    <a:pt x="62" y="3200"/>
                    <a:pt x="92" y="3170"/>
                  </a:cubicBezTo>
                  <a:cubicBezTo>
                    <a:pt x="1338" y="2076"/>
                    <a:pt x="2311" y="1224"/>
                    <a:pt x="3861" y="39"/>
                  </a:cubicBezTo>
                  <a:cubicBezTo>
                    <a:pt x="3885" y="39"/>
                    <a:pt x="3871" y="0"/>
                    <a:pt x="3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0"/>
            <p:cNvSpPr/>
            <p:nvPr/>
          </p:nvSpPr>
          <p:spPr>
            <a:xfrm>
              <a:off x="7048849" y="1267244"/>
              <a:ext cx="402276" cy="355293"/>
            </a:xfrm>
            <a:custGeom>
              <a:avLst/>
              <a:gdLst/>
              <a:ahLst/>
              <a:cxnLst/>
              <a:rect l="l" t="t" r="r" b="b"/>
              <a:pathLst>
                <a:path w="13006" h="11487" extrusionOk="0">
                  <a:moveTo>
                    <a:pt x="1542" y="1"/>
                  </a:moveTo>
                  <a:cubicBezTo>
                    <a:pt x="597" y="1"/>
                    <a:pt x="1" y="844"/>
                    <a:pt x="452" y="2733"/>
                  </a:cubicBezTo>
                  <a:cubicBezTo>
                    <a:pt x="1272" y="6289"/>
                    <a:pt x="4130" y="11487"/>
                    <a:pt x="4130" y="11487"/>
                  </a:cubicBezTo>
                  <a:lnTo>
                    <a:pt x="13005" y="8660"/>
                  </a:lnTo>
                  <a:cubicBezTo>
                    <a:pt x="13005" y="8660"/>
                    <a:pt x="8112" y="3584"/>
                    <a:pt x="2853" y="423"/>
                  </a:cubicBezTo>
                  <a:cubicBezTo>
                    <a:pt x="2389" y="146"/>
                    <a:pt x="1935" y="1"/>
                    <a:pt x="1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0"/>
            <p:cNvSpPr/>
            <p:nvPr/>
          </p:nvSpPr>
          <p:spPr>
            <a:xfrm>
              <a:off x="7170930" y="1500302"/>
              <a:ext cx="233181" cy="77108"/>
            </a:xfrm>
            <a:custGeom>
              <a:avLst/>
              <a:gdLst/>
              <a:ahLst/>
              <a:cxnLst/>
              <a:rect l="l" t="t" r="r" b="b"/>
              <a:pathLst>
                <a:path w="7539" h="2493" extrusionOk="0">
                  <a:moveTo>
                    <a:pt x="7508" y="1"/>
                  </a:moveTo>
                  <a:cubicBezTo>
                    <a:pt x="4985" y="639"/>
                    <a:pt x="2462" y="1429"/>
                    <a:pt x="31" y="2402"/>
                  </a:cubicBezTo>
                  <a:cubicBezTo>
                    <a:pt x="0" y="2432"/>
                    <a:pt x="31" y="2493"/>
                    <a:pt x="61" y="2493"/>
                  </a:cubicBezTo>
                  <a:cubicBezTo>
                    <a:pt x="1429" y="2067"/>
                    <a:pt x="5532" y="821"/>
                    <a:pt x="7538" y="61"/>
                  </a:cubicBezTo>
                  <a:cubicBezTo>
                    <a:pt x="7538" y="31"/>
                    <a:pt x="7508" y="1"/>
                    <a:pt x="7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0"/>
            <p:cNvSpPr/>
            <p:nvPr/>
          </p:nvSpPr>
          <p:spPr>
            <a:xfrm>
              <a:off x="7113585" y="1488084"/>
              <a:ext cx="76181" cy="137298"/>
            </a:xfrm>
            <a:custGeom>
              <a:avLst/>
              <a:gdLst/>
              <a:ahLst/>
              <a:cxnLst/>
              <a:rect l="l" t="t" r="r" b="b"/>
              <a:pathLst>
                <a:path w="2463" h="4439" extrusionOk="0">
                  <a:moveTo>
                    <a:pt x="0" y="0"/>
                  </a:moveTo>
                  <a:cubicBezTo>
                    <a:pt x="243" y="699"/>
                    <a:pt x="547" y="1399"/>
                    <a:pt x="851" y="2067"/>
                  </a:cubicBezTo>
                  <a:cubicBezTo>
                    <a:pt x="760" y="1976"/>
                    <a:pt x="699" y="1854"/>
                    <a:pt x="608" y="1733"/>
                  </a:cubicBezTo>
                  <a:lnTo>
                    <a:pt x="395" y="1399"/>
                  </a:lnTo>
                  <a:cubicBezTo>
                    <a:pt x="335" y="1277"/>
                    <a:pt x="274" y="1155"/>
                    <a:pt x="213" y="1034"/>
                  </a:cubicBezTo>
                  <a:cubicBezTo>
                    <a:pt x="203" y="1024"/>
                    <a:pt x="196" y="1020"/>
                    <a:pt x="192" y="1020"/>
                  </a:cubicBezTo>
                  <a:cubicBezTo>
                    <a:pt x="183" y="1020"/>
                    <a:pt x="183" y="1034"/>
                    <a:pt x="183" y="1034"/>
                  </a:cubicBezTo>
                  <a:cubicBezTo>
                    <a:pt x="304" y="1307"/>
                    <a:pt x="426" y="1551"/>
                    <a:pt x="578" y="1794"/>
                  </a:cubicBezTo>
                  <a:cubicBezTo>
                    <a:pt x="699" y="1976"/>
                    <a:pt x="821" y="2158"/>
                    <a:pt x="942" y="2310"/>
                  </a:cubicBezTo>
                  <a:cubicBezTo>
                    <a:pt x="1277" y="3010"/>
                    <a:pt x="1550" y="3709"/>
                    <a:pt x="1945" y="4377"/>
                  </a:cubicBezTo>
                  <a:cubicBezTo>
                    <a:pt x="1945" y="4408"/>
                    <a:pt x="2006" y="4438"/>
                    <a:pt x="2037" y="4438"/>
                  </a:cubicBezTo>
                  <a:cubicBezTo>
                    <a:pt x="2158" y="4377"/>
                    <a:pt x="2310" y="4317"/>
                    <a:pt x="2432" y="4256"/>
                  </a:cubicBezTo>
                  <a:cubicBezTo>
                    <a:pt x="2462" y="4225"/>
                    <a:pt x="2462" y="4195"/>
                    <a:pt x="2432" y="4195"/>
                  </a:cubicBezTo>
                  <a:cubicBezTo>
                    <a:pt x="2280" y="4225"/>
                    <a:pt x="2158" y="4256"/>
                    <a:pt x="2037" y="4286"/>
                  </a:cubicBezTo>
                  <a:cubicBezTo>
                    <a:pt x="1763" y="3557"/>
                    <a:pt x="1429" y="2858"/>
                    <a:pt x="1094" y="2128"/>
                  </a:cubicBezTo>
                  <a:cubicBezTo>
                    <a:pt x="760" y="1429"/>
                    <a:pt x="395" y="699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0"/>
            <p:cNvSpPr/>
            <p:nvPr/>
          </p:nvSpPr>
          <p:spPr>
            <a:xfrm>
              <a:off x="6943408" y="1104490"/>
              <a:ext cx="132597" cy="260771"/>
            </a:xfrm>
            <a:custGeom>
              <a:avLst/>
              <a:gdLst/>
              <a:ahLst/>
              <a:cxnLst/>
              <a:rect l="l" t="t" r="r" b="b"/>
              <a:pathLst>
                <a:path w="4287" h="8431" extrusionOk="0">
                  <a:moveTo>
                    <a:pt x="4286" y="1"/>
                  </a:moveTo>
                  <a:lnTo>
                    <a:pt x="1" y="2129"/>
                  </a:lnTo>
                  <a:lnTo>
                    <a:pt x="335" y="5168"/>
                  </a:lnTo>
                  <a:lnTo>
                    <a:pt x="365" y="5381"/>
                  </a:lnTo>
                  <a:cubicBezTo>
                    <a:pt x="365" y="5381"/>
                    <a:pt x="153" y="8329"/>
                    <a:pt x="973" y="8421"/>
                  </a:cubicBezTo>
                  <a:cubicBezTo>
                    <a:pt x="1035" y="8427"/>
                    <a:pt x="1097" y="8431"/>
                    <a:pt x="1158" y="8431"/>
                  </a:cubicBezTo>
                  <a:cubicBezTo>
                    <a:pt x="2721" y="8431"/>
                    <a:pt x="4049" y="6272"/>
                    <a:pt x="4195" y="5746"/>
                  </a:cubicBezTo>
                  <a:cubicBezTo>
                    <a:pt x="4226" y="5594"/>
                    <a:pt x="4286" y="1"/>
                    <a:pt x="4286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0"/>
            <p:cNvSpPr/>
            <p:nvPr/>
          </p:nvSpPr>
          <p:spPr>
            <a:xfrm>
              <a:off x="6795811" y="835554"/>
              <a:ext cx="361974" cy="390337"/>
            </a:xfrm>
            <a:custGeom>
              <a:avLst/>
              <a:gdLst/>
              <a:ahLst/>
              <a:cxnLst/>
              <a:rect l="l" t="t" r="r" b="b"/>
              <a:pathLst>
                <a:path w="11703" h="12620" extrusionOk="0">
                  <a:moveTo>
                    <a:pt x="6018" y="0"/>
                  </a:moveTo>
                  <a:cubicBezTo>
                    <a:pt x="3900" y="0"/>
                    <a:pt x="1628" y="1370"/>
                    <a:pt x="882" y="5900"/>
                  </a:cubicBezTo>
                  <a:cubicBezTo>
                    <a:pt x="0" y="11219"/>
                    <a:pt x="3101" y="12343"/>
                    <a:pt x="4256" y="12526"/>
                  </a:cubicBezTo>
                  <a:cubicBezTo>
                    <a:pt x="4486" y="12566"/>
                    <a:pt x="4841" y="12619"/>
                    <a:pt x="5270" y="12619"/>
                  </a:cubicBezTo>
                  <a:cubicBezTo>
                    <a:pt x="6767" y="12619"/>
                    <a:pt x="9164" y="11977"/>
                    <a:pt x="10274" y="7936"/>
                  </a:cubicBezTo>
                  <a:cubicBezTo>
                    <a:pt x="11703" y="2738"/>
                    <a:pt x="9514" y="641"/>
                    <a:pt x="7143" y="124"/>
                  </a:cubicBezTo>
                  <a:cubicBezTo>
                    <a:pt x="6780" y="45"/>
                    <a:pt x="6401" y="0"/>
                    <a:pt x="6018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0"/>
            <p:cNvSpPr/>
            <p:nvPr/>
          </p:nvSpPr>
          <p:spPr>
            <a:xfrm>
              <a:off x="6846567" y="967007"/>
              <a:ext cx="33899" cy="17197"/>
            </a:xfrm>
            <a:custGeom>
              <a:avLst/>
              <a:gdLst/>
              <a:ahLst/>
              <a:cxnLst/>
              <a:rect l="l" t="t" r="r" b="b"/>
              <a:pathLst>
                <a:path w="1096" h="556" extrusionOk="0">
                  <a:moveTo>
                    <a:pt x="672" y="0"/>
                  </a:moveTo>
                  <a:cubicBezTo>
                    <a:pt x="641" y="0"/>
                    <a:pt x="610" y="3"/>
                    <a:pt x="578" y="8"/>
                  </a:cubicBezTo>
                  <a:cubicBezTo>
                    <a:pt x="426" y="8"/>
                    <a:pt x="244" y="69"/>
                    <a:pt x="122" y="191"/>
                  </a:cubicBezTo>
                  <a:cubicBezTo>
                    <a:pt x="1" y="343"/>
                    <a:pt x="92" y="525"/>
                    <a:pt x="274" y="555"/>
                  </a:cubicBezTo>
                  <a:cubicBezTo>
                    <a:pt x="396" y="525"/>
                    <a:pt x="518" y="525"/>
                    <a:pt x="639" y="495"/>
                  </a:cubicBezTo>
                  <a:cubicBezTo>
                    <a:pt x="661" y="500"/>
                    <a:pt x="685" y="503"/>
                    <a:pt x="709" y="503"/>
                  </a:cubicBezTo>
                  <a:cubicBezTo>
                    <a:pt x="815" y="503"/>
                    <a:pt x="935" y="453"/>
                    <a:pt x="1034" y="403"/>
                  </a:cubicBezTo>
                  <a:cubicBezTo>
                    <a:pt x="1065" y="343"/>
                    <a:pt x="1095" y="221"/>
                    <a:pt x="1034" y="160"/>
                  </a:cubicBezTo>
                  <a:cubicBezTo>
                    <a:pt x="959" y="59"/>
                    <a:pt x="821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0"/>
            <p:cNvSpPr/>
            <p:nvPr/>
          </p:nvSpPr>
          <p:spPr>
            <a:xfrm>
              <a:off x="6943408" y="976595"/>
              <a:ext cx="31796" cy="19919"/>
            </a:xfrm>
            <a:custGeom>
              <a:avLst/>
              <a:gdLst/>
              <a:ahLst/>
              <a:cxnLst/>
              <a:rect l="l" t="t" r="r" b="b"/>
              <a:pathLst>
                <a:path w="1028" h="644" extrusionOk="0">
                  <a:moveTo>
                    <a:pt x="370" y="1"/>
                  </a:moveTo>
                  <a:cubicBezTo>
                    <a:pt x="256" y="1"/>
                    <a:pt x="140" y="34"/>
                    <a:pt x="61" y="93"/>
                  </a:cubicBezTo>
                  <a:cubicBezTo>
                    <a:pt x="1" y="154"/>
                    <a:pt x="1" y="245"/>
                    <a:pt x="31" y="337"/>
                  </a:cubicBezTo>
                  <a:cubicBezTo>
                    <a:pt x="122" y="428"/>
                    <a:pt x="244" y="488"/>
                    <a:pt x="365" y="519"/>
                  </a:cubicBezTo>
                  <a:cubicBezTo>
                    <a:pt x="487" y="549"/>
                    <a:pt x="608" y="610"/>
                    <a:pt x="730" y="640"/>
                  </a:cubicBezTo>
                  <a:cubicBezTo>
                    <a:pt x="744" y="643"/>
                    <a:pt x="757" y="644"/>
                    <a:pt x="770" y="644"/>
                  </a:cubicBezTo>
                  <a:cubicBezTo>
                    <a:pt x="929" y="644"/>
                    <a:pt x="1027" y="477"/>
                    <a:pt x="943" y="337"/>
                  </a:cubicBezTo>
                  <a:cubicBezTo>
                    <a:pt x="852" y="185"/>
                    <a:pt x="700" y="63"/>
                    <a:pt x="548" y="33"/>
                  </a:cubicBezTo>
                  <a:cubicBezTo>
                    <a:pt x="494" y="11"/>
                    <a:pt x="432" y="1"/>
                    <a:pt x="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0"/>
            <p:cNvSpPr/>
            <p:nvPr/>
          </p:nvSpPr>
          <p:spPr>
            <a:xfrm>
              <a:off x="6935892" y="1035888"/>
              <a:ext cx="12248" cy="31054"/>
            </a:xfrm>
            <a:custGeom>
              <a:avLst/>
              <a:gdLst/>
              <a:ahLst/>
              <a:cxnLst/>
              <a:rect l="l" t="t" r="r" b="b"/>
              <a:pathLst>
                <a:path w="396" h="1004" extrusionOk="0">
                  <a:moveTo>
                    <a:pt x="122" y="0"/>
                  </a:moveTo>
                  <a:lnTo>
                    <a:pt x="122" y="0"/>
                  </a:lnTo>
                  <a:cubicBezTo>
                    <a:pt x="0" y="334"/>
                    <a:pt x="0" y="882"/>
                    <a:pt x="396" y="1003"/>
                  </a:cubicBezTo>
                  <a:lnTo>
                    <a:pt x="396" y="973"/>
                  </a:lnTo>
                  <a:cubicBezTo>
                    <a:pt x="61" y="821"/>
                    <a:pt x="92" y="395"/>
                    <a:pt x="152" y="30"/>
                  </a:cubicBezTo>
                  <a:cubicBezTo>
                    <a:pt x="152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0"/>
            <p:cNvSpPr/>
            <p:nvPr/>
          </p:nvSpPr>
          <p:spPr>
            <a:xfrm>
              <a:off x="6932336" y="1025526"/>
              <a:ext cx="37425" cy="36714"/>
            </a:xfrm>
            <a:custGeom>
              <a:avLst/>
              <a:gdLst/>
              <a:ahLst/>
              <a:cxnLst/>
              <a:rect l="l" t="t" r="r" b="b"/>
              <a:pathLst>
                <a:path w="1210" h="1187" extrusionOk="0">
                  <a:moveTo>
                    <a:pt x="583" y="0"/>
                  </a:moveTo>
                  <a:cubicBezTo>
                    <a:pt x="112" y="0"/>
                    <a:pt x="1" y="1156"/>
                    <a:pt x="541" y="1186"/>
                  </a:cubicBezTo>
                  <a:cubicBezTo>
                    <a:pt x="1088" y="1186"/>
                    <a:pt x="1210" y="31"/>
                    <a:pt x="602" y="1"/>
                  </a:cubicBezTo>
                  <a:cubicBezTo>
                    <a:pt x="596" y="0"/>
                    <a:pt x="589" y="0"/>
                    <a:pt x="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0"/>
            <p:cNvSpPr/>
            <p:nvPr/>
          </p:nvSpPr>
          <p:spPr>
            <a:xfrm>
              <a:off x="6955626" y="1027165"/>
              <a:ext cx="23538" cy="15403"/>
            </a:xfrm>
            <a:custGeom>
              <a:avLst/>
              <a:gdLst/>
              <a:ahLst/>
              <a:cxnLst/>
              <a:rect l="l" t="t" r="r" b="b"/>
              <a:pathLst>
                <a:path w="761" h="498" extrusionOk="0">
                  <a:moveTo>
                    <a:pt x="44" y="0"/>
                  </a:moveTo>
                  <a:cubicBezTo>
                    <a:pt x="21" y="0"/>
                    <a:pt x="1" y="45"/>
                    <a:pt x="1" y="69"/>
                  </a:cubicBezTo>
                  <a:cubicBezTo>
                    <a:pt x="1" y="297"/>
                    <a:pt x="107" y="498"/>
                    <a:pt x="345" y="498"/>
                  </a:cubicBezTo>
                  <a:cubicBezTo>
                    <a:pt x="361" y="498"/>
                    <a:pt x="378" y="497"/>
                    <a:pt x="396" y="495"/>
                  </a:cubicBezTo>
                  <a:cubicBezTo>
                    <a:pt x="639" y="495"/>
                    <a:pt x="761" y="282"/>
                    <a:pt x="761" y="39"/>
                  </a:cubicBezTo>
                  <a:lnTo>
                    <a:pt x="761" y="39"/>
                  </a:lnTo>
                  <a:cubicBezTo>
                    <a:pt x="652" y="148"/>
                    <a:pt x="543" y="256"/>
                    <a:pt x="434" y="256"/>
                  </a:cubicBezTo>
                  <a:cubicBezTo>
                    <a:pt x="422" y="256"/>
                    <a:pt x="409" y="255"/>
                    <a:pt x="396" y="252"/>
                  </a:cubicBezTo>
                  <a:cubicBezTo>
                    <a:pt x="274" y="221"/>
                    <a:pt x="183" y="100"/>
                    <a:pt x="61" y="9"/>
                  </a:cubicBezTo>
                  <a:cubicBezTo>
                    <a:pt x="56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0"/>
            <p:cNvSpPr/>
            <p:nvPr/>
          </p:nvSpPr>
          <p:spPr>
            <a:xfrm>
              <a:off x="6857856" y="1027413"/>
              <a:ext cx="16022" cy="29167"/>
            </a:xfrm>
            <a:custGeom>
              <a:avLst/>
              <a:gdLst/>
              <a:ahLst/>
              <a:cxnLst/>
              <a:rect l="l" t="t" r="r" b="b"/>
              <a:pathLst>
                <a:path w="518" h="943" extrusionOk="0">
                  <a:moveTo>
                    <a:pt x="456" y="1"/>
                  </a:moveTo>
                  <a:cubicBezTo>
                    <a:pt x="456" y="1"/>
                    <a:pt x="426" y="1"/>
                    <a:pt x="426" y="31"/>
                  </a:cubicBezTo>
                  <a:cubicBezTo>
                    <a:pt x="426" y="426"/>
                    <a:pt x="335" y="821"/>
                    <a:pt x="1" y="912"/>
                  </a:cubicBezTo>
                  <a:lnTo>
                    <a:pt x="1" y="943"/>
                  </a:lnTo>
                  <a:cubicBezTo>
                    <a:pt x="396" y="912"/>
                    <a:pt x="517" y="365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0"/>
            <p:cNvSpPr/>
            <p:nvPr/>
          </p:nvSpPr>
          <p:spPr>
            <a:xfrm>
              <a:off x="6841556" y="1015041"/>
              <a:ext cx="36466" cy="36064"/>
            </a:xfrm>
            <a:custGeom>
              <a:avLst/>
              <a:gdLst/>
              <a:ahLst/>
              <a:cxnLst/>
              <a:rect l="l" t="t" r="r" b="b"/>
              <a:pathLst>
                <a:path w="1179" h="1166" extrusionOk="0">
                  <a:moveTo>
                    <a:pt x="643" y="0"/>
                  </a:moveTo>
                  <a:cubicBezTo>
                    <a:pt x="94" y="0"/>
                    <a:pt x="0" y="1073"/>
                    <a:pt x="497" y="1160"/>
                  </a:cubicBezTo>
                  <a:cubicBezTo>
                    <a:pt x="517" y="1164"/>
                    <a:pt x="537" y="1165"/>
                    <a:pt x="556" y="1165"/>
                  </a:cubicBezTo>
                  <a:cubicBezTo>
                    <a:pt x="1055" y="1165"/>
                    <a:pt x="1178" y="64"/>
                    <a:pt x="710" y="5"/>
                  </a:cubicBezTo>
                  <a:cubicBezTo>
                    <a:pt x="687" y="2"/>
                    <a:pt x="665" y="0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0"/>
            <p:cNvSpPr/>
            <p:nvPr/>
          </p:nvSpPr>
          <p:spPr>
            <a:xfrm>
              <a:off x="6835308" y="1012381"/>
              <a:ext cx="21651" cy="17321"/>
            </a:xfrm>
            <a:custGeom>
              <a:avLst/>
              <a:gdLst/>
              <a:ahLst/>
              <a:cxnLst/>
              <a:rect l="l" t="t" r="r" b="b"/>
              <a:pathLst>
                <a:path w="700" h="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213"/>
                    <a:pt x="30" y="456"/>
                    <a:pt x="243" y="547"/>
                  </a:cubicBezTo>
                  <a:cubicBezTo>
                    <a:pt x="271" y="555"/>
                    <a:pt x="299" y="559"/>
                    <a:pt x="326" y="559"/>
                  </a:cubicBezTo>
                  <a:cubicBezTo>
                    <a:pt x="502" y="559"/>
                    <a:pt x="646" y="398"/>
                    <a:pt x="699" y="213"/>
                  </a:cubicBezTo>
                  <a:cubicBezTo>
                    <a:pt x="699" y="187"/>
                    <a:pt x="677" y="116"/>
                    <a:pt x="651" y="116"/>
                  </a:cubicBezTo>
                  <a:cubicBezTo>
                    <a:pt x="647" y="116"/>
                    <a:pt x="643" y="118"/>
                    <a:pt x="638" y="122"/>
                  </a:cubicBezTo>
                  <a:cubicBezTo>
                    <a:pt x="547" y="183"/>
                    <a:pt x="426" y="274"/>
                    <a:pt x="334" y="274"/>
                  </a:cubicBezTo>
                  <a:cubicBezTo>
                    <a:pt x="213" y="274"/>
                    <a:pt x="122" y="122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0"/>
            <p:cNvSpPr/>
            <p:nvPr/>
          </p:nvSpPr>
          <p:spPr>
            <a:xfrm>
              <a:off x="6911458" y="1122925"/>
              <a:ext cx="22579" cy="12960"/>
            </a:xfrm>
            <a:custGeom>
              <a:avLst/>
              <a:gdLst/>
              <a:ahLst/>
              <a:cxnLst/>
              <a:rect l="l" t="t" r="r" b="b"/>
              <a:pathLst>
                <a:path w="730" h="419" extrusionOk="0">
                  <a:moveTo>
                    <a:pt x="698" y="0"/>
                  </a:moveTo>
                  <a:cubicBezTo>
                    <a:pt x="671" y="0"/>
                    <a:pt x="647" y="22"/>
                    <a:pt x="669" y="43"/>
                  </a:cubicBezTo>
                  <a:cubicBezTo>
                    <a:pt x="608" y="134"/>
                    <a:pt x="517" y="286"/>
                    <a:pt x="395" y="286"/>
                  </a:cubicBezTo>
                  <a:cubicBezTo>
                    <a:pt x="332" y="299"/>
                    <a:pt x="275" y="306"/>
                    <a:pt x="220" y="306"/>
                  </a:cubicBezTo>
                  <a:cubicBezTo>
                    <a:pt x="143" y="306"/>
                    <a:pt x="71" y="292"/>
                    <a:pt x="0" y="256"/>
                  </a:cubicBezTo>
                  <a:lnTo>
                    <a:pt x="0" y="256"/>
                  </a:lnTo>
                  <a:cubicBezTo>
                    <a:pt x="94" y="374"/>
                    <a:pt x="225" y="419"/>
                    <a:pt x="364" y="419"/>
                  </a:cubicBezTo>
                  <a:cubicBezTo>
                    <a:pt x="404" y="419"/>
                    <a:pt x="445" y="415"/>
                    <a:pt x="486" y="408"/>
                  </a:cubicBezTo>
                  <a:cubicBezTo>
                    <a:pt x="638" y="347"/>
                    <a:pt x="730" y="195"/>
                    <a:pt x="730" y="13"/>
                  </a:cubicBezTo>
                  <a:cubicBezTo>
                    <a:pt x="721" y="4"/>
                    <a:pt x="709" y="0"/>
                    <a:pt x="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0"/>
            <p:cNvSpPr/>
            <p:nvPr/>
          </p:nvSpPr>
          <p:spPr>
            <a:xfrm>
              <a:off x="6865712" y="969450"/>
              <a:ext cx="57715" cy="136772"/>
            </a:xfrm>
            <a:custGeom>
              <a:avLst/>
              <a:gdLst/>
              <a:ahLst/>
              <a:cxnLst/>
              <a:rect l="l" t="t" r="r" b="b"/>
              <a:pathLst>
                <a:path w="1866" h="4422" extrusionOk="0">
                  <a:moveTo>
                    <a:pt x="1137" y="0"/>
                  </a:moveTo>
                  <a:cubicBezTo>
                    <a:pt x="1125" y="0"/>
                    <a:pt x="1114" y="8"/>
                    <a:pt x="1114" y="20"/>
                  </a:cubicBezTo>
                  <a:cubicBezTo>
                    <a:pt x="628" y="1175"/>
                    <a:pt x="263" y="2361"/>
                    <a:pt x="20" y="3577"/>
                  </a:cubicBezTo>
                  <a:cubicBezTo>
                    <a:pt x="0" y="3626"/>
                    <a:pt x="44" y="3643"/>
                    <a:pt x="117" y="3643"/>
                  </a:cubicBezTo>
                  <a:cubicBezTo>
                    <a:pt x="268" y="3643"/>
                    <a:pt x="546" y="3567"/>
                    <a:pt x="628" y="3546"/>
                  </a:cubicBezTo>
                  <a:lnTo>
                    <a:pt x="628" y="3546"/>
                  </a:lnTo>
                  <a:cubicBezTo>
                    <a:pt x="628" y="3546"/>
                    <a:pt x="476" y="4093"/>
                    <a:pt x="446" y="4337"/>
                  </a:cubicBezTo>
                  <a:cubicBezTo>
                    <a:pt x="599" y="4394"/>
                    <a:pt x="758" y="4421"/>
                    <a:pt x="916" y="4421"/>
                  </a:cubicBezTo>
                  <a:cubicBezTo>
                    <a:pt x="1258" y="4421"/>
                    <a:pt x="1594" y="4292"/>
                    <a:pt x="1844" y="4063"/>
                  </a:cubicBezTo>
                  <a:cubicBezTo>
                    <a:pt x="1865" y="4042"/>
                    <a:pt x="1856" y="4020"/>
                    <a:pt x="1839" y="4020"/>
                  </a:cubicBezTo>
                  <a:cubicBezTo>
                    <a:pt x="1831" y="4020"/>
                    <a:pt x="1822" y="4024"/>
                    <a:pt x="1813" y="4033"/>
                  </a:cubicBezTo>
                  <a:cubicBezTo>
                    <a:pt x="1533" y="4185"/>
                    <a:pt x="1189" y="4253"/>
                    <a:pt x="871" y="4253"/>
                  </a:cubicBezTo>
                  <a:cubicBezTo>
                    <a:pt x="809" y="4253"/>
                    <a:pt x="748" y="4250"/>
                    <a:pt x="689" y="4245"/>
                  </a:cubicBezTo>
                  <a:cubicBezTo>
                    <a:pt x="689" y="4154"/>
                    <a:pt x="932" y="3334"/>
                    <a:pt x="902" y="3303"/>
                  </a:cubicBezTo>
                  <a:cubicBezTo>
                    <a:pt x="689" y="3303"/>
                    <a:pt x="476" y="3334"/>
                    <a:pt x="294" y="3394"/>
                  </a:cubicBezTo>
                  <a:cubicBezTo>
                    <a:pt x="537" y="2239"/>
                    <a:pt x="962" y="1175"/>
                    <a:pt x="1175" y="51"/>
                  </a:cubicBezTo>
                  <a:cubicBezTo>
                    <a:pt x="1175" y="15"/>
                    <a:pt x="1154" y="0"/>
                    <a:pt x="1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0"/>
            <p:cNvSpPr/>
            <p:nvPr/>
          </p:nvSpPr>
          <p:spPr>
            <a:xfrm>
              <a:off x="6891694" y="1094160"/>
              <a:ext cx="35755" cy="26043"/>
            </a:xfrm>
            <a:custGeom>
              <a:avLst/>
              <a:gdLst/>
              <a:ahLst/>
              <a:cxnLst/>
              <a:rect l="l" t="t" r="r" b="b"/>
              <a:pathLst>
                <a:path w="1156" h="842" extrusionOk="0">
                  <a:moveTo>
                    <a:pt x="1034" y="1"/>
                  </a:moveTo>
                  <a:cubicBezTo>
                    <a:pt x="730" y="213"/>
                    <a:pt x="366" y="335"/>
                    <a:pt x="1" y="335"/>
                  </a:cubicBezTo>
                  <a:cubicBezTo>
                    <a:pt x="122" y="517"/>
                    <a:pt x="274" y="669"/>
                    <a:pt x="487" y="791"/>
                  </a:cubicBezTo>
                  <a:cubicBezTo>
                    <a:pt x="558" y="827"/>
                    <a:pt x="630" y="841"/>
                    <a:pt x="701" y="841"/>
                  </a:cubicBezTo>
                  <a:cubicBezTo>
                    <a:pt x="751" y="841"/>
                    <a:pt x="801" y="834"/>
                    <a:pt x="852" y="821"/>
                  </a:cubicBezTo>
                  <a:cubicBezTo>
                    <a:pt x="1125" y="791"/>
                    <a:pt x="1156" y="548"/>
                    <a:pt x="1125" y="335"/>
                  </a:cubicBezTo>
                  <a:cubicBezTo>
                    <a:pt x="1095" y="213"/>
                    <a:pt x="1065" y="122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0"/>
            <p:cNvSpPr/>
            <p:nvPr/>
          </p:nvSpPr>
          <p:spPr>
            <a:xfrm>
              <a:off x="6905798" y="1104398"/>
              <a:ext cx="21651" cy="15805"/>
            </a:xfrm>
            <a:custGeom>
              <a:avLst/>
              <a:gdLst/>
              <a:ahLst/>
              <a:cxnLst/>
              <a:rect l="l" t="t" r="r" b="b"/>
              <a:pathLst>
                <a:path w="700" h="511" extrusionOk="0">
                  <a:moveTo>
                    <a:pt x="604" y="1"/>
                  </a:moveTo>
                  <a:cubicBezTo>
                    <a:pt x="327" y="1"/>
                    <a:pt x="85" y="178"/>
                    <a:pt x="1" y="460"/>
                  </a:cubicBezTo>
                  <a:cubicBezTo>
                    <a:pt x="72" y="496"/>
                    <a:pt x="154" y="510"/>
                    <a:pt x="233" y="510"/>
                  </a:cubicBezTo>
                  <a:cubicBezTo>
                    <a:pt x="290" y="510"/>
                    <a:pt x="345" y="503"/>
                    <a:pt x="396" y="490"/>
                  </a:cubicBezTo>
                  <a:cubicBezTo>
                    <a:pt x="669" y="460"/>
                    <a:pt x="700" y="217"/>
                    <a:pt x="669" y="4"/>
                  </a:cubicBezTo>
                  <a:cubicBezTo>
                    <a:pt x="647" y="2"/>
                    <a:pt x="625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0"/>
            <p:cNvSpPr/>
            <p:nvPr/>
          </p:nvSpPr>
          <p:spPr>
            <a:xfrm>
              <a:off x="6835308" y="819718"/>
              <a:ext cx="345983" cy="256657"/>
            </a:xfrm>
            <a:custGeom>
              <a:avLst/>
              <a:gdLst/>
              <a:ahLst/>
              <a:cxnLst/>
              <a:rect l="l" t="t" r="r" b="b"/>
              <a:pathLst>
                <a:path w="11186" h="8298" extrusionOk="0">
                  <a:moveTo>
                    <a:pt x="5115" y="0"/>
                  </a:moveTo>
                  <a:cubicBezTo>
                    <a:pt x="4163" y="0"/>
                    <a:pt x="3465" y="211"/>
                    <a:pt x="3465" y="211"/>
                  </a:cubicBezTo>
                  <a:cubicBezTo>
                    <a:pt x="395" y="788"/>
                    <a:pt x="0" y="4588"/>
                    <a:pt x="0" y="4588"/>
                  </a:cubicBezTo>
                  <a:cubicBezTo>
                    <a:pt x="1429" y="4010"/>
                    <a:pt x="2553" y="2916"/>
                    <a:pt x="3192" y="1548"/>
                  </a:cubicBezTo>
                  <a:cubicBezTo>
                    <a:pt x="3344" y="5044"/>
                    <a:pt x="7569" y="6047"/>
                    <a:pt x="7569" y="6047"/>
                  </a:cubicBezTo>
                  <a:cubicBezTo>
                    <a:pt x="7569" y="6047"/>
                    <a:pt x="7687" y="8297"/>
                    <a:pt x="8684" y="8297"/>
                  </a:cubicBezTo>
                  <a:cubicBezTo>
                    <a:pt x="8697" y="8297"/>
                    <a:pt x="8710" y="8297"/>
                    <a:pt x="8724" y="8296"/>
                  </a:cubicBezTo>
                  <a:cubicBezTo>
                    <a:pt x="9423" y="8235"/>
                    <a:pt x="11186" y="5257"/>
                    <a:pt x="9240" y="2156"/>
                  </a:cubicBezTo>
                  <a:cubicBezTo>
                    <a:pt x="8126" y="380"/>
                    <a:pt x="6392" y="0"/>
                    <a:pt x="5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0"/>
            <p:cNvSpPr/>
            <p:nvPr/>
          </p:nvSpPr>
          <p:spPr>
            <a:xfrm>
              <a:off x="6931191" y="859123"/>
              <a:ext cx="112833" cy="145773"/>
            </a:xfrm>
            <a:custGeom>
              <a:avLst/>
              <a:gdLst/>
              <a:ahLst/>
              <a:cxnLst/>
              <a:rect l="l" t="t" r="r" b="b"/>
              <a:pathLst>
                <a:path w="3648" h="4713" extrusionOk="0">
                  <a:moveTo>
                    <a:pt x="92" y="1"/>
                  </a:moveTo>
                  <a:cubicBezTo>
                    <a:pt x="0" y="548"/>
                    <a:pt x="31" y="1095"/>
                    <a:pt x="183" y="1612"/>
                  </a:cubicBezTo>
                  <a:cubicBezTo>
                    <a:pt x="335" y="2128"/>
                    <a:pt x="578" y="2645"/>
                    <a:pt x="912" y="3071"/>
                  </a:cubicBezTo>
                  <a:cubicBezTo>
                    <a:pt x="1003" y="3162"/>
                    <a:pt x="1095" y="3283"/>
                    <a:pt x="1186" y="3375"/>
                  </a:cubicBezTo>
                  <a:lnTo>
                    <a:pt x="1307" y="3527"/>
                  </a:lnTo>
                  <a:lnTo>
                    <a:pt x="1490" y="3648"/>
                  </a:lnTo>
                  <a:cubicBezTo>
                    <a:pt x="1581" y="3739"/>
                    <a:pt x="1672" y="3831"/>
                    <a:pt x="1794" y="3922"/>
                  </a:cubicBezTo>
                  <a:cubicBezTo>
                    <a:pt x="1915" y="3983"/>
                    <a:pt x="2037" y="4043"/>
                    <a:pt x="2128" y="4135"/>
                  </a:cubicBezTo>
                  <a:lnTo>
                    <a:pt x="2310" y="4226"/>
                  </a:lnTo>
                  <a:lnTo>
                    <a:pt x="2493" y="4317"/>
                  </a:lnTo>
                  <a:lnTo>
                    <a:pt x="2888" y="4469"/>
                  </a:lnTo>
                  <a:cubicBezTo>
                    <a:pt x="3131" y="4560"/>
                    <a:pt x="3405" y="4651"/>
                    <a:pt x="3648" y="4712"/>
                  </a:cubicBezTo>
                  <a:cubicBezTo>
                    <a:pt x="3405" y="4590"/>
                    <a:pt x="3162" y="4499"/>
                    <a:pt x="2918" y="4378"/>
                  </a:cubicBezTo>
                  <a:lnTo>
                    <a:pt x="2584" y="4165"/>
                  </a:lnTo>
                  <a:lnTo>
                    <a:pt x="2402" y="4074"/>
                  </a:lnTo>
                  <a:lnTo>
                    <a:pt x="2250" y="3952"/>
                  </a:lnTo>
                  <a:lnTo>
                    <a:pt x="1915" y="3739"/>
                  </a:lnTo>
                  <a:cubicBezTo>
                    <a:pt x="1824" y="3648"/>
                    <a:pt x="1733" y="3557"/>
                    <a:pt x="1642" y="3496"/>
                  </a:cubicBezTo>
                  <a:lnTo>
                    <a:pt x="1490" y="3344"/>
                  </a:lnTo>
                  <a:lnTo>
                    <a:pt x="1368" y="3223"/>
                  </a:lnTo>
                  <a:cubicBezTo>
                    <a:pt x="1277" y="3131"/>
                    <a:pt x="1186" y="3010"/>
                    <a:pt x="1095" y="2919"/>
                  </a:cubicBezTo>
                  <a:cubicBezTo>
                    <a:pt x="456" y="2068"/>
                    <a:pt x="122" y="1065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0"/>
            <p:cNvSpPr/>
            <p:nvPr/>
          </p:nvSpPr>
          <p:spPr>
            <a:xfrm>
              <a:off x="6902055" y="991256"/>
              <a:ext cx="133277" cy="111410"/>
            </a:xfrm>
            <a:custGeom>
              <a:avLst/>
              <a:gdLst/>
              <a:ahLst/>
              <a:cxnLst/>
              <a:rect l="l" t="t" r="r" b="b"/>
              <a:pathLst>
                <a:path w="4309" h="3602" extrusionOk="0">
                  <a:moveTo>
                    <a:pt x="1968" y="256"/>
                  </a:moveTo>
                  <a:cubicBezTo>
                    <a:pt x="1991" y="256"/>
                    <a:pt x="2014" y="257"/>
                    <a:pt x="2037" y="258"/>
                  </a:cubicBezTo>
                  <a:cubicBezTo>
                    <a:pt x="2158" y="258"/>
                    <a:pt x="2280" y="288"/>
                    <a:pt x="2401" y="318"/>
                  </a:cubicBezTo>
                  <a:cubicBezTo>
                    <a:pt x="3739" y="683"/>
                    <a:pt x="3952" y="2477"/>
                    <a:pt x="2736" y="3176"/>
                  </a:cubicBezTo>
                  <a:cubicBezTo>
                    <a:pt x="2487" y="3313"/>
                    <a:pt x="2228" y="3374"/>
                    <a:pt x="1979" y="3374"/>
                  </a:cubicBezTo>
                  <a:cubicBezTo>
                    <a:pt x="1011" y="3374"/>
                    <a:pt x="172" y="2446"/>
                    <a:pt x="486" y="1382"/>
                  </a:cubicBezTo>
                  <a:cubicBezTo>
                    <a:pt x="663" y="705"/>
                    <a:pt x="1267" y="256"/>
                    <a:pt x="1968" y="256"/>
                  </a:cubicBezTo>
                  <a:close/>
                  <a:moveTo>
                    <a:pt x="1982" y="1"/>
                  </a:moveTo>
                  <a:cubicBezTo>
                    <a:pt x="1223" y="1"/>
                    <a:pt x="474" y="469"/>
                    <a:pt x="243" y="1322"/>
                  </a:cubicBezTo>
                  <a:cubicBezTo>
                    <a:pt x="0" y="2264"/>
                    <a:pt x="547" y="3267"/>
                    <a:pt x="1490" y="3540"/>
                  </a:cubicBezTo>
                  <a:cubicBezTo>
                    <a:pt x="1642" y="3571"/>
                    <a:pt x="1793" y="3601"/>
                    <a:pt x="1945" y="3601"/>
                  </a:cubicBezTo>
                  <a:cubicBezTo>
                    <a:pt x="1959" y="3601"/>
                    <a:pt x="1972" y="3602"/>
                    <a:pt x="1985" y="3602"/>
                  </a:cubicBezTo>
                  <a:cubicBezTo>
                    <a:pt x="3450" y="3602"/>
                    <a:pt x="4309" y="1919"/>
                    <a:pt x="3435" y="744"/>
                  </a:cubicBezTo>
                  <a:cubicBezTo>
                    <a:pt x="3068" y="238"/>
                    <a:pt x="2523" y="1"/>
                    <a:pt x="1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0"/>
            <p:cNvSpPr/>
            <p:nvPr/>
          </p:nvSpPr>
          <p:spPr>
            <a:xfrm>
              <a:off x="6794883" y="974368"/>
              <a:ext cx="88398" cy="110451"/>
            </a:xfrm>
            <a:custGeom>
              <a:avLst/>
              <a:gdLst/>
              <a:ahLst/>
              <a:cxnLst/>
              <a:rect l="l" t="t" r="r" b="b"/>
              <a:pathLst>
                <a:path w="2858" h="3571" extrusionOk="0">
                  <a:moveTo>
                    <a:pt x="1702" y="226"/>
                  </a:moveTo>
                  <a:cubicBezTo>
                    <a:pt x="2006" y="287"/>
                    <a:pt x="2249" y="500"/>
                    <a:pt x="2401" y="773"/>
                  </a:cubicBezTo>
                  <a:cubicBezTo>
                    <a:pt x="2553" y="1138"/>
                    <a:pt x="2614" y="1533"/>
                    <a:pt x="2553" y="1928"/>
                  </a:cubicBezTo>
                  <a:cubicBezTo>
                    <a:pt x="2440" y="2723"/>
                    <a:pt x="1929" y="3305"/>
                    <a:pt x="1367" y="3305"/>
                  </a:cubicBezTo>
                  <a:cubicBezTo>
                    <a:pt x="1327" y="3305"/>
                    <a:pt x="1287" y="3302"/>
                    <a:pt x="1246" y="3296"/>
                  </a:cubicBezTo>
                  <a:cubicBezTo>
                    <a:pt x="638" y="3205"/>
                    <a:pt x="274" y="2445"/>
                    <a:pt x="395" y="1594"/>
                  </a:cubicBezTo>
                  <a:cubicBezTo>
                    <a:pt x="426" y="1199"/>
                    <a:pt x="608" y="834"/>
                    <a:pt x="881" y="560"/>
                  </a:cubicBezTo>
                  <a:lnTo>
                    <a:pt x="851" y="530"/>
                  </a:lnTo>
                  <a:cubicBezTo>
                    <a:pt x="1064" y="348"/>
                    <a:pt x="1307" y="226"/>
                    <a:pt x="1611" y="226"/>
                  </a:cubicBezTo>
                  <a:close/>
                  <a:moveTo>
                    <a:pt x="1560" y="0"/>
                  </a:moveTo>
                  <a:cubicBezTo>
                    <a:pt x="1232" y="0"/>
                    <a:pt x="932" y="145"/>
                    <a:pt x="699" y="378"/>
                  </a:cubicBezTo>
                  <a:cubicBezTo>
                    <a:pt x="395" y="712"/>
                    <a:pt x="213" y="1108"/>
                    <a:pt x="152" y="1564"/>
                  </a:cubicBezTo>
                  <a:cubicBezTo>
                    <a:pt x="0" y="2536"/>
                    <a:pt x="486" y="3448"/>
                    <a:pt x="1216" y="3539"/>
                  </a:cubicBezTo>
                  <a:lnTo>
                    <a:pt x="1337" y="3570"/>
                  </a:lnTo>
                  <a:cubicBezTo>
                    <a:pt x="1352" y="3570"/>
                    <a:pt x="1367" y="3571"/>
                    <a:pt x="1381" y="3571"/>
                  </a:cubicBezTo>
                  <a:cubicBezTo>
                    <a:pt x="2063" y="3571"/>
                    <a:pt x="2677" y="2881"/>
                    <a:pt x="2796" y="1959"/>
                  </a:cubicBezTo>
                  <a:cubicBezTo>
                    <a:pt x="2857" y="1533"/>
                    <a:pt x="2796" y="1077"/>
                    <a:pt x="2614" y="682"/>
                  </a:cubicBezTo>
                  <a:cubicBezTo>
                    <a:pt x="2432" y="317"/>
                    <a:pt x="2097" y="74"/>
                    <a:pt x="1733" y="13"/>
                  </a:cubicBezTo>
                  <a:cubicBezTo>
                    <a:pt x="1674" y="4"/>
                    <a:pt x="1617" y="0"/>
                    <a:pt x="1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0"/>
            <p:cNvSpPr/>
            <p:nvPr/>
          </p:nvSpPr>
          <p:spPr>
            <a:xfrm>
              <a:off x="6875734" y="1020361"/>
              <a:ext cx="40456" cy="18372"/>
            </a:xfrm>
            <a:custGeom>
              <a:avLst/>
              <a:gdLst/>
              <a:ahLst/>
              <a:cxnLst/>
              <a:rect l="l" t="t" r="r" b="b"/>
              <a:pathLst>
                <a:path w="1308" h="594" extrusionOk="0">
                  <a:moveTo>
                    <a:pt x="455" y="1"/>
                  </a:moveTo>
                  <a:cubicBezTo>
                    <a:pt x="303" y="1"/>
                    <a:pt x="147" y="48"/>
                    <a:pt x="0" y="168"/>
                  </a:cubicBezTo>
                  <a:lnTo>
                    <a:pt x="152" y="350"/>
                  </a:lnTo>
                  <a:cubicBezTo>
                    <a:pt x="258" y="272"/>
                    <a:pt x="367" y="242"/>
                    <a:pt x="473" y="242"/>
                  </a:cubicBezTo>
                  <a:cubicBezTo>
                    <a:pt x="820" y="242"/>
                    <a:pt x="1125" y="570"/>
                    <a:pt x="1125" y="593"/>
                  </a:cubicBezTo>
                  <a:lnTo>
                    <a:pt x="1307" y="441"/>
                  </a:lnTo>
                  <a:cubicBezTo>
                    <a:pt x="1138" y="251"/>
                    <a:pt x="806" y="1"/>
                    <a:pt x="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0"/>
            <p:cNvSpPr/>
            <p:nvPr/>
          </p:nvSpPr>
          <p:spPr>
            <a:xfrm>
              <a:off x="7013929" y="1038702"/>
              <a:ext cx="146670" cy="49859"/>
            </a:xfrm>
            <a:custGeom>
              <a:avLst/>
              <a:gdLst/>
              <a:ahLst/>
              <a:cxnLst/>
              <a:rect l="l" t="t" r="r" b="b"/>
              <a:pathLst>
                <a:path w="4742" h="1612" extrusionOk="0">
                  <a:moveTo>
                    <a:pt x="0" y="0"/>
                  </a:moveTo>
                  <a:lnTo>
                    <a:pt x="0" y="243"/>
                  </a:lnTo>
                  <a:cubicBezTo>
                    <a:pt x="942" y="274"/>
                    <a:pt x="3435" y="426"/>
                    <a:pt x="3800" y="547"/>
                  </a:cubicBezTo>
                  <a:cubicBezTo>
                    <a:pt x="4195" y="669"/>
                    <a:pt x="4438" y="1338"/>
                    <a:pt x="4529" y="1611"/>
                  </a:cubicBezTo>
                  <a:lnTo>
                    <a:pt x="4742" y="1520"/>
                  </a:lnTo>
                  <a:cubicBezTo>
                    <a:pt x="4712" y="1398"/>
                    <a:pt x="4377" y="487"/>
                    <a:pt x="3860" y="304"/>
                  </a:cubicBezTo>
                  <a:cubicBezTo>
                    <a:pt x="3344" y="152"/>
                    <a:pt x="15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0"/>
            <p:cNvSpPr/>
            <p:nvPr/>
          </p:nvSpPr>
          <p:spPr>
            <a:xfrm>
              <a:off x="7073160" y="1031155"/>
              <a:ext cx="97801" cy="100523"/>
            </a:xfrm>
            <a:custGeom>
              <a:avLst/>
              <a:gdLst/>
              <a:ahLst/>
              <a:cxnLst/>
              <a:rect l="l" t="t" r="r" b="b"/>
              <a:pathLst>
                <a:path w="3162" h="3250" extrusionOk="0">
                  <a:moveTo>
                    <a:pt x="2119" y="1"/>
                  </a:moveTo>
                  <a:cubicBezTo>
                    <a:pt x="1382" y="1"/>
                    <a:pt x="395" y="1217"/>
                    <a:pt x="395" y="1217"/>
                  </a:cubicBezTo>
                  <a:lnTo>
                    <a:pt x="0" y="2615"/>
                  </a:lnTo>
                  <a:cubicBezTo>
                    <a:pt x="120" y="2998"/>
                    <a:pt x="466" y="3249"/>
                    <a:pt x="846" y="3249"/>
                  </a:cubicBezTo>
                  <a:cubicBezTo>
                    <a:pt x="948" y="3249"/>
                    <a:pt x="1052" y="3231"/>
                    <a:pt x="1155" y="3193"/>
                  </a:cubicBezTo>
                  <a:cubicBezTo>
                    <a:pt x="2097" y="2949"/>
                    <a:pt x="3161" y="579"/>
                    <a:pt x="2432" y="92"/>
                  </a:cubicBezTo>
                  <a:cubicBezTo>
                    <a:pt x="2336" y="29"/>
                    <a:pt x="2231" y="1"/>
                    <a:pt x="2119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0"/>
            <p:cNvSpPr/>
            <p:nvPr/>
          </p:nvSpPr>
          <p:spPr>
            <a:xfrm>
              <a:off x="7087264" y="1054693"/>
              <a:ext cx="51715" cy="60994"/>
            </a:xfrm>
            <a:custGeom>
              <a:avLst/>
              <a:gdLst/>
              <a:ahLst/>
              <a:cxnLst/>
              <a:rect l="l" t="t" r="r" b="b"/>
              <a:pathLst>
                <a:path w="1672" h="1972" extrusionOk="0">
                  <a:moveTo>
                    <a:pt x="1641" y="0"/>
                  </a:moveTo>
                  <a:cubicBezTo>
                    <a:pt x="790" y="30"/>
                    <a:pt x="91" y="1094"/>
                    <a:pt x="0" y="1915"/>
                  </a:cubicBezTo>
                  <a:cubicBezTo>
                    <a:pt x="0" y="1936"/>
                    <a:pt x="43" y="1971"/>
                    <a:pt x="80" y="1971"/>
                  </a:cubicBezTo>
                  <a:cubicBezTo>
                    <a:pt x="97" y="1971"/>
                    <a:pt x="112" y="1964"/>
                    <a:pt x="122" y="1945"/>
                  </a:cubicBezTo>
                  <a:cubicBezTo>
                    <a:pt x="213" y="1793"/>
                    <a:pt x="334" y="1611"/>
                    <a:pt x="456" y="1489"/>
                  </a:cubicBezTo>
                  <a:cubicBezTo>
                    <a:pt x="561" y="1363"/>
                    <a:pt x="709" y="1296"/>
                    <a:pt x="871" y="1296"/>
                  </a:cubicBezTo>
                  <a:cubicBezTo>
                    <a:pt x="944" y="1296"/>
                    <a:pt x="1019" y="1309"/>
                    <a:pt x="1094" y="1337"/>
                  </a:cubicBezTo>
                  <a:cubicBezTo>
                    <a:pt x="1094" y="1337"/>
                    <a:pt x="1094" y="1307"/>
                    <a:pt x="1094" y="1307"/>
                  </a:cubicBezTo>
                  <a:cubicBezTo>
                    <a:pt x="999" y="1211"/>
                    <a:pt x="872" y="1165"/>
                    <a:pt x="745" y="1165"/>
                  </a:cubicBezTo>
                  <a:cubicBezTo>
                    <a:pt x="590" y="1165"/>
                    <a:pt x="435" y="1234"/>
                    <a:pt x="334" y="1368"/>
                  </a:cubicBezTo>
                  <a:cubicBezTo>
                    <a:pt x="578" y="760"/>
                    <a:pt x="1034" y="274"/>
                    <a:pt x="1641" y="30"/>
                  </a:cubicBezTo>
                  <a:cubicBezTo>
                    <a:pt x="1672" y="30"/>
                    <a:pt x="1641" y="0"/>
                    <a:pt x="1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0"/>
            <p:cNvSpPr/>
            <p:nvPr/>
          </p:nvSpPr>
          <p:spPr>
            <a:xfrm>
              <a:off x="7091099" y="1114110"/>
              <a:ext cx="16857" cy="14599"/>
            </a:xfrm>
            <a:custGeom>
              <a:avLst/>
              <a:gdLst/>
              <a:ahLst/>
              <a:cxnLst/>
              <a:rect l="l" t="t" r="r" b="b"/>
              <a:pathLst>
                <a:path w="545" h="472" extrusionOk="0">
                  <a:moveTo>
                    <a:pt x="266" y="0"/>
                  </a:moveTo>
                  <a:cubicBezTo>
                    <a:pt x="180" y="0"/>
                    <a:pt x="103" y="57"/>
                    <a:pt x="58" y="146"/>
                  </a:cubicBezTo>
                  <a:cubicBezTo>
                    <a:pt x="0" y="339"/>
                    <a:pt x="151" y="471"/>
                    <a:pt x="300" y="471"/>
                  </a:cubicBezTo>
                  <a:cubicBezTo>
                    <a:pt x="386" y="471"/>
                    <a:pt x="470" y="428"/>
                    <a:pt x="514" y="328"/>
                  </a:cubicBezTo>
                  <a:cubicBezTo>
                    <a:pt x="545" y="207"/>
                    <a:pt x="484" y="55"/>
                    <a:pt x="362" y="24"/>
                  </a:cubicBezTo>
                  <a:cubicBezTo>
                    <a:pt x="330" y="8"/>
                    <a:pt x="297" y="0"/>
                    <a:pt x="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0"/>
            <p:cNvSpPr/>
            <p:nvPr/>
          </p:nvSpPr>
          <p:spPr>
            <a:xfrm>
              <a:off x="7111791" y="1109037"/>
              <a:ext cx="9341" cy="8815"/>
            </a:xfrm>
            <a:custGeom>
              <a:avLst/>
              <a:gdLst/>
              <a:ahLst/>
              <a:cxnLst/>
              <a:rect l="l" t="t" r="r" b="b"/>
              <a:pathLst>
                <a:path w="302" h="285" extrusionOk="0">
                  <a:moveTo>
                    <a:pt x="143" y="1"/>
                  </a:moveTo>
                  <a:cubicBezTo>
                    <a:pt x="0" y="1"/>
                    <a:pt x="111" y="284"/>
                    <a:pt x="206" y="284"/>
                  </a:cubicBezTo>
                  <a:cubicBezTo>
                    <a:pt x="230" y="284"/>
                    <a:pt x="253" y="266"/>
                    <a:pt x="271" y="219"/>
                  </a:cubicBezTo>
                  <a:cubicBezTo>
                    <a:pt x="301" y="128"/>
                    <a:pt x="241" y="36"/>
                    <a:pt x="180" y="6"/>
                  </a:cubicBezTo>
                  <a:cubicBezTo>
                    <a:pt x="166" y="3"/>
                    <a:pt x="154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0"/>
            <p:cNvSpPr/>
            <p:nvPr/>
          </p:nvSpPr>
          <p:spPr>
            <a:xfrm>
              <a:off x="6204584" y="4257711"/>
              <a:ext cx="663634" cy="321919"/>
            </a:xfrm>
            <a:custGeom>
              <a:avLst/>
              <a:gdLst/>
              <a:ahLst/>
              <a:cxnLst/>
              <a:rect l="l" t="t" r="r" b="b"/>
              <a:pathLst>
                <a:path w="21456" h="10408" extrusionOk="0">
                  <a:moveTo>
                    <a:pt x="21456" y="1"/>
                  </a:moveTo>
                  <a:lnTo>
                    <a:pt x="21456" y="1"/>
                  </a:lnTo>
                  <a:cubicBezTo>
                    <a:pt x="17869" y="1521"/>
                    <a:pt x="3553" y="8511"/>
                    <a:pt x="57" y="10335"/>
                  </a:cubicBezTo>
                  <a:cubicBezTo>
                    <a:pt x="13" y="10380"/>
                    <a:pt x="1" y="10408"/>
                    <a:pt x="33" y="10408"/>
                  </a:cubicBezTo>
                  <a:cubicBezTo>
                    <a:pt x="45" y="10408"/>
                    <a:pt x="63" y="10404"/>
                    <a:pt x="88" y="10396"/>
                  </a:cubicBezTo>
                  <a:cubicBezTo>
                    <a:pt x="3674" y="8785"/>
                    <a:pt x="18052" y="1885"/>
                    <a:pt x="2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0"/>
            <p:cNvSpPr/>
            <p:nvPr/>
          </p:nvSpPr>
          <p:spPr>
            <a:xfrm>
              <a:off x="6216090" y="4448333"/>
              <a:ext cx="133185" cy="54251"/>
            </a:xfrm>
            <a:custGeom>
              <a:avLst/>
              <a:gdLst/>
              <a:ahLst/>
              <a:cxnLst/>
              <a:rect l="l" t="t" r="r" b="b"/>
              <a:pathLst>
                <a:path w="4306" h="1754" extrusionOk="0">
                  <a:moveTo>
                    <a:pt x="1515" y="0"/>
                  </a:moveTo>
                  <a:cubicBezTo>
                    <a:pt x="1013" y="0"/>
                    <a:pt x="511" y="125"/>
                    <a:pt x="50" y="373"/>
                  </a:cubicBezTo>
                  <a:cubicBezTo>
                    <a:pt x="1" y="397"/>
                    <a:pt x="31" y="442"/>
                    <a:pt x="61" y="442"/>
                  </a:cubicBezTo>
                  <a:cubicBezTo>
                    <a:pt x="68" y="442"/>
                    <a:pt x="75" y="439"/>
                    <a:pt x="80" y="434"/>
                  </a:cubicBezTo>
                  <a:cubicBezTo>
                    <a:pt x="476" y="291"/>
                    <a:pt x="884" y="223"/>
                    <a:pt x="1289" y="223"/>
                  </a:cubicBezTo>
                  <a:cubicBezTo>
                    <a:pt x="2437" y="223"/>
                    <a:pt x="3556" y="774"/>
                    <a:pt x="4275" y="1741"/>
                  </a:cubicBezTo>
                  <a:cubicBezTo>
                    <a:pt x="4275" y="1749"/>
                    <a:pt x="4278" y="1753"/>
                    <a:pt x="4281" y="1753"/>
                  </a:cubicBezTo>
                  <a:cubicBezTo>
                    <a:pt x="4290" y="1753"/>
                    <a:pt x="4305" y="1732"/>
                    <a:pt x="4305" y="1710"/>
                  </a:cubicBezTo>
                  <a:cubicBezTo>
                    <a:pt x="3941" y="1011"/>
                    <a:pt x="3333" y="464"/>
                    <a:pt x="2573" y="190"/>
                  </a:cubicBezTo>
                  <a:cubicBezTo>
                    <a:pt x="2231" y="64"/>
                    <a:pt x="1873" y="0"/>
                    <a:pt x="1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0"/>
            <p:cNvSpPr/>
            <p:nvPr/>
          </p:nvSpPr>
          <p:spPr>
            <a:xfrm>
              <a:off x="6357038" y="4246669"/>
              <a:ext cx="153011" cy="28115"/>
            </a:xfrm>
            <a:custGeom>
              <a:avLst/>
              <a:gdLst/>
              <a:ahLst/>
              <a:cxnLst/>
              <a:rect l="l" t="t" r="r" b="b"/>
              <a:pathLst>
                <a:path w="4947" h="909" extrusionOk="0">
                  <a:moveTo>
                    <a:pt x="2987" y="0"/>
                  </a:moveTo>
                  <a:cubicBezTo>
                    <a:pt x="1992" y="0"/>
                    <a:pt x="970" y="285"/>
                    <a:pt x="113" y="722"/>
                  </a:cubicBezTo>
                  <a:cubicBezTo>
                    <a:pt x="1" y="751"/>
                    <a:pt x="44" y="908"/>
                    <a:pt x="147" y="908"/>
                  </a:cubicBezTo>
                  <a:cubicBezTo>
                    <a:pt x="156" y="908"/>
                    <a:pt x="165" y="907"/>
                    <a:pt x="174" y="905"/>
                  </a:cubicBezTo>
                  <a:cubicBezTo>
                    <a:pt x="1495" y="672"/>
                    <a:pt x="2817" y="527"/>
                    <a:pt x="4138" y="527"/>
                  </a:cubicBezTo>
                  <a:cubicBezTo>
                    <a:pt x="4367" y="527"/>
                    <a:pt x="4596" y="531"/>
                    <a:pt x="4825" y="540"/>
                  </a:cubicBezTo>
                  <a:cubicBezTo>
                    <a:pt x="4885" y="540"/>
                    <a:pt x="4946" y="449"/>
                    <a:pt x="4885" y="419"/>
                  </a:cubicBezTo>
                  <a:cubicBezTo>
                    <a:pt x="4302" y="127"/>
                    <a:pt x="3650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0"/>
            <p:cNvSpPr/>
            <p:nvPr/>
          </p:nvSpPr>
          <p:spPr>
            <a:xfrm>
              <a:off x="6329757" y="4276671"/>
              <a:ext cx="152083" cy="28177"/>
            </a:xfrm>
            <a:custGeom>
              <a:avLst/>
              <a:gdLst/>
              <a:ahLst/>
              <a:cxnLst/>
              <a:rect l="l" t="t" r="r" b="b"/>
              <a:pathLst>
                <a:path w="4917" h="911" extrusionOk="0">
                  <a:moveTo>
                    <a:pt x="2965" y="1"/>
                  </a:moveTo>
                  <a:cubicBezTo>
                    <a:pt x="1982" y="1"/>
                    <a:pt x="966" y="277"/>
                    <a:pt x="114" y="695"/>
                  </a:cubicBezTo>
                  <a:cubicBezTo>
                    <a:pt x="0" y="723"/>
                    <a:pt x="46" y="910"/>
                    <a:pt x="151" y="910"/>
                  </a:cubicBezTo>
                  <a:cubicBezTo>
                    <a:pt x="159" y="910"/>
                    <a:pt x="166" y="910"/>
                    <a:pt x="175" y="908"/>
                  </a:cubicBezTo>
                  <a:cubicBezTo>
                    <a:pt x="1571" y="634"/>
                    <a:pt x="2968" y="508"/>
                    <a:pt x="4365" y="508"/>
                  </a:cubicBezTo>
                  <a:cubicBezTo>
                    <a:pt x="4518" y="508"/>
                    <a:pt x="4672" y="509"/>
                    <a:pt x="4825" y="512"/>
                  </a:cubicBezTo>
                  <a:cubicBezTo>
                    <a:pt x="4855" y="512"/>
                    <a:pt x="4916" y="421"/>
                    <a:pt x="4855" y="421"/>
                  </a:cubicBezTo>
                  <a:cubicBezTo>
                    <a:pt x="4280" y="127"/>
                    <a:pt x="3630" y="1"/>
                    <a:pt x="2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0"/>
            <p:cNvSpPr/>
            <p:nvPr/>
          </p:nvSpPr>
          <p:spPr>
            <a:xfrm>
              <a:off x="6302477" y="4305838"/>
              <a:ext cx="152083" cy="28146"/>
            </a:xfrm>
            <a:custGeom>
              <a:avLst/>
              <a:gdLst/>
              <a:ahLst/>
              <a:cxnLst/>
              <a:rect l="l" t="t" r="r" b="b"/>
              <a:pathLst>
                <a:path w="4917" h="910" extrusionOk="0">
                  <a:moveTo>
                    <a:pt x="2957" y="0"/>
                  </a:moveTo>
                  <a:cubicBezTo>
                    <a:pt x="1967" y="0"/>
                    <a:pt x="949" y="277"/>
                    <a:pt x="114" y="694"/>
                  </a:cubicBezTo>
                  <a:cubicBezTo>
                    <a:pt x="1" y="722"/>
                    <a:pt x="46" y="910"/>
                    <a:pt x="152" y="910"/>
                  </a:cubicBezTo>
                  <a:cubicBezTo>
                    <a:pt x="159" y="910"/>
                    <a:pt x="167" y="909"/>
                    <a:pt x="175" y="907"/>
                  </a:cubicBezTo>
                  <a:cubicBezTo>
                    <a:pt x="1544" y="633"/>
                    <a:pt x="2963" y="507"/>
                    <a:pt x="4364" y="507"/>
                  </a:cubicBezTo>
                  <a:cubicBezTo>
                    <a:pt x="4518" y="507"/>
                    <a:pt x="4672" y="509"/>
                    <a:pt x="4826" y="512"/>
                  </a:cubicBezTo>
                  <a:cubicBezTo>
                    <a:pt x="4856" y="512"/>
                    <a:pt x="4917" y="451"/>
                    <a:pt x="4856" y="420"/>
                  </a:cubicBezTo>
                  <a:cubicBezTo>
                    <a:pt x="4280" y="126"/>
                    <a:pt x="3625" y="0"/>
                    <a:pt x="2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0"/>
            <p:cNvSpPr/>
            <p:nvPr/>
          </p:nvSpPr>
          <p:spPr>
            <a:xfrm>
              <a:off x="6275259" y="4335902"/>
              <a:ext cx="152052" cy="28177"/>
            </a:xfrm>
            <a:custGeom>
              <a:avLst/>
              <a:gdLst/>
              <a:ahLst/>
              <a:cxnLst/>
              <a:rect l="l" t="t" r="r" b="b"/>
              <a:pathLst>
                <a:path w="4916" h="911" extrusionOk="0">
                  <a:moveTo>
                    <a:pt x="2942" y="1"/>
                  </a:moveTo>
                  <a:cubicBezTo>
                    <a:pt x="1955" y="1"/>
                    <a:pt x="947" y="277"/>
                    <a:pt x="113" y="695"/>
                  </a:cubicBezTo>
                  <a:cubicBezTo>
                    <a:pt x="0" y="751"/>
                    <a:pt x="44" y="911"/>
                    <a:pt x="147" y="911"/>
                  </a:cubicBezTo>
                  <a:cubicBezTo>
                    <a:pt x="155" y="911"/>
                    <a:pt x="164" y="910"/>
                    <a:pt x="174" y="907"/>
                  </a:cubicBezTo>
                  <a:cubicBezTo>
                    <a:pt x="1543" y="634"/>
                    <a:pt x="2962" y="508"/>
                    <a:pt x="4363" y="508"/>
                  </a:cubicBezTo>
                  <a:cubicBezTo>
                    <a:pt x="4517" y="508"/>
                    <a:pt x="4671" y="509"/>
                    <a:pt x="4824" y="512"/>
                  </a:cubicBezTo>
                  <a:cubicBezTo>
                    <a:pt x="4855" y="512"/>
                    <a:pt x="4915" y="451"/>
                    <a:pt x="4855" y="421"/>
                  </a:cubicBezTo>
                  <a:cubicBezTo>
                    <a:pt x="4266" y="127"/>
                    <a:pt x="3609" y="1"/>
                    <a:pt x="2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0"/>
            <p:cNvSpPr/>
            <p:nvPr/>
          </p:nvSpPr>
          <p:spPr>
            <a:xfrm>
              <a:off x="6746756" y="4162076"/>
              <a:ext cx="122607" cy="86016"/>
            </a:xfrm>
            <a:custGeom>
              <a:avLst/>
              <a:gdLst/>
              <a:ahLst/>
              <a:cxnLst/>
              <a:rect l="l" t="t" r="r" b="b"/>
              <a:pathLst>
                <a:path w="3964" h="2781" extrusionOk="0">
                  <a:moveTo>
                    <a:pt x="1979" y="1"/>
                  </a:moveTo>
                  <a:cubicBezTo>
                    <a:pt x="1788" y="1"/>
                    <a:pt x="1585" y="45"/>
                    <a:pt x="1374" y="144"/>
                  </a:cubicBezTo>
                  <a:cubicBezTo>
                    <a:pt x="0" y="831"/>
                    <a:pt x="715" y="2781"/>
                    <a:pt x="1984" y="2781"/>
                  </a:cubicBezTo>
                  <a:cubicBezTo>
                    <a:pt x="2175" y="2781"/>
                    <a:pt x="2379" y="2736"/>
                    <a:pt x="2589" y="2637"/>
                  </a:cubicBezTo>
                  <a:cubicBezTo>
                    <a:pt x="3963" y="1950"/>
                    <a:pt x="3248" y="1"/>
                    <a:pt x="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0"/>
            <p:cNvSpPr/>
            <p:nvPr/>
          </p:nvSpPr>
          <p:spPr>
            <a:xfrm>
              <a:off x="6242999" y="4152302"/>
              <a:ext cx="181497" cy="112028"/>
            </a:xfrm>
            <a:custGeom>
              <a:avLst/>
              <a:gdLst/>
              <a:ahLst/>
              <a:cxnLst/>
              <a:rect l="l" t="t" r="r" b="b"/>
              <a:pathLst>
                <a:path w="5868" h="3622" extrusionOk="0">
                  <a:moveTo>
                    <a:pt x="1533" y="473"/>
                  </a:moveTo>
                  <a:cubicBezTo>
                    <a:pt x="2004" y="473"/>
                    <a:pt x="2572" y="669"/>
                    <a:pt x="2828" y="825"/>
                  </a:cubicBezTo>
                  <a:cubicBezTo>
                    <a:pt x="3162" y="1007"/>
                    <a:pt x="3496" y="1251"/>
                    <a:pt x="3800" y="1524"/>
                  </a:cubicBezTo>
                  <a:cubicBezTo>
                    <a:pt x="4469" y="2041"/>
                    <a:pt x="5016" y="2649"/>
                    <a:pt x="5624" y="3226"/>
                  </a:cubicBezTo>
                  <a:cubicBezTo>
                    <a:pt x="4955" y="3074"/>
                    <a:pt x="4317" y="3014"/>
                    <a:pt x="3648" y="2892"/>
                  </a:cubicBezTo>
                  <a:cubicBezTo>
                    <a:pt x="2858" y="2740"/>
                    <a:pt x="1247" y="2497"/>
                    <a:pt x="913" y="1585"/>
                  </a:cubicBezTo>
                  <a:cubicBezTo>
                    <a:pt x="589" y="727"/>
                    <a:pt x="998" y="473"/>
                    <a:pt x="1533" y="473"/>
                  </a:cubicBezTo>
                  <a:close/>
                  <a:moveTo>
                    <a:pt x="1612" y="0"/>
                  </a:moveTo>
                  <a:cubicBezTo>
                    <a:pt x="1119" y="0"/>
                    <a:pt x="659" y="188"/>
                    <a:pt x="426" y="704"/>
                  </a:cubicBezTo>
                  <a:cubicBezTo>
                    <a:pt x="1" y="1646"/>
                    <a:pt x="821" y="2375"/>
                    <a:pt x="1551" y="2740"/>
                  </a:cubicBezTo>
                  <a:cubicBezTo>
                    <a:pt x="2797" y="3348"/>
                    <a:pt x="4287" y="3409"/>
                    <a:pt x="5624" y="3621"/>
                  </a:cubicBezTo>
                  <a:cubicBezTo>
                    <a:pt x="5746" y="3621"/>
                    <a:pt x="5867" y="3500"/>
                    <a:pt x="5837" y="3378"/>
                  </a:cubicBezTo>
                  <a:cubicBezTo>
                    <a:pt x="5867" y="3348"/>
                    <a:pt x="5867" y="3318"/>
                    <a:pt x="5867" y="3318"/>
                  </a:cubicBezTo>
                  <a:cubicBezTo>
                    <a:pt x="5107" y="2041"/>
                    <a:pt x="4043" y="1007"/>
                    <a:pt x="2797" y="308"/>
                  </a:cubicBezTo>
                  <a:cubicBezTo>
                    <a:pt x="2453" y="129"/>
                    <a:pt x="2021" y="0"/>
                    <a:pt x="1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0"/>
            <p:cNvSpPr/>
            <p:nvPr/>
          </p:nvSpPr>
          <p:spPr>
            <a:xfrm>
              <a:off x="6412217" y="4134208"/>
              <a:ext cx="170208" cy="129349"/>
            </a:xfrm>
            <a:custGeom>
              <a:avLst/>
              <a:gdLst/>
              <a:ahLst/>
              <a:cxnLst/>
              <a:rect l="l" t="t" r="r" b="b"/>
              <a:pathLst>
                <a:path w="5503" h="4182" extrusionOk="0">
                  <a:moveTo>
                    <a:pt x="4068" y="464"/>
                  </a:moveTo>
                  <a:cubicBezTo>
                    <a:pt x="4504" y="464"/>
                    <a:pt x="4821" y="710"/>
                    <a:pt x="4652" y="1501"/>
                  </a:cubicBezTo>
                  <a:cubicBezTo>
                    <a:pt x="4439" y="2413"/>
                    <a:pt x="2889" y="2899"/>
                    <a:pt x="2129" y="3143"/>
                  </a:cubicBezTo>
                  <a:lnTo>
                    <a:pt x="2129" y="3173"/>
                  </a:lnTo>
                  <a:cubicBezTo>
                    <a:pt x="1490" y="3386"/>
                    <a:pt x="852" y="3538"/>
                    <a:pt x="214" y="3811"/>
                  </a:cubicBezTo>
                  <a:cubicBezTo>
                    <a:pt x="700" y="3112"/>
                    <a:pt x="1217" y="2474"/>
                    <a:pt x="1764" y="1836"/>
                  </a:cubicBezTo>
                  <a:cubicBezTo>
                    <a:pt x="2037" y="1532"/>
                    <a:pt x="2341" y="1258"/>
                    <a:pt x="2645" y="985"/>
                  </a:cubicBezTo>
                  <a:cubicBezTo>
                    <a:pt x="2906" y="789"/>
                    <a:pt x="3566" y="464"/>
                    <a:pt x="4068" y="464"/>
                  </a:cubicBezTo>
                  <a:close/>
                  <a:moveTo>
                    <a:pt x="3932" y="0"/>
                  </a:moveTo>
                  <a:cubicBezTo>
                    <a:pt x="3453" y="0"/>
                    <a:pt x="2947" y="218"/>
                    <a:pt x="2585" y="498"/>
                  </a:cubicBezTo>
                  <a:cubicBezTo>
                    <a:pt x="1430" y="1380"/>
                    <a:pt x="548" y="2565"/>
                    <a:pt x="1" y="3933"/>
                  </a:cubicBezTo>
                  <a:cubicBezTo>
                    <a:pt x="1" y="3933"/>
                    <a:pt x="1" y="3963"/>
                    <a:pt x="31" y="3994"/>
                  </a:cubicBezTo>
                  <a:cubicBezTo>
                    <a:pt x="31" y="4099"/>
                    <a:pt x="123" y="4182"/>
                    <a:pt x="227" y="4182"/>
                  </a:cubicBezTo>
                  <a:cubicBezTo>
                    <a:pt x="243" y="4182"/>
                    <a:pt x="259" y="4180"/>
                    <a:pt x="275" y="4176"/>
                  </a:cubicBezTo>
                  <a:cubicBezTo>
                    <a:pt x="1582" y="3781"/>
                    <a:pt x="3010" y="3507"/>
                    <a:pt x="4165" y="2717"/>
                  </a:cubicBezTo>
                  <a:cubicBezTo>
                    <a:pt x="4864" y="2231"/>
                    <a:pt x="5503" y="1349"/>
                    <a:pt x="4986" y="559"/>
                  </a:cubicBezTo>
                  <a:cubicBezTo>
                    <a:pt x="4722" y="156"/>
                    <a:pt x="4336" y="0"/>
                    <a:pt x="3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46;p91">
            <a:extLst>
              <a:ext uri="{FF2B5EF4-FFF2-40B4-BE49-F238E27FC236}">
                <a16:creationId xmlns:a16="http://schemas.microsoft.com/office/drawing/2014/main" id="{001611C2-1D31-C3FF-6E1A-26AA4F50BF71}"/>
              </a:ext>
            </a:extLst>
          </p:cNvPr>
          <p:cNvGrpSpPr/>
          <p:nvPr/>
        </p:nvGrpSpPr>
        <p:grpSpPr>
          <a:xfrm>
            <a:off x="707507" y="152431"/>
            <a:ext cx="2072447" cy="343709"/>
            <a:chOff x="109373" y="110014"/>
            <a:chExt cx="2072447" cy="343709"/>
          </a:xfrm>
        </p:grpSpPr>
        <p:pic>
          <p:nvPicPr>
            <p:cNvPr id="3" name="Google Shape;747;p91" descr="A yellow hexagon with a white flower and red flames&#10;&#10;Description automatically generated">
              <a:extLst>
                <a:ext uri="{FF2B5EF4-FFF2-40B4-BE49-F238E27FC236}">
                  <a16:creationId xmlns:a16="http://schemas.microsoft.com/office/drawing/2014/main" id="{2E9EBCBD-7929-CDCC-4C68-3AD2FFC968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373" y="135681"/>
              <a:ext cx="298563" cy="292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748;p91">
              <a:extLst>
                <a:ext uri="{FF2B5EF4-FFF2-40B4-BE49-F238E27FC236}">
                  <a16:creationId xmlns:a16="http://schemas.microsoft.com/office/drawing/2014/main" id="{4ED657F0-1BFE-A3B0-F46C-49032FAD145A}"/>
                </a:ext>
              </a:extLst>
            </p:cNvPr>
            <p:cNvSpPr txBox="1"/>
            <p:nvPr/>
          </p:nvSpPr>
          <p:spPr>
            <a:xfrm>
              <a:off x="547266" y="110014"/>
              <a:ext cx="15831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5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SISTEM INFORMASI</a:t>
              </a:r>
              <a:endParaRPr sz="125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" name="Google Shape;749;p91">
              <a:extLst>
                <a:ext uri="{FF2B5EF4-FFF2-40B4-BE49-F238E27FC236}">
                  <a16:creationId xmlns:a16="http://schemas.microsoft.com/office/drawing/2014/main" id="{0A639372-9FA1-DF62-37CE-E33B67262004}"/>
                </a:ext>
              </a:extLst>
            </p:cNvPr>
            <p:cNvSpPr txBox="1"/>
            <p:nvPr/>
          </p:nvSpPr>
          <p:spPr>
            <a:xfrm>
              <a:off x="561520" y="284523"/>
              <a:ext cx="1620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FAKULTAS ILMU KOMPUTER UPN VETERAN JATIM</a:t>
              </a:r>
              <a:endParaRPr sz="5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6" name="Google Shape;750;p91">
              <a:extLst>
                <a:ext uri="{FF2B5EF4-FFF2-40B4-BE49-F238E27FC236}">
                  <a16:creationId xmlns:a16="http://schemas.microsoft.com/office/drawing/2014/main" id="{1A242AE0-0B6A-3134-4FB2-EEA9BDB9B14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3025" y="157825"/>
              <a:ext cx="149375" cy="2480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537E484-839F-A42A-A8E6-E3BB6F3C23B8}"/>
              </a:ext>
            </a:extLst>
          </p:cNvPr>
          <p:cNvSpPr txBox="1"/>
          <p:nvPr/>
        </p:nvSpPr>
        <p:spPr>
          <a:xfrm>
            <a:off x="752111" y="1526230"/>
            <a:ext cx="1263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SI231125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>
          <a:extLst>
            <a:ext uri="{FF2B5EF4-FFF2-40B4-BE49-F238E27FC236}">
              <a16:creationId xmlns:a16="http://schemas.microsoft.com/office/drawing/2014/main" id="{5407BFE0-9EE6-132E-DE87-9BC12B174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100">
            <a:extLst>
              <a:ext uri="{FF2B5EF4-FFF2-40B4-BE49-F238E27FC236}">
                <a16:creationId xmlns:a16="http://schemas.microsoft.com/office/drawing/2014/main" id="{C60EC609-743C-6815-824F-D99B4CB7734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 flipH="1">
            <a:off x="1564587" y="1648312"/>
            <a:ext cx="6581146" cy="27446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>
                <a:latin typeface="DM Sans" pitchFamily="2" charset="0"/>
              </a:rPr>
              <a:t>Dia </a:t>
            </a:r>
            <a:r>
              <a:rPr lang="en-US" dirty="0" err="1">
                <a:latin typeface="DM Sans" pitchFamily="2" charset="0"/>
              </a:rPr>
              <a:t>mengirimkan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informasi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rahasia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dari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mantan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perusahaannya</a:t>
            </a:r>
            <a:r>
              <a:rPr lang="en-US" dirty="0">
                <a:latin typeface="DM Sans" pitchFamily="2" charset="0"/>
              </a:rPr>
              <a:t>, IBM, </a:t>
            </a:r>
            <a:r>
              <a:rPr lang="en-US" dirty="0" err="1">
                <a:latin typeface="DM Sans" pitchFamily="2" charset="0"/>
              </a:rPr>
              <a:t>kepada</a:t>
            </a:r>
            <a:r>
              <a:rPr lang="en-US" dirty="0">
                <a:latin typeface="DM Sans" pitchFamily="2" charset="0"/>
              </a:rPr>
              <a:t> dua wakil </a:t>
            </a:r>
            <a:r>
              <a:rPr lang="en-US" dirty="0" err="1">
                <a:latin typeface="DM Sans" pitchFamily="2" charset="0"/>
              </a:rPr>
              <a:t>presiden</a:t>
            </a:r>
            <a:r>
              <a:rPr lang="en-US" dirty="0">
                <a:latin typeface="DM Sans" pitchFamily="2" charset="0"/>
              </a:rPr>
              <a:t> senior di HP </a:t>
            </a:r>
            <a:r>
              <a:rPr lang="en-US" dirty="0" err="1">
                <a:latin typeface="DM Sans" pitchFamily="2" charset="0"/>
              </a:rPr>
              <a:t>melalui</a:t>
            </a:r>
            <a:r>
              <a:rPr lang="en-US" dirty="0">
                <a:latin typeface="DM Sans" pitchFamily="2" charset="0"/>
              </a:rPr>
              <a:t> email.</a:t>
            </a:r>
          </a:p>
          <a:p>
            <a:pPr marL="0" lvl="0" indent="0"/>
            <a:endParaRPr lang="en-US" dirty="0">
              <a:latin typeface="DM Sans" pitchFamily="2" charset="0"/>
            </a:endParaRPr>
          </a:p>
          <a:p>
            <a:pPr marL="0" lvl="0" indent="0"/>
            <a:r>
              <a:rPr lang="en-US" dirty="0" err="1">
                <a:latin typeface="DM Sans" pitchFamily="2" charset="0"/>
              </a:rPr>
              <a:t>Informasi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tersebut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ditandai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sebagai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rahasia</a:t>
            </a:r>
            <a:r>
              <a:rPr lang="en-US" dirty="0">
                <a:latin typeface="DM Sans" pitchFamily="2" charset="0"/>
              </a:rPr>
              <a:t> di </a:t>
            </a:r>
            <a:r>
              <a:rPr lang="en-US" dirty="0" err="1">
                <a:latin typeface="DM Sans" pitchFamily="2" charset="0"/>
              </a:rPr>
              <a:t>setiap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halaman</a:t>
            </a:r>
            <a:r>
              <a:rPr lang="en-US" dirty="0">
                <a:latin typeface="DM Sans" pitchFamily="2" charset="0"/>
              </a:rPr>
              <a:t> dan </a:t>
            </a:r>
            <a:r>
              <a:rPr lang="en-US" dirty="0" err="1">
                <a:latin typeface="DM Sans" pitchFamily="2" charset="0"/>
              </a:rPr>
              <a:t>mencakup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biaya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produk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serta</a:t>
            </a:r>
            <a:r>
              <a:rPr lang="en-US" dirty="0">
                <a:latin typeface="DM Sans" pitchFamily="2" charset="0"/>
              </a:rPr>
              <a:t> data material yang </a:t>
            </a:r>
            <a:r>
              <a:rPr lang="en-US" dirty="0" err="1">
                <a:latin typeface="DM Sans" pitchFamily="2" charset="0"/>
              </a:rPr>
              <a:t>dapat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membantu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tim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penjualan</a:t>
            </a:r>
            <a:r>
              <a:rPr lang="en-US" dirty="0">
                <a:latin typeface="DM Sans" pitchFamily="2" charset="0"/>
              </a:rPr>
              <a:t> HP </a:t>
            </a:r>
            <a:r>
              <a:rPr lang="en-US" dirty="0" err="1">
                <a:latin typeface="DM Sans" pitchFamily="2" charset="0"/>
              </a:rPr>
              <a:t>memahami</a:t>
            </a:r>
            <a:r>
              <a:rPr lang="en-US" dirty="0">
                <a:latin typeface="DM Sans" pitchFamily="2" charset="0"/>
              </a:rPr>
              <a:t> strategi IBM.</a:t>
            </a:r>
          </a:p>
          <a:p>
            <a:pPr marL="0" lvl="0" indent="0"/>
            <a:endParaRPr lang="en-US" dirty="0">
              <a:latin typeface="DM Sans" pitchFamily="2" charset="0"/>
            </a:endParaRPr>
          </a:p>
          <a:p>
            <a:pPr marL="0" lvl="0" indent="0"/>
            <a:r>
              <a:rPr lang="en-US" dirty="0">
                <a:latin typeface="DM Sans" pitchFamily="2" charset="0"/>
              </a:rPr>
              <a:t>HP </a:t>
            </a:r>
            <a:r>
              <a:rPr lang="en-US" dirty="0" err="1">
                <a:latin typeface="DM Sans" pitchFamily="2" charset="0"/>
              </a:rPr>
              <a:t>segera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melakukan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penyelidikan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b="1" dirty="0" err="1">
                <a:latin typeface="DM Sans" pitchFamily="2" charset="0"/>
              </a:rPr>
              <a:t>memecat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karyawan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tersebut</a:t>
            </a:r>
            <a:r>
              <a:rPr lang="en-US" dirty="0">
                <a:latin typeface="DM Sans" pitchFamily="2" charset="0"/>
              </a:rPr>
              <a:t>, dan </a:t>
            </a:r>
            <a:r>
              <a:rPr lang="en-US" dirty="0" err="1">
                <a:latin typeface="DM Sans" pitchFamily="2" charset="0"/>
              </a:rPr>
              <a:t>melaporkannya</a:t>
            </a:r>
            <a:r>
              <a:rPr lang="en-US" dirty="0">
                <a:latin typeface="DM Sans" pitchFamily="2" charset="0"/>
              </a:rPr>
              <a:t> ke IBM </a:t>
            </a:r>
            <a:r>
              <a:rPr lang="en-US" dirty="0" err="1">
                <a:latin typeface="DM Sans" pitchFamily="2" charset="0"/>
              </a:rPr>
              <a:t>serta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pihak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penegak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hukum</a:t>
            </a:r>
            <a:r>
              <a:rPr lang="en-US" dirty="0">
                <a:latin typeface="DM Sans" pitchFamily="2" charset="0"/>
              </a:rPr>
              <a:t>.</a:t>
            </a:r>
            <a:endParaRPr dirty="0">
              <a:latin typeface="DM Sans" pitchFamily="2" charset="0"/>
            </a:endParaRPr>
          </a:p>
        </p:txBody>
      </p:sp>
      <p:sp>
        <p:nvSpPr>
          <p:cNvPr id="2690" name="Google Shape;2690;p100">
            <a:extLst>
              <a:ext uri="{FF2B5EF4-FFF2-40B4-BE49-F238E27FC236}">
                <a16:creationId xmlns:a16="http://schemas.microsoft.com/office/drawing/2014/main" id="{26AE6041-D86D-D550-04F9-9D8EA6F7ED9A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91" name="Google Shape;2691;p100">
            <a:extLst>
              <a:ext uri="{FF2B5EF4-FFF2-40B4-BE49-F238E27FC236}">
                <a16:creationId xmlns:a16="http://schemas.microsoft.com/office/drawing/2014/main" id="{EBFEE2A5-F388-0E6B-E687-4192AF151B20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92" name="Google Shape;2692;p100">
            <a:extLst>
              <a:ext uri="{FF2B5EF4-FFF2-40B4-BE49-F238E27FC236}">
                <a16:creationId xmlns:a16="http://schemas.microsoft.com/office/drawing/2014/main" id="{0B58B934-F0DD-6C0D-B371-A95F7C3C9B5A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" name="Google Shape;2632;p100">
            <a:extLst>
              <a:ext uri="{FF2B5EF4-FFF2-40B4-BE49-F238E27FC236}">
                <a16:creationId xmlns:a16="http://schemas.microsoft.com/office/drawing/2014/main" id="{DC441AA7-ACAC-B620-0AD8-1CC651C99437}"/>
              </a:ext>
            </a:extLst>
          </p:cNvPr>
          <p:cNvSpPr/>
          <p:nvPr/>
        </p:nvSpPr>
        <p:spPr>
          <a:xfrm>
            <a:off x="720000" y="2107164"/>
            <a:ext cx="667500" cy="104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" name="Google Shape;2633;p100">
            <a:extLst>
              <a:ext uri="{FF2B5EF4-FFF2-40B4-BE49-F238E27FC236}">
                <a16:creationId xmlns:a16="http://schemas.microsoft.com/office/drawing/2014/main" id="{D82957DB-B580-AD8D-9AE1-70DBA5DCAA62}"/>
              </a:ext>
            </a:extLst>
          </p:cNvPr>
          <p:cNvSpPr/>
          <p:nvPr/>
        </p:nvSpPr>
        <p:spPr>
          <a:xfrm>
            <a:off x="720000" y="3231040"/>
            <a:ext cx="667500" cy="2182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6" name="Google Shape;2643;p100">
            <a:extLst>
              <a:ext uri="{FF2B5EF4-FFF2-40B4-BE49-F238E27FC236}">
                <a16:creationId xmlns:a16="http://schemas.microsoft.com/office/drawing/2014/main" id="{6193FA01-B576-444D-F3B6-9CD59566B5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4483" y="1151408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DM Sans" pitchFamily="2" charset="0"/>
              </a:rPr>
              <a:t>Studi Kasus : Pemecatan Wakil Presiden HP</a:t>
            </a:r>
            <a:endParaRPr sz="24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6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Google Shape;3094;p110"/>
          <p:cNvSpPr/>
          <p:nvPr/>
        </p:nvSpPr>
        <p:spPr>
          <a:xfrm>
            <a:off x="6576440" y="1908582"/>
            <a:ext cx="2689200" cy="384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095" name="Google Shape;3095;p110"/>
          <p:cNvSpPr txBox="1">
            <a:spLocks noGrp="1"/>
          </p:cNvSpPr>
          <p:nvPr>
            <p:ph type="title"/>
          </p:nvPr>
        </p:nvSpPr>
        <p:spPr>
          <a:xfrm>
            <a:off x="721959" y="857830"/>
            <a:ext cx="7316635" cy="577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" dirty="0">
                <a:latin typeface="DM Sans" pitchFamily="2" charset="0"/>
              </a:rPr>
              <a:t>2. Hubungan : IT Worker &amp; Klien</a:t>
            </a:r>
            <a:endParaRPr dirty="0">
              <a:latin typeface="DM Sans" pitchFamily="2" charset="0"/>
            </a:endParaRPr>
          </a:p>
        </p:txBody>
      </p:sp>
      <p:sp>
        <p:nvSpPr>
          <p:cNvPr id="3096" name="Google Shape;3096;p110"/>
          <p:cNvSpPr txBox="1">
            <a:spLocks noGrp="1"/>
          </p:cNvSpPr>
          <p:nvPr>
            <p:ph type="subTitle" idx="1"/>
          </p:nvPr>
        </p:nvSpPr>
        <p:spPr>
          <a:xfrm>
            <a:off x="796344" y="1502729"/>
            <a:ext cx="5441618" cy="31694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DM Sans" pitchFamily="2" charset="0"/>
              </a:rPr>
              <a:t>IT Worker </a:t>
            </a:r>
            <a:r>
              <a:rPr lang="en" dirty="0">
                <a:latin typeface="DM Sans" pitchFamily="2" charset="0"/>
              </a:rPr>
              <a:t>menyediakan hardware, software, atau layanan dengan biaya tertentu.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DM Sans" pitchFamily="2" charset="0"/>
              </a:rPr>
              <a:t>Klien</a:t>
            </a:r>
            <a:r>
              <a:rPr lang="en" dirty="0">
                <a:latin typeface="DM Sans" pitchFamily="2" charset="0"/>
              </a:rPr>
              <a:t> memberikan kompensasi, akses ke kontak penting, dan work space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DM Sans" pitchFamily="2" charset="0"/>
              </a:rPr>
              <a:t>Hubungan </a:t>
            </a:r>
            <a:r>
              <a:rPr lang="en" dirty="0">
                <a:latin typeface="DM Sans" pitchFamily="2" charset="0"/>
              </a:rPr>
              <a:t>ini biasanya didokumentasikan dalam bentuk </a:t>
            </a:r>
            <a:r>
              <a:rPr lang="en" b="1" dirty="0">
                <a:latin typeface="DM Sans" pitchFamily="2" charset="0"/>
              </a:rPr>
              <a:t>perjanjian kontrak</a:t>
            </a:r>
            <a:r>
              <a:rPr lang="en" dirty="0">
                <a:latin typeface="DM Sans" pitchFamily="2" charset="0"/>
              </a:rPr>
              <a:t>, yang mencakup </a:t>
            </a:r>
            <a:r>
              <a:rPr lang="en" dirty="0">
                <a:latin typeface="DM Sans" pitchFamily="2" charset="0"/>
                <a:sym typeface="Wingdings" panose="05000000000000000000" pitchFamily="2" charset="2"/>
              </a:rPr>
              <a:t> </a:t>
            </a:r>
            <a:r>
              <a:rPr lang="en" i="1" dirty="0">
                <a:latin typeface="DM Sans" pitchFamily="2" charset="0"/>
                <a:sym typeface="Wingdings" panose="05000000000000000000" pitchFamily="2" charset="2"/>
              </a:rPr>
              <a:t>siapa yang bertanggung jawab, kapan pekerjaan dimulai, lama waktu yang dibutuhkan, biaya yang harus dibayarkan klien, dsb</a:t>
            </a:r>
            <a:endParaRPr b="1" i="1" dirty="0">
              <a:latin typeface="DM Sans" pitchFamily="2" charset="0"/>
            </a:endParaRPr>
          </a:p>
        </p:txBody>
      </p:sp>
      <p:cxnSp>
        <p:nvCxnSpPr>
          <p:cNvPr id="3097" name="Google Shape;3097;p110"/>
          <p:cNvCxnSpPr/>
          <p:nvPr/>
        </p:nvCxnSpPr>
        <p:spPr>
          <a:xfrm>
            <a:off x="816825" y="4672218"/>
            <a:ext cx="77076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3" name="Google Shape;3103;p110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104" name="Google Shape;3104;p110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105" name="Google Shape;3105;p110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3">
          <a:extLst>
            <a:ext uri="{FF2B5EF4-FFF2-40B4-BE49-F238E27FC236}">
              <a16:creationId xmlns:a16="http://schemas.microsoft.com/office/drawing/2014/main" id="{F83514DD-9AD1-438F-E284-38F14B389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Google Shape;3094;p110">
            <a:extLst>
              <a:ext uri="{FF2B5EF4-FFF2-40B4-BE49-F238E27FC236}">
                <a16:creationId xmlns:a16="http://schemas.microsoft.com/office/drawing/2014/main" id="{6BC721FA-EEBC-07CB-AF22-BF6C8027BA9C}"/>
              </a:ext>
            </a:extLst>
          </p:cNvPr>
          <p:cNvSpPr/>
          <p:nvPr/>
        </p:nvSpPr>
        <p:spPr>
          <a:xfrm>
            <a:off x="6576440" y="1908582"/>
            <a:ext cx="2689200" cy="384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095" name="Google Shape;3095;p110">
            <a:extLst>
              <a:ext uri="{FF2B5EF4-FFF2-40B4-BE49-F238E27FC236}">
                <a16:creationId xmlns:a16="http://schemas.microsoft.com/office/drawing/2014/main" id="{1E95E359-5D65-438F-79AA-7A7B6A06E3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959" y="857830"/>
            <a:ext cx="7316635" cy="577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" dirty="0">
                <a:latin typeface="DM Sans" pitchFamily="2" charset="0"/>
              </a:rPr>
              <a:t>2. Hubungan : IT Worker &amp; Klien </a:t>
            </a:r>
            <a:r>
              <a:rPr lang="en" sz="2000" b="0" dirty="0">
                <a:latin typeface="DM Sans" pitchFamily="2" charset="0"/>
              </a:rPr>
              <a:t>(cont.)</a:t>
            </a:r>
            <a:endParaRPr b="0" dirty="0">
              <a:latin typeface="DM Sans" pitchFamily="2" charset="0"/>
            </a:endParaRPr>
          </a:p>
        </p:txBody>
      </p:sp>
      <p:sp>
        <p:nvSpPr>
          <p:cNvPr id="3096" name="Google Shape;3096;p110">
            <a:extLst>
              <a:ext uri="{FF2B5EF4-FFF2-40B4-BE49-F238E27FC236}">
                <a16:creationId xmlns:a16="http://schemas.microsoft.com/office/drawing/2014/main" id="{0D503C95-4567-0DFD-38A2-9B943272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1958" y="1636956"/>
            <a:ext cx="5854481" cy="12189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 pitchFamily="2" charset="0"/>
              </a:rPr>
              <a:t>Salah satu contoh masalah etika  </a:t>
            </a:r>
            <a:r>
              <a:rPr lang="en" dirty="0">
                <a:latin typeface="DM Sans" pitchFamily="2" charset="0"/>
                <a:sym typeface="Wingdings" panose="05000000000000000000" pitchFamily="2" charset="2"/>
              </a:rPr>
              <a:t> ketika konsultan IT atau auditor </a:t>
            </a:r>
            <a:r>
              <a:rPr lang="en" b="1" dirty="0">
                <a:latin typeface="DM Sans" pitchFamily="2" charset="0"/>
                <a:sym typeface="Wingdings" panose="05000000000000000000" pitchFamily="2" charset="2"/>
              </a:rPr>
              <a:t>terlibat </a:t>
            </a:r>
            <a:r>
              <a:rPr lang="en" dirty="0">
                <a:latin typeface="DM Sans" pitchFamily="2" charset="0"/>
                <a:sym typeface="Wingdings" panose="05000000000000000000" pitchFamily="2" charset="2"/>
              </a:rPr>
              <a:t>dalam </a:t>
            </a:r>
            <a:r>
              <a:rPr lang="en" b="1" dirty="0">
                <a:latin typeface="DM Sans" pitchFamily="2" charset="0"/>
                <a:sym typeface="Wingdings" panose="05000000000000000000" pitchFamily="2" charset="2"/>
              </a:rPr>
              <a:t>merekomendasikan</a:t>
            </a:r>
            <a:r>
              <a:rPr lang="en" dirty="0">
                <a:latin typeface="DM Sans" pitchFamily="2" charset="0"/>
                <a:sym typeface="Wingdings" panose="05000000000000000000" pitchFamily="2" charset="2"/>
              </a:rPr>
              <a:t> produk atau layanan dari perusahaan mereka sendiri atau vendor yang bekerja sama dengan mereka.</a:t>
            </a:r>
            <a:endParaRPr i="1" dirty="0">
              <a:latin typeface="DM Sans" pitchFamily="2" charset="0"/>
            </a:endParaRPr>
          </a:p>
        </p:txBody>
      </p:sp>
      <p:cxnSp>
        <p:nvCxnSpPr>
          <p:cNvPr id="3097" name="Google Shape;3097;p110">
            <a:extLst>
              <a:ext uri="{FF2B5EF4-FFF2-40B4-BE49-F238E27FC236}">
                <a16:creationId xmlns:a16="http://schemas.microsoft.com/office/drawing/2014/main" id="{9E7288B9-4BC3-2AE8-09C5-A9064A0DDEA3}"/>
              </a:ext>
            </a:extLst>
          </p:cNvPr>
          <p:cNvCxnSpPr/>
          <p:nvPr/>
        </p:nvCxnSpPr>
        <p:spPr>
          <a:xfrm>
            <a:off x="816825" y="4672218"/>
            <a:ext cx="77076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3" name="Google Shape;3103;p110">
            <a:extLst>
              <a:ext uri="{FF2B5EF4-FFF2-40B4-BE49-F238E27FC236}">
                <a16:creationId xmlns:a16="http://schemas.microsoft.com/office/drawing/2014/main" id="{BA19D842-3980-8D90-0A32-EFA6583D91E5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104" name="Google Shape;3104;p110">
            <a:extLst>
              <a:ext uri="{FF2B5EF4-FFF2-40B4-BE49-F238E27FC236}">
                <a16:creationId xmlns:a16="http://schemas.microsoft.com/office/drawing/2014/main" id="{8732CB5D-9F6B-45BA-B3B0-97D4BB89E2C2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105" name="Google Shape;3105;p110">
            <a:extLst>
              <a:ext uri="{FF2B5EF4-FFF2-40B4-BE49-F238E27FC236}">
                <a16:creationId xmlns:a16="http://schemas.microsoft.com/office/drawing/2014/main" id="{7009A517-401C-7358-43D1-83E235BA42DC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" name="Google Shape;3096;p110">
            <a:extLst>
              <a:ext uri="{FF2B5EF4-FFF2-40B4-BE49-F238E27FC236}">
                <a16:creationId xmlns:a16="http://schemas.microsoft.com/office/drawing/2014/main" id="{4272D535-5B99-3670-1727-0453642E6D35}"/>
              </a:ext>
            </a:extLst>
          </p:cNvPr>
          <p:cNvSpPr txBox="1">
            <a:spLocks/>
          </p:cNvSpPr>
          <p:nvPr/>
        </p:nvSpPr>
        <p:spPr>
          <a:xfrm>
            <a:off x="700987" y="3057810"/>
            <a:ext cx="5854481" cy="121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/>
            <a:r>
              <a:rPr lang="en-US" dirty="0">
                <a:latin typeface="DM Sans" pitchFamily="2" charset="0"/>
              </a:rPr>
              <a:t>Ketika </a:t>
            </a:r>
            <a:r>
              <a:rPr lang="en-US" b="1" dirty="0" err="1">
                <a:latin typeface="DM Sans" pitchFamily="2" charset="0"/>
              </a:rPr>
              <a:t>proyek</a:t>
            </a:r>
            <a:r>
              <a:rPr lang="en-US" b="1" dirty="0">
                <a:latin typeface="DM Sans" pitchFamily="2" charset="0"/>
              </a:rPr>
              <a:t> IT </a:t>
            </a:r>
            <a:r>
              <a:rPr lang="en-US" b="1" dirty="0" err="1">
                <a:latin typeface="DM Sans" pitchFamily="2" charset="0"/>
              </a:rPr>
              <a:t>gagal</a:t>
            </a:r>
            <a:r>
              <a:rPr lang="en-US" dirty="0">
                <a:latin typeface="DM Sans" pitchFamily="2" charset="0"/>
              </a:rPr>
              <a:t> (</a:t>
            </a:r>
            <a:r>
              <a:rPr lang="en-US" dirty="0" err="1">
                <a:latin typeface="DM Sans" pitchFamily="2" charset="0"/>
              </a:rPr>
              <a:t>karena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biaya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membengkak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jadwal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tertunda</a:t>
            </a:r>
            <a:r>
              <a:rPr lang="en-US" dirty="0">
                <a:latin typeface="DM Sans" pitchFamily="2" charset="0"/>
              </a:rPr>
              <a:t>, system </a:t>
            </a:r>
            <a:r>
              <a:rPr lang="en-US" dirty="0" err="1">
                <a:latin typeface="DM Sans" pitchFamily="2" charset="0"/>
              </a:rPr>
              <a:t>tidak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berfungsi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dsb</a:t>
            </a:r>
            <a:r>
              <a:rPr lang="en-US" dirty="0">
                <a:latin typeface="DM Sans" pitchFamily="2" charset="0"/>
              </a:rPr>
              <a:t>), </a:t>
            </a:r>
            <a:r>
              <a:rPr lang="en-US" dirty="0" err="1">
                <a:latin typeface="DM Sans" pitchFamily="2" charset="0"/>
              </a:rPr>
              <a:t>pihak</a:t>
            </a:r>
            <a:r>
              <a:rPr lang="en-US" dirty="0">
                <a:latin typeface="DM Sans" pitchFamily="2" charset="0"/>
              </a:rPr>
              <a:t> yang </a:t>
            </a:r>
            <a:r>
              <a:rPr lang="en-US" dirty="0" err="1">
                <a:latin typeface="DM Sans" pitchFamily="2" charset="0"/>
              </a:rPr>
              <a:t>dirugikan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bisa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menuduh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adanya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penipuan</a:t>
            </a:r>
            <a:r>
              <a:rPr lang="en-US" b="1" dirty="0">
                <a:latin typeface="DM Sans" pitchFamily="2" charset="0"/>
              </a:rPr>
              <a:t>, </a:t>
            </a:r>
            <a:r>
              <a:rPr lang="en-US" b="1" dirty="0" err="1">
                <a:latin typeface="DM Sans" pitchFamily="2" charset="0"/>
              </a:rPr>
              <a:t>penyampaian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informasi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menyesatkan</a:t>
            </a:r>
            <a:r>
              <a:rPr lang="en-US" b="1" dirty="0">
                <a:latin typeface="DM Sans" pitchFamily="2" charset="0"/>
              </a:rPr>
              <a:t> , atau </a:t>
            </a:r>
            <a:r>
              <a:rPr lang="en-US" b="1" dirty="0" err="1">
                <a:latin typeface="DM Sans" pitchFamily="2" charset="0"/>
              </a:rPr>
              <a:t>pelanggaran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kontrak</a:t>
            </a:r>
            <a:r>
              <a:rPr lang="en-US" b="1" dirty="0">
                <a:latin typeface="DM Sans" pitchFamily="2" charset="0"/>
              </a:rPr>
              <a:t>.</a:t>
            </a:r>
            <a:endParaRPr lang="en-US" i="1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8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3">
          <a:extLst>
            <a:ext uri="{FF2B5EF4-FFF2-40B4-BE49-F238E27FC236}">
              <a16:creationId xmlns:a16="http://schemas.microsoft.com/office/drawing/2014/main" id="{C79A6F82-A60F-4027-59A1-3B5D5E974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Google Shape;3094;p110">
            <a:extLst>
              <a:ext uri="{FF2B5EF4-FFF2-40B4-BE49-F238E27FC236}">
                <a16:creationId xmlns:a16="http://schemas.microsoft.com/office/drawing/2014/main" id="{D8B6E8B6-B661-0D96-D9A6-5A70037DCDA0}"/>
              </a:ext>
            </a:extLst>
          </p:cNvPr>
          <p:cNvSpPr/>
          <p:nvPr/>
        </p:nvSpPr>
        <p:spPr>
          <a:xfrm>
            <a:off x="6576440" y="1908582"/>
            <a:ext cx="2689200" cy="384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095" name="Google Shape;3095;p110">
            <a:extLst>
              <a:ext uri="{FF2B5EF4-FFF2-40B4-BE49-F238E27FC236}">
                <a16:creationId xmlns:a16="http://schemas.microsoft.com/office/drawing/2014/main" id="{CF5CB478-EDF8-EB81-23B0-9C0717805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959" y="857830"/>
            <a:ext cx="7316635" cy="577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" dirty="0">
                <a:latin typeface="DM Sans" pitchFamily="2" charset="0"/>
              </a:rPr>
              <a:t>Penyebab Masalah dalam Proyek IT</a:t>
            </a:r>
            <a:endParaRPr b="0" dirty="0">
              <a:latin typeface="DM Sans" pitchFamily="2" charset="0"/>
            </a:endParaRPr>
          </a:p>
        </p:txBody>
      </p:sp>
      <p:sp>
        <p:nvSpPr>
          <p:cNvPr id="3096" name="Google Shape;3096;p110">
            <a:extLst>
              <a:ext uri="{FF2B5EF4-FFF2-40B4-BE49-F238E27FC236}">
                <a16:creationId xmlns:a16="http://schemas.microsoft.com/office/drawing/2014/main" id="{9AB019D7-A611-777A-65FD-3363FC5EDC0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1959" y="1636956"/>
            <a:ext cx="5553582" cy="30352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DM Sans" pitchFamily="2" charset="0"/>
              </a:rPr>
              <a:t>Klien </a:t>
            </a:r>
            <a:r>
              <a:rPr lang="en-US" b="1" dirty="0" err="1">
                <a:latin typeface="DM Sans" pitchFamily="2" charset="0"/>
              </a:rPr>
              <a:t>mengubah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kebutuhan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sistem</a:t>
            </a:r>
            <a:r>
              <a:rPr lang="en-US" dirty="0">
                <a:latin typeface="DM Sans" pitchFamily="2" charset="0"/>
              </a:rPr>
              <a:t> setelah </a:t>
            </a:r>
            <a:r>
              <a:rPr lang="en-US" dirty="0" err="1">
                <a:latin typeface="DM Sans" pitchFamily="2" charset="0"/>
              </a:rPr>
              <a:t>proyek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berjalan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b="1" dirty="0" err="1">
                <a:latin typeface="DM Sans" pitchFamily="2" charset="0"/>
              </a:rPr>
              <a:t>Kurangnya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komunikasi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antara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klien</a:t>
            </a:r>
            <a:r>
              <a:rPr lang="en-US" dirty="0">
                <a:latin typeface="DM Sans" pitchFamily="2" charset="0"/>
              </a:rPr>
              <a:t> dan vendor </a:t>
            </a:r>
            <a:r>
              <a:rPr lang="en-US" dirty="0" err="1">
                <a:latin typeface="DM Sans" pitchFamily="2" charset="0"/>
              </a:rPr>
              <a:t>menyebabkan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kinerja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sistem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tidak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sesuai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dengan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harapan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DM Sans" pitchFamily="2" charset="0"/>
              </a:rPr>
              <a:t>Vendor </a:t>
            </a:r>
            <a:r>
              <a:rPr lang="en-US" dirty="0" err="1">
                <a:latin typeface="DM Sans" pitchFamily="2" charset="0"/>
              </a:rPr>
              <a:t>telah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membuat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sistem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sesuai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permintaan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klien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tetapi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kompetitor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meluncurkan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sistem</a:t>
            </a:r>
            <a:r>
              <a:rPr lang="en-US" dirty="0">
                <a:latin typeface="DM Sans" pitchFamily="2" charset="0"/>
              </a:rPr>
              <a:t> yang lebih </a:t>
            </a:r>
            <a:r>
              <a:rPr lang="en-US" dirty="0" err="1">
                <a:latin typeface="DM Sans" pitchFamily="2" charset="0"/>
              </a:rPr>
              <a:t>canggih</a:t>
            </a:r>
            <a:r>
              <a:rPr lang="en-US" dirty="0">
                <a:latin typeface="DM Sans" pitchFamily="2" charset="0"/>
              </a:rPr>
              <a:t> dan lebih </a:t>
            </a:r>
            <a:r>
              <a:rPr lang="en-US" dirty="0" err="1">
                <a:latin typeface="DM Sans" pitchFamily="2" charset="0"/>
              </a:rPr>
              <a:t>berguna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DM Sans" pitchFamily="2" charset="0"/>
              </a:rPr>
              <a:t>Klien </a:t>
            </a:r>
            <a:r>
              <a:rPr lang="en-US" b="1" dirty="0" err="1">
                <a:latin typeface="DM Sans" pitchFamily="2" charset="0"/>
              </a:rPr>
              <a:t>tidak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menginformasikan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adanya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sistem</a:t>
            </a:r>
            <a:r>
              <a:rPr lang="en-US" dirty="0">
                <a:latin typeface="DM Sans" pitchFamily="2" charset="0"/>
              </a:rPr>
              <a:t> lama atau database yang </a:t>
            </a:r>
            <a:r>
              <a:rPr lang="en-US" dirty="0" err="1">
                <a:latin typeface="DM Sans" pitchFamily="2" charset="0"/>
              </a:rPr>
              <a:t>membuat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sistem</a:t>
            </a:r>
            <a:r>
              <a:rPr lang="en-US" dirty="0">
                <a:latin typeface="DM Sans" pitchFamily="2" charset="0"/>
              </a:rPr>
              <a:t> baru </a:t>
            </a:r>
            <a:r>
              <a:rPr lang="en-US" dirty="0" err="1">
                <a:latin typeface="DM Sans" pitchFamily="2" charset="0"/>
              </a:rPr>
              <a:t>sulit</a:t>
            </a:r>
            <a:r>
              <a:rPr lang="en-US" dirty="0">
                <a:latin typeface="DM Sans" pitchFamily="2" charset="0"/>
              </a:rPr>
              <a:t> untuk </a:t>
            </a:r>
            <a:r>
              <a:rPr lang="en-US" dirty="0" err="1">
                <a:latin typeface="DM Sans" pitchFamily="2" charset="0"/>
              </a:rPr>
              <a:t>diterapkan</a:t>
            </a:r>
            <a:r>
              <a:rPr lang="en-US" dirty="0">
                <a:latin typeface="DM Sans" pitchFamily="2" charset="0"/>
              </a:rPr>
              <a:t>.</a:t>
            </a:r>
            <a:endParaRPr i="1" dirty="0">
              <a:latin typeface="DM Sans" pitchFamily="2" charset="0"/>
            </a:endParaRPr>
          </a:p>
        </p:txBody>
      </p:sp>
      <p:cxnSp>
        <p:nvCxnSpPr>
          <p:cNvPr id="3097" name="Google Shape;3097;p110">
            <a:extLst>
              <a:ext uri="{FF2B5EF4-FFF2-40B4-BE49-F238E27FC236}">
                <a16:creationId xmlns:a16="http://schemas.microsoft.com/office/drawing/2014/main" id="{3C8D7D7B-705C-B6D2-35ED-E386639993BC}"/>
              </a:ext>
            </a:extLst>
          </p:cNvPr>
          <p:cNvCxnSpPr/>
          <p:nvPr/>
        </p:nvCxnSpPr>
        <p:spPr>
          <a:xfrm>
            <a:off x="816825" y="4672218"/>
            <a:ext cx="77076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3" name="Google Shape;3103;p110">
            <a:extLst>
              <a:ext uri="{FF2B5EF4-FFF2-40B4-BE49-F238E27FC236}">
                <a16:creationId xmlns:a16="http://schemas.microsoft.com/office/drawing/2014/main" id="{DB8AB7CB-031C-EC27-51A2-2F80F2C2E3E3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104" name="Google Shape;3104;p110">
            <a:extLst>
              <a:ext uri="{FF2B5EF4-FFF2-40B4-BE49-F238E27FC236}">
                <a16:creationId xmlns:a16="http://schemas.microsoft.com/office/drawing/2014/main" id="{974F620F-77C7-469A-068B-419C060C8DB0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105" name="Google Shape;3105;p110">
            <a:extLst>
              <a:ext uri="{FF2B5EF4-FFF2-40B4-BE49-F238E27FC236}">
                <a16:creationId xmlns:a16="http://schemas.microsoft.com/office/drawing/2014/main" id="{1EEB2286-10CD-837E-9B92-6EDC6AEEC688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3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5"/>
          <p:cNvSpPr/>
          <p:nvPr/>
        </p:nvSpPr>
        <p:spPr>
          <a:xfrm>
            <a:off x="-553726" y="-1630450"/>
            <a:ext cx="2969700" cy="5479500"/>
          </a:xfrm>
          <a:prstGeom prst="roundRect">
            <a:avLst>
              <a:gd name="adj" fmla="val 50000"/>
            </a:avLst>
          </a:prstGeom>
          <a:solidFill>
            <a:srgbClr val="233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5"/>
          <p:cNvSpPr txBox="1">
            <a:spLocks noGrp="1"/>
          </p:cNvSpPr>
          <p:nvPr>
            <p:ph type="subTitle" idx="1"/>
          </p:nvPr>
        </p:nvSpPr>
        <p:spPr>
          <a:xfrm>
            <a:off x="2505343" y="1235379"/>
            <a:ext cx="6200245" cy="390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600" b="1" dirty="0">
                <a:latin typeface="DM Sans" pitchFamily="2" charset="0"/>
              </a:rPr>
              <a:t>Supplier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berusaha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menjaga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hubungan</a:t>
            </a:r>
            <a:r>
              <a:rPr lang="en-US" sz="1600" dirty="0">
                <a:latin typeface="DM Sans" pitchFamily="2" charset="0"/>
              </a:rPr>
              <a:t> baik </a:t>
            </a:r>
            <a:r>
              <a:rPr lang="en-US" sz="1600" dirty="0" err="1">
                <a:latin typeface="DM Sans" pitchFamily="2" charset="0"/>
              </a:rPr>
              <a:t>dengan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pelanggan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>
                <a:latin typeface="DM Sans" pitchFamily="2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DM Sans" pitchFamily="2" charset="0"/>
              </a:rPr>
              <a:t> untuk </a:t>
            </a:r>
            <a:r>
              <a:rPr lang="en-US" sz="1600" dirty="0" err="1">
                <a:latin typeface="DM Sans" pitchFamily="2" charset="0"/>
              </a:rPr>
              <a:t>meningkatkan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penjualan</a:t>
            </a:r>
            <a:r>
              <a:rPr lang="en-US" sz="1600" dirty="0">
                <a:latin typeface="DM Sans" pitchFamily="2" charset="0"/>
              </a:rPr>
              <a:t>.</a:t>
            </a:r>
          </a:p>
          <a:p>
            <a:pPr marL="0" lvl="0" indent="0" algn="l"/>
            <a:endParaRPr lang="en-US" sz="1600" dirty="0">
              <a:latin typeface="DM Sans" pitchFamily="2" charset="0"/>
            </a:endParaRPr>
          </a:p>
          <a:p>
            <a:pPr marL="0" lvl="0" indent="0" algn="l"/>
            <a:r>
              <a:rPr lang="en-US" sz="1600" dirty="0">
                <a:latin typeface="DM Sans" pitchFamily="2" charset="0"/>
              </a:rPr>
              <a:t>Untuk </a:t>
            </a:r>
            <a:r>
              <a:rPr lang="en-US" sz="1600" dirty="0" err="1">
                <a:latin typeface="DM Sans" pitchFamily="2" charset="0"/>
              </a:rPr>
              <a:t>mencapai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tujuan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ini</a:t>
            </a:r>
            <a:r>
              <a:rPr lang="en-US" sz="1600" dirty="0">
                <a:latin typeface="DM Sans" pitchFamily="2" charset="0"/>
              </a:rPr>
              <a:t>, </a:t>
            </a:r>
            <a:r>
              <a:rPr lang="en-US" sz="1600" dirty="0" err="1">
                <a:latin typeface="DM Sans" pitchFamily="2" charset="0"/>
              </a:rPr>
              <a:t>terkadang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mereka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melakukan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tindakan</a:t>
            </a:r>
            <a:r>
              <a:rPr lang="en-US" sz="1600" b="1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tidak</a:t>
            </a:r>
            <a:r>
              <a:rPr lang="en-US" sz="1600" b="1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etis</a:t>
            </a:r>
            <a:r>
              <a:rPr lang="en-US" sz="1600" dirty="0">
                <a:latin typeface="DM Sans" pitchFamily="2" charset="0"/>
              </a:rPr>
              <a:t>, </a:t>
            </a:r>
            <a:r>
              <a:rPr lang="en-US" sz="1600" i="1" dirty="0" err="1">
                <a:latin typeface="DM Sans" pitchFamily="2" charset="0"/>
              </a:rPr>
              <a:t>seperti</a:t>
            </a:r>
            <a:r>
              <a:rPr lang="en-US" sz="1600" i="1" dirty="0">
                <a:latin typeface="DM Sans" pitchFamily="2" charset="0"/>
              </a:rPr>
              <a:t> </a:t>
            </a:r>
            <a:r>
              <a:rPr lang="en-US" sz="1600" i="1" dirty="0" err="1">
                <a:latin typeface="DM Sans" pitchFamily="2" charset="0"/>
              </a:rPr>
              <a:t>memberikan</a:t>
            </a:r>
            <a:r>
              <a:rPr lang="en-US" sz="1600" i="1" dirty="0">
                <a:latin typeface="DM Sans" pitchFamily="2" charset="0"/>
              </a:rPr>
              <a:t> </a:t>
            </a:r>
            <a:r>
              <a:rPr lang="en-US" sz="1600" i="1" dirty="0" err="1">
                <a:latin typeface="DM Sans" pitchFamily="2" charset="0"/>
              </a:rPr>
              <a:t>hadiah</a:t>
            </a:r>
            <a:r>
              <a:rPr lang="en-US" sz="1600" i="1" dirty="0">
                <a:latin typeface="DM Sans" pitchFamily="2" charset="0"/>
              </a:rPr>
              <a:t> </a:t>
            </a:r>
            <a:r>
              <a:rPr lang="en-US" sz="1600" i="1" dirty="0" err="1">
                <a:latin typeface="DM Sans" pitchFamily="2" charset="0"/>
              </a:rPr>
              <a:t>kepada</a:t>
            </a:r>
            <a:r>
              <a:rPr lang="en-US" sz="1600" i="1" dirty="0">
                <a:latin typeface="DM Sans" pitchFamily="2" charset="0"/>
              </a:rPr>
              <a:t> </a:t>
            </a:r>
            <a:r>
              <a:rPr lang="en-US" sz="1600" b="1" i="1" dirty="0">
                <a:latin typeface="DM Sans" pitchFamily="2" charset="0"/>
              </a:rPr>
              <a:t>IT Worker </a:t>
            </a:r>
            <a:r>
              <a:rPr lang="en-US" sz="1600" i="1" dirty="0">
                <a:latin typeface="DM Sans" pitchFamily="2" charset="0"/>
              </a:rPr>
              <a:t>yang </a:t>
            </a:r>
            <a:r>
              <a:rPr lang="en-US" sz="1600" i="1" dirty="0" err="1">
                <a:latin typeface="DM Sans" pitchFamily="2" charset="0"/>
              </a:rPr>
              <a:t>sebenarnya</a:t>
            </a:r>
            <a:r>
              <a:rPr lang="en-US" sz="1600" i="1" dirty="0">
                <a:latin typeface="DM Sans" pitchFamily="2" charset="0"/>
              </a:rPr>
              <a:t> </a:t>
            </a:r>
            <a:r>
              <a:rPr lang="en-US" sz="1600" i="1" dirty="0" err="1">
                <a:latin typeface="DM Sans" pitchFamily="2" charset="0"/>
              </a:rPr>
              <a:t>merupakan</a:t>
            </a:r>
            <a:r>
              <a:rPr lang="en-US" sz="1600" i="1" dirty="0">
                <a:latin typeface="DM Sans" pitchFamily="2" charset="0"/>
              </a:rPr>
              <a:t> </a:t>
            </a:r>
            <a:r>
              <a:rPr lang="en-US" sz="1600" b="1" i="1" dirty="0" err="1">
                <a:latin typeface="DM Sans" pitchFamily="2" charset="0"/>
              </a:rPr>
              <a:t>suap</a:t>
            </a:r>
            <a:r>
              <a:rPr lang="en-US" sz="1600" i="1" dirty="0">
                <a:latin typeface="DM Sans" pitchFamily="2" charset="0"/>
              </a:rPr>
              <a:t>.</a:t>
            </a:r>
          </a:p>
          <a:p>
            <a:pPr marL="0" lvl="0" indent="0" algn="l"/>
            <a:endParaRPr lang="en-US" sz="1600" dirty="0">
              <a:latin typeface="DM Sans" pitchFamily="2" charset="0"/>
            </a:endParaRPr>
          </a:p>
          <a:p>
            <a:pPr marL="0" lvl="0" indent="0" algn="l"/>
            <a:r>
              <a:rPr lang="en-US" sz="1600" dirty="0">
                <a:latin typeface="DM Sans" pitchFamily="2" charset="0"/>
              </a:rPr>
              <a:t>IT Worker </a:t>
            </a:r>
            <a:r>
              <a:rPr lang="en-US" sz="1600" b="1" dirty="0" err="1">
                <a:latin typeface="DM Sans" pitchFamily="2" charset="0"/>
              </a:rPr>
              <a:t>tidak</a:t>
            </a:r>
            <a:r>
              <a:rPr lang="en-US" sz="1600" b="1" dirty="0">
                <a:latin typeface="DM Sans" pitchFamily="2" charset="0"/>
              </a:rPr>
              <a:t> boleh </a:t>
            </a:r>
            <a:r>
              <a:rPr lang="en-US" sz="1600" b="1" dirty="0" err="1">
                <a:latin typeface="DM Sans" pitchFamily="2" charset="0"/>
              </a:rPr>
              <a:t>menerima</a:t>
            </a:r>
            <a:r>
              <a:rPr lang="en-US" sz="1600" b="1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suap</a:t>
            </a:r>
            <a:r>
              <a:rPr lang="en-US" sz="1600" b="1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dari</a:t>
            </a:r>
            <a:r>
              <a:rPr lang="en-US" sz="1600" dirty="0">
                <a:latin typeface="DM Sans" pitchFamily="2" charset="0"/>
              </a:rPr>
              <a:t> supplier dan </a:t>
            </a:r>
            <a:r>
              <a:rPr lang="en-US" sz="1600" dirty="0" err="1">
                <a:latin typeface="DM Sans" pitchFamily="2" charset="0"/>
              </a:rPr>
              <a:t>harus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berhati-hati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dalam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menilai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apakah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suatu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pemberian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tergolong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suap</a:t>
            </a:r>
            <a:r>
              <a:rPr lang="en-US" sz="1600" dirty="0">
                <a:latin typeface="DM Sans" pitchFamily="2" charset="0"/>
              </a:rPr>
              <a:t>. </a:t>
            </a:r>
            <a:br>
              <a:rPr lang="en-US" sz="1600" dirty="0">
                <a:latin typeface="DM Sans" pitchFamily="2" charset="0"/>
              </a:rPr>
            </a:br>
            <a:r>
              <a:rPr lang="en-US" sz="1200" i="1" dirty="0" err="1">
                <a:latin typeface="DM Sans" pitchFamily="2" charset="0"/>
              </a:rPr>
              <a:t>Contohnya</a:t>
            </a:r>
            <a:r>
              <a:rPr lang="en-US" sz="1200" i="1" dirty="0">
                <a:latin typeface="DM Sans" pitchFamily="2" charset="0"/>
              </a:rPr>
              <a:t>, </a:t>
            </a:r>
            <a:r>
              <a:rPr lang="en-US" sz="1200" i="1" dirty="0" err="1">
                <a:latin typeface="DM Sans" pitchFamily="2" charset="0"/>
              </a:rPr>
              <a:t>jamuan</a:t>
            </a:r>
            <a:r>
              <a:rPr lang="en-US" sz="1200" i="1" dirty="0">
                <a:latin typeface="DM Sans" pitchFamily="2" charset="0"/>
              </a:rPr>
              <a:t> </a:t>
            </a:r>
            <a:r>
              <a:rPr lang="en-US" sz="1200" i="1" dirty="0" err="1">
                <a:latin typeface="DM Sans" pitchFamily="2" charset="0"/>
              </a:rPr>
              <a:t>makan</a:t>
            </a:r>
            <a:r>
              <a:rPr lang="en-US" sz="1200" i="1" dirty="0">
                <a:latin typeface="DM Sans" pitchFamily="2" charset="0"/>
              </a:rPr>
              <a:t> </a:t>
            </a:r>
            <a:r>
              <a:rPr lang="en-US" sz="1200" i="1" dirty="0" err="1">
                <a:latin typeface="DM Sans" pitchFamily="2" charset="0"/>
              </a:rPr>
              <a:t>mewah</a:t>
            </a:r>
            <a:r>
              <a:rPr lang="en-US" sz="1200" i="1" dirty="0">
                <a:latin typeface="DM Sans" pitchFamily="2" charset="0"/>
              </a:rPr>
              <a:t> atau </a:t>
            </a:r>
            <a:r>
              <a:rPr lang="en-US" sz="1200" i="1" dirty="0" err="1">
                <a:latin typeface="DM Sans" pitchFamily="2" charset="0"/>
              </a:rPr>
              <a:t>pembayaran</a:t>
            </a:r>
            <a:r>
              <a:rPr lang="en-US" sz="1200" i="1" dirty="0">
                <a:latin typeface="DM Sans" pitchFamily="2" charset="0"/>
              </a:rPr>
              <a:t> </a:t>
            </a:r>
            <a:r>
              <a:rPr lang="en-US" sz="1200" i="1" dirty="0" err="1">
                <a:latin typeface="DM Sans" pitchFamily="2" charset="0"/>
              </a:rPr>
              <a:t>biaya</a:t>
            </a:r>
            <a:r>
              <a:rPr lang="en-US" sz="1200" i="1" dirty="0">
                <a:latin typeface="DM Sans" pitchFamily="2" charset="0"/>
              </a:rPr>
              <a:t> </a:t>
            </a:r>
            <a:r>
              <a:rPr lang="en-US" sz="1200" i="1" dirty="0" err="1">
                <a:latin typeface="DM Sans" pitchFamily="2" charset="0"/>
              </a:rPr>
              <a:t>masuk</a:t>
            </a:r>
            <a:r>
              <a:rPr lang="en-US" sz="1200" i="1" dirty="0">
                <a:latin typeface="DM Sans" pitchFamily="2" charset="0"/>
              </a:rPr>
              <a:t> acara.</a:t>
            </a:r>
            <a:endParaRPr sz="1600" i="1" dirty="0">
              <a:latin typeface="DM Sans" pitchFamily="2" charset="0"/>
            </a:endParaRPr>
          </a:p>
        </p:txBody>
      </p:sp>
      <p:sp>
        <p:nvSpPr>
          <p:cNvPr id="802" name="Google Shape;802;p65"/>
          <p:cNvSpPr txBox="1">
            <a:spLocks noGrp="1"/>
          </p:cNvSpPr>
          <p:nvPr>
            <p:ph type="title"/>
          </p:nvPr>
        </p:nvSpPr>
        <p:spPr>
          <a:xfrm>
            <a:off x="2505343" y="800600"/>
            <a:ext cx="6638657" cy="6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DM Sans" pitchFamily="2" charset="0"/>
              </a:rPr>
              <a:t>3. H</a:t>
            </a:r>
            <a:r>
              <a:rPr lang="en-US" sz="3000" dirty="0">
                <a:latin typeface="DM Sans" pitchFamily="2" charset="0"/>
              </a:rPr>
              <a:t>u</a:t>
            </a:r>
            <a:r>
              <a:rPr lang="en" sz="3000" dirty="0">
                <a:latin typeface="DM Sans" pitchFamily="2" charset="0"/>
              </a:rPr>
              <a:t>bungan : IT Worker &amp; Supplier</a:t>
            </a:r>
            <a:endParaRPr sz="3000" dirty="0">
              <a:latin typeface="DM Sans" pitchFamily="2" charset="0"/>
            </a:endParaRPr>
          </a:p>
        </p:txBody>
      </p:sp>
      <p:sp>
        <p:nvSpPr>
          <p:cNvPr id="806" name="Google Shape;806;p65"/>
          <p:cNvSpPr/>
          <p:nvPr/>
        </p:nvSpPr>
        <p:spPr>
          <a:xfrm>
            <a:off x="-553726" y="3997174"/>
            <a:ext cx="2969700" cy="3764700"/>
          </a:xfrm>
          <a:prstGeom prst="roundRect">
            <a:avLst>
              <a:gd name="adj" fmla="val 50000"/>
            </a:avLst>
          </a:prstGeom>
          <a:solidFill>
            <a:srgbClr val="F291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>
          <a:extLst>
            <a:ext uri="{FF2B5EF4-FFF2-40B4-BE49-F238E27FC236}">
              <a16:creationId xmlns:a16="http://schemas.microsoft.com/office/drawing/2014/main" id="{84CE3401-36F4-6490-BF7A-89BE6676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5">
            <a:extLst>
              <a:ext uri="{FF2B5EF4-FFF2-40B4-BE49-F238E27FC236}">
                <a16:creationId xmlns:a16="http://schemas.microsoft.com/office/drawing/2014/main" id="{4F447EAA-4887-71F5-0388-8BDEB5AD9049}"/>
              </a:ext>
            </a:extLst>
          </p:cNvPr>
          <p:cNvSpPr/>
          <p:nvPr/>
        </p:nvSpPr>
        <p:spPr>
          <a:xfrm>
            <a:off x="-553726" y="-1630450"/>
            <a:ext cx="2969700" cy="5479500"/>
          </a:xfrm>
          <a:prstGeom prst="roundRect">
            <a:avLst>
              <a:gd name="adj" fmla="val 50000"/>
            </a:avLst>
          </a:prstGeom>
          <a:solidFill>
            <a:srgbClr val="233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5">
            <a:extLst>
              <a:ext uri="{FF2B5EF4-FFF2-40B4-BE49-F238E27FC236}">
                <a16:creationId xmlns:a16="http://schemas.microsoft.com/office/drawing/2014/main" id="{66FEA7F6-4887-9A4D-700D-A3863CBDAA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3233" y="1235379"/>
            <a:ext cx="6012355" cy="390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600" dirty="0">
                <a:latin typeface="DM Sans" pitchFamily="2" charset="0"/>
              </a:rPr>
              <a:t>KBR (</a:t>
            </a:r>
            <a:r>
              <a:rPr lang="en-US" sz="1600" dirty="0" err="1">
                <a:latin typeface="DM Sans" pitchFamily="2" charset="0"/>
              </a:rPr>
              <a:t>perusahaan</a:t>
            </a:r>
            <a:r>
              <a:rPr lang="en-US" sz="1600" dirty="0">
                <a:latin typeface="DM Sans" pitchFamily="2" charset="0"/>
              </a:rPr>
              <a:t> global di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teknik</a:t>
            </a:r>
            <a:r>
              <a:rPr lang="en-US" sz="1600" dirty="0">
                <a:latin typeface="DM Sans" pitchFamily="2" charset="0"/>
              </a:rPr>
              <a:t>, </a:t>
            </a:r>
            <a:r>
              <a:rPr lang="en-US" sz="1600" dirty="0" err="1">
                <a:latin typeface="DM Sans" pitchFamily="2" charset="0"/>
              </a:rPr>
              <a:t>konstruksi</a:t>
            </a:r>
            <a:r>
              <a:rPr lang="en-US" sz="1600" dirty="0">
                <a:latin typeface="DM Sans" pitchFamily="2" charset="0"/>
              </a:rPr>
              <a:t>, dan </a:t>
            </a:r>
            <a:r>
              <a:rPr lang="en-US" sz="1600" dirty="0" err="1">
                <a:latin typeface="DM Sans" pitchFamily="2" charset="0"/>
              </a:rPr>
              <a:t>layanan</a:t>
            </a:r>
            <a:r>
              <a:rPr lang="en-US" sz="1600" dirty="0">
                <a:latin typeface="DM Sans" pitchFamily="2" charset="0"/>
              </a:rPr>
              <a:t>) </a:t>
            </a:r>
            <a:r>
              <a:rPr lang="en-US" sz="1600" b="1" dirty="0" err="1">
                <a:latin typeface="DM Sans" pitchFamily="2" charset="0"/>
              </a:rPr>
              <a:t>mengakui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bahwa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mereka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membayar</a:t>
            </a:r>
            <a:r>
              <a:rPr lang="en-US" sz="1600" b="1" dirty="0">
                <a:latin typeface="DM Sans" pitchFamily="2" charset="0"/>
              </a:rPr>
              <a:t> $180 </a:t>
            </a:r>
            <a:r>
              <a:rPr lang="en-US" sz="1600" b="1" dirty="0" err="1">
                <a:latin typeface="DM Sans" pitchFamily="2" charset="0"/>
              </a:rPr>
              <a:t>juta</a:t>
            </a:r>
            <a:r>
              <a:rPr lang="en-US" sz="1600" b="1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dalam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bentuk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biaya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konsultasi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kepada</a:t>
            </a:r>
            <a:r>
              <a:rPr lang="en-US" sz="1600" dirty="0">
                <a:latin typeface="DM Sans" pitchFamily="2" charset="0"/>
              </a:rPr>
              <a:t> dua </a:t>
            </a:r>
            <a:r>
              <a:rPr lang="en-US" sz="1600" dirty="0" err="1">
                <a:latin typeface="DM Sans" pitchFamily="2" charset="0"/>
              </a:rPr>
              <a:t>agen</a:t>
            </a:r>
            <a:r>
              <a:rPr lang="en-US" sz="1600" dirty="0">
                <a:latin typeface="DM Sans" pitchFamily="2" charset="0"/>
              </a:rPr>
              <a:t> untuk </a:t>
            </a:r>
            <a:r>
              <a:rPr lang="en-US" sz="1600" b="1" dirty="0" err="1">
                <a:latin typeface="DM Sans" pitchFamily="2" charset="0"/>
              </a:rPr>
              <a:t>menyuap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pejabat</a:t>
            </a:r>
            <a:r>
              <a:rPr lang="en-US" sz="1600" dirty="0">
                <a:latin typeface="DM Sans" pitchFamily="2" charset="0"/>
              </a:rPr>
              <a:t> Nigeria demi </a:t>
            </a:r>
            <a:r>
              <a:rPr lang="en-US" sz="1600" dirty="0" err="1">
                <a:latin typeface="DM Sans" pitchFamily="2" charset="0"/>
              </a:rPr>
              <a:t>mendapatkan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kontrak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konstruksi</a:t>
            </a:r>
            <a:r>
              <a:rPr lang="en-US" sz="1600" dirty="0">
                <a:latin typeface="DM Sans" pitchFamily="2" charset="0"/>
              </a:rPr>
              <a:t>.</a:t>
            </a:r>
          </a:p>
          <a:p>
            <a:pPr marL="0" lvl="0" indent="0" algn="l"/>
            <a:endParaRPr lang="en-US" sz="1600" dirty="0">
              <a:latin typeface="DM Sans" pitchFamily="2" charset="0"/>
            </a:endParaRPr>
          </a:p>
          <a:p>
            <a:pPr marL="0" lvl="0" indent="0" algn="l"/>
            <a:r>
              <a:rPr lang="en-US" sz="1600" dirty="0">
                <a:latin typeface="DM Sans" pitchFamily="2" charset="0"/>
              </a:rPr>
              <a:t>KBR </a:t>
            </a:r>
            <a:r>
              <a:rPr lang="en-US" sz="1600" dirty="0" err="1">
                <a:latin typeface="DM Sans" pitchFamily="2" charset="0"/>
              </a:rPr>
              <a:t>mengaku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bersalah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karena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melanggar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Undang-Undang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Praktik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Korupsi</a:t>
            </a:r>
            <a:r>
              <a:rPr lang="en-US" sz="1600" dirty="0">
                <a:latin typeface="DM Sans" pitchFamily="2" charset="0"/>
              </a:rPr>
              <a:t> di </a:t>
            </a:r>
            <a:r>
              <a:rPr lang="en-US" sz="1600" dirty="0" err="1">
                <a:latin typeface="DM Sans" pitchFamily="2" charset="0"/>
              </a:rPr>
              <a:t>Luar</a:t>
            </a:r>
            <a:r>
              <a:rPr lang="en-US" sz="1600" dirty="0">
                <a:latin typeface="DM Sans" pitchFamily="2" charset="0"/>
              </a:rPr>
              <a:t> Negeri (FCPA) dan </a:t>
            </a:r>
            <a:r>
              <a:rPr lang="en-US" sz="1600" dirty="0" err="1">
                <a:latin typeface="DM Sans" pitchFamily="2" charset="0"/>
              </a:rPr>
              <a:t>membayar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denda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sebesar</a:t>
            </a:r>
            <a:r>
              <a:rPr lang="en-US" sz="1600" dirty="0">
                <a:latin typeface="DM Sans" pitchFamily="2" charset="0"/>
              </a:rPr>
              <a:t> $402 </a:t>
            </a:r>
            <a:r>
              <a:rPr lang="en-US" sz="1600" dirty="0" err="1">
                <a:latin typeface="DM Sans" pitchFamily="2" charset="0"/>
              </a:rPr>
              <a:t>juta</a:t>
            </a:r>
            <a:r>
              <a:rPr lang="en-US" sz="1600" dirty="0">
                <a:latin typeface="DM Sans" pitchFamily="2" charset="0"/>
              </a:rPr>
              <a:t>.</a:t>
            </a:r>
            <a:endParaRPr sz="1600" i="1" dirty="0">
              <a:latin typeface="DM Sans" pitchFamily="2" charset="0"/>
            </a:endParaRPr>
          </a:p>
        </p:txBody>
      </p:sp>
      <p:sp>
        <p:nvSpPr>
          <p:cNvPr id="802" name="Google Shape;802;p65">
            <a:extLst>
              <a:ext uri="{FF2B5EF4-FFF2-40B4-BE49-F238E27FC236}">
                <a16:creationId xmlns:a16="http://schemas.microsoft.com/office/drawing/2014/main" id="{D8252F67-F6BD-3B51-C802-26F10E5CC2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3233" y="1235379"/>
            <a:ext cx="6638657" cy="6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3000" dirty="0">
                <a:latin typeface="DM Sans" pitchFamily="2" charset="0"/>
              </a:rPr>
              <a:t>Study Case : KBR </a:t>
            </a:r>
            <a:r>
              <a:rPr lang="en-US" sz="2000" dirty="0">
                <a:latin typeface="DM Sans" pitchFamily="2" charset="0"/>
              </a:rPr>
              <a:t>(Kellogg Brown &amp; Root)</a:t>
            </a:r>
            <a:endParaRPr sz="3000" dirty="0">
              <a:latin typeface="DM Sans" pitchFamily="2" charset="0"/>
            </a:endParaRPr>
          </a:p>
        </p:txBody>
      </p:sp>
      <p:sp>
        <p:nvSpPr>
          <p:cNvPr id="806" name="Google Shape;806;p65">
            <a:extLst>
              <a:ext uri="{FF2B5EF4-FFF2-40B4-BE49-F238E27FC236}">
                <a16:creationId xmlns:a16="http://schemas.microsoft.com/office/drawing/2014/main" id="{7143630D-60CE-51A2-48DC-9FA7676A2E47}"/>
              </a:ext>
            </a:extLst>
          </p:cNvPr>
          <p:cNvSpPr/>
          <p:nvPr/>
        </p:nvSpPr>
        <p:spPr>
          <a:xfrm>
            <a:off x="-553726" y="3997174"/>
            <a:ext cx="2969700" cy="3764700"/>
          </a:xfrm>
          <a:prstGeom prst="roundRect">
            <a:avLst>
              <a:gd name="adj" fmla="val 50000"/>
            </a:avLst>
          </a:prstGeom>
          <a:solidFill>
            <a:srgbClr val="F291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85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>
          <a:extLst>
            <a:ext uri="{FF2B5EF4-FFF2-40B4-BE49-F238E27FC236}">
              <a16:creationId xmlns:a16="http://schemas.microsoft.com/office/drawing/2014/main" id="{561927C7-CE62-D7A3-669B-D9FDECD88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5">
            <a:extLst>
              <a:ext uri="{FF2B5EF4-FFF2-40B4-BE49-F238E27FC236}">
                <a16:creationId xmlns:a16="http://schemas.microsoft.com/office/drawing/2014/main" id="{26ACB72E-487C-9BAB-9675-40A7F93C224D}"/>
              </a:ext>
            </a:extLst>
          </p:cNvPr>
          <p:cNvSpPr/>
          <p:nvPr/>
        </p:nvSpPr>
        <p:spPr>
          <a:xfrm>
            <a:off x="-553726" y="-1630450"/>
            <a:ext cx="2969700" cy="5479500"/>
          </a:xfrm>
          <a:prstGeom prst="roundRect">
            <a:avLst>
              <a:gd name="adj" fmla="val 50000"/>
            </a:avLst>
          </a:prstGeom>
          <a:solidFill>
            <a:srgbClr val="233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5">
            <a:extLst>
              <a:ext uri="{FF2B5EF4-FFF2-40B4-BE49-F238E27FC236}">
                <a16:creationId xmlns:a16="http://schemas.microsoft.com/office/drawing/2014/main" id="{018F56B0-C517-C8DB-9842-9105914314F4}"/>
              </a:ext>
            </a:extLst>
          </p:cNvPr>
          <p:cNvSpPr/>
          <p:nvPr/>
        </p:nvSpPr>
        <p:spPr>
          <a:xfrm>
            <a:off x="-553726" y="3997174"/>
            <a:ext cx="2969700" cy="3764700"/>
          </a:xfrm>
          <a:prstGeom prst="roundRect">
            <a:avLst>
              <a:gd name="adj" fmla="val 50000"/>
            </a:avLst>
          </a:prstGeom>
          <a:solidFill>
            <a:srgbClr val="F291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616;p99">
            <a:extLst>
              <a:ext uri="{FF2B5EF4-FFF2-40B4-BE49-F238E27FC236}">
                <a16:creationId xmlns:a16="http://schemas.microsoft.com/office/drawing/2014/main" id="{DB947BAB-3DF4-D424-28A5-68E872B5EE5B}"/>
              </a:ext>
            </a:extLst>
          </p:cNvPr>
          <p:cNvSpPr/>
          <p:nvPr/>
        </p:nvSpPr>
        <p:spPr>
          <a:xfrm>
            <a:off x="3223261" y="1061665"/>
            <a:ext cx="1880700" cy="506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618;p99">
            <a:extLst>
              <a:ext uri="{FF2B5EF4-FFF2-40B4-BE49-F238E27FC236}">
                <a16:creationId xmlns:a16="http://schemas.microsoft.com/office/drawing/2014/main" id="{61D6952F-7B13-4DCA-9600-BB865886F9E8}"/>
              </a:ext>
            </a:extLst>
          </p:cNvPr>
          <p:cNvSpPr/>
          <p:nvPr/>
        </p:nvSpPr>
        <p:spPr>
          <a:xfrm>
            <a:off x="6103620" y="1061665"/>
            <a:ext cx="1880700" cy="506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2619;p99">
            <a:extLst>
              <a:ext uri="{FF2B5EF4-FFF2-40B4-BE49-F238E27FC236}">
                <a16:creationId xmlns:a16="http://schemas.microsoft.com/office/drawing/2014/main" id="{6F95FBAF-66AA-752A-2E4F-23E5EC9CC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202164"/>
              </p:ext>
            </p:extLst>
          </p:nvPr>
        </p:nvGraphicFramePr>
        <p:xfrm>
          <a:off x="2714504" y="1090960"/>
          <a:ext cx="5778572" cy="2822320"/>
        </p:xfrm>
        <a:graphic>
          <a:graphicData uri="http://schemas.openxmlformats.org/drawingml/2006/table">
            <a:tbl>
              <a:tblPr>
                <a:noFill/>
                <a:tableStyleId>{16492C5A-049B-4CEB-9E0C-8BE15A6FD2FE}</a:tableStyleId>
              </a:tblPr>
              <a:tblGrid>
                <a:gridCol w="2889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9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solidFill>
                            <a:schemeClr val="bg1"/>
                          </a:solidFill>
                          <a:latin typeface="DM Sans" pitchFamily="2" charset="0"/>
                          <a:ea typeface="Kanit"/>
                          <a:cs typeface="Kanit"/>
                          <a:sym typeface="Kanit"/>
                        </a:rPr>
                        <a:t>SUAP</a:t>
                      </a:r>
                      <a:endParaRPr sz="2200" b="1" dirty="0">
                        <a:solidFill>
                          <a:schemeClr val="bg1"/>
                        </a:solidFill>
                        <a:latin typeface="DM Sans" pitchFamily="2" charset="0"/>
                        <a:ea typeface="Kanit"/>
                        <a:cs typeface="Kanit"/>
                        <a:sym typeface="Kanit"/>
                      </a:endParaRPr>
                    </a:p>
                  </a:txBody>
                  <a:tcPr marL="91425" marR="91425" marT="64000" marB="91425" anchor="ctr">
                    <a:lnL w="2857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solidFill>
                            <a:schemeClr val="bg1"/>
                          </a:solidFill>
                          <a:latin typeface="DM Sans" pitchFamily="2" charset="0"/>
                          <a:ea typeface="Kanit"/>
                          <a:cs typeface="Kanit"/>
                          <a:sym typeface="Kanit"/>
                        </a:rPr>
                        <a:t>HADIAH</a:t>
                      </a:r>
                      <a:endParaRPr sz="2200" b="1" dirty="0">
                        <a:solidFill>
                          <a:schemeClr val="bg1"/>
                        </a:solidFill>
                        <a:latin typeface="DM Sans" pitchFamily="2" charset="0"/>
                        <a:ea typeface="Kanit"/>
                        <a:cs typeface="Kanit"/>
                        <a:sym typeface="Kanit"/>
                      </a:endParaRPr>
                    </a:p>
                  </a:txBody>
                  <a:tcPr marL="91425" marR="91425" marT="64000" marB="91425" anchor="ctr">
                    <a:lnL w="2857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Diberikan 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secara rahasia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, karena tidak sah secara hukum atau moral.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45700" marB="91425" anchor="ctr">
                    <a:lnL w="28575" cap="flat" cmpd="sng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Diberikan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terbuka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terang-terangan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sebagai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tanda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persahabatan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atau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niat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baik.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45700" marB="91425" anchor="ctr">
                    <a:lnL w="28575" cap="flat" cmpd="sng" algn="ctr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Sering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diberikan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secara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tidak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langsung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melalui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pihak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ketiga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45700" marB="91425" anchor="ctr">
                    <a:lnL w="28575" cap="flat" cmpd="sng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Diberikan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langsung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pemberi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kepada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penerima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45700" marB="91425" anchor="ctr">
                    <a:lnL w="28575" cap="flat" cmpd="sng" algn="ctr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7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Membuat penerima 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merasa berkewajiban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untuk memberikan keuntungan kepada pemberi.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45700" marB="91425" anchor="ctr">
                    <a:lnL w="28575" cap="flat" cmpd="sng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Tidak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ada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harapan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balasan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penerima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kepada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pemberi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45700" marB="91425" anchor="ctr">
                    <a:lnL w="28575" cap="flat" cmpd="sng" algn="ctr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4242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56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69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82"/>
          <p:cNvSpPr/>
          <p:nvPr/>
        </p:nvSpPr>
        <p:spPr>
          <a:xfrm>
            <a:off x="6165297" y="376251"/>
            <a:ext cx="66828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82"/>
          <p:cNvSpPr txBox="1">
            <a:spLocks noGrp="1"/>
          </p:cNvSpPr>
          <p:nvPr>
            <p:ph type="subTitle" idx="1"/>
          </p:nvPr>
        </p:nvSpPr>
        <p:spPr>
          <a:xfrm>
            <a:off x="252097" y="1083890"/>
            <a:ext cx="7050840" cy="6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4. Hubungan : IT Worker &amp; IT User</a:t>
            </a:r>
            <a:endParaRPr sz="3200" b="1" dirty="0"/>
          </a:p>
        </p:txBody>
      </p:sp>
      <p:sp>
        <p:nvSpPr>
          <p:cNvPr id="1856" name="Google Shape;1856;p82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82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82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801;p65">
            <a:extLst>
              <a:ext uri="{FF2B5EF4-FFF2-40B4-BE49-F238E27FC236}">
                <a16:creationId xmlns:a16="http://schemas.microsoft.com/office/drawing/2014/main" id="{3381976F-ECEB-EDD4-174A-5809562189D0}"/>
              </a:ext>
            </a:extLst>
          </p:cNvPr>
          <p:cNvSpPr txBox="1">
            <a:spLocks/>
          </p:cNvSpPr>
          <p:nvPr/>
        </p:nvSpPr>
        <p:spPr>
          <a:xfrm>
            <a:off x="518159" y="1791529"/>
            <a:ext cx="8114405" cy="245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DM Sans" pitchFamily="2" charset="0"/>
              </a:rPr>
              <a:t>IT User </a:t>
            </a:r>
            <a:r>
              <a:rPr lang="en-US" sz="1600" dirty="0" err="1">
                <a:latin typeface="DM Sans" pitchFamily="2" charset="0"/>
              </a:rPr>
              <a:t>membutuhkan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produk</a:t>
            </a:r>
            <a:r>
              <a:rPr lang="en-US" sz="1600" dirty="0">
                <a:latin typeface="DM Sans" pitchFamily="2" charset="0"/>
              </a:rPr>
              <a:t> untuk </a:t>
            </a:r>
            <a:r>
              <a:rPr lang="en-US" sz="1600" dirty="0" err="1">
                <a:latin typeface="DM Sans" pitchFamily="2" charset="0"/>
              </a:rPr>
              <a:t>meningkatkan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produktivitas</a:t>
            </a:r>
            <a:r>
              <a:rPr lang="en-US" sz="1600" b="1" dirty="0">
                <a:latin typeface="DM Sans" pitchFamily="2" charset="0"/>
              </a:rPr>
              <a:t> </a:t>
            </a:r>
            <a:r>
              <a:rPr lang="en-US" sz="1600" dirty="0">
                <a:latin typeface="DM Sans" pitchFamily="2" charset="0"/>
              </a:rPr>
              <a:t>Perusahaan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DM Sans" pitchFamily="2" charset="0"/>
              </a:rPr>
              <a:t>IT Worker </a:t>
            </a:r>
            <a:r>
              <a:rPr lang="en-US" sz="1600" dirty="0" err="1">
                <a:latin typeface="DM Sans" pitchFamily="2" charset="0"/>
              </a:rPr>
              <a:t>bertanggung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jawab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memahami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kebutuhan</a:t>
            </a:r>
            <a:r>
              <a:rPr lang="en-US" sz="1600" dirty="0">
                <a:latin typeface="DM Sans" pitchFamily="2" charset="0"/>
              </a:rPr>
              <a:t> &amp; </a:t>
            </a:r>
            <a:r>
              <a:rPr lang="en-US" sz="1600" dirty="0" err="1">
                <a:latin typeface="DM Sans" pitchFamily="2" charset="0"/>
              </a:rPr>
              <a:t>kemampuan</a:t>
            </a:r>
            <a:r>
              <a:rPr lang="en-US" sz="1600" dirty="0">
                <a:latin typeface="DM Sans" pitchFamily="2" charset="0"/>
              </a:rPr>
              <a:t> user, </a:t>
            </a:r>
            <a:r>
              <a:rPr lang="en-US" sz="1600" dirty="0" err="1">
                <a:latin typeface="DM Sans" pitchFamily="2" charset="0"/>
              </a:rPr>
              <a:t>serta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menyediakan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produk</a:t>
            </a:r>
            <a:r>
              <a:rPr lang="en-US" sz="1600" dirty="0">
                <a:latin typeface="DM Sans" pitchFamily="2" charset="0"/>
              </a:rPr>
              <a:t> dan </a:t>
            </a:r>
            <a:r>
              <a:rPr lang="en-US" sz="1600" dirty="0" err="1">
                <a:latin typeface="DM Sans" pitchFamily="2" charset="0"/>
              </a:rPr>
              <a:t>layanan</a:t>
            </a:r>
            <a:r>
              <a:rPr lang="en-US" sz="1600" dirty="0">
                <a:latin typeface="DM Sans" pitchFamily="2" charset="0"/>
              </a:rPr>
              <a:t> yang paling </a:t>
            </a:r>
            <a:r>
              <a:rPr lang="en-US" sz="1600" dirty="0" err="1">
                <a:latin typeface="DM Sans" pitchFamily="2" charset="0"/>
              </a:rPr>
              <a:t>sesuai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kebutuhan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>
                <a:latin typeface="DM Sans" pitchFamily="2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latin typeface="DM Sans" pitchFamily="2" charset="0"/>
                <a:sym typeface="Wingdings" panose="05000000000000000000" pitchFamily="2" charset="2"/>
              </a:rPr>
              <a:t>dengan</a:t>
            </a:r>
            <a:r>
              <a:rPr lang="en-US" sz="1600" dirty="0">
                <a:latin typeface="DM Sans" pitchFamily="2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DM Sans" pitchFamily="2" charset="0"/>
                <a:sym typeface="Wingdings" panose="05000000000000000000" pitchFamily="2" charset="2"/>
              </a:rPr>
              <a:t>mempertimbangkan</a:t>
            </a:r>
            <a:r>
              <a:rPr lang="en-US" sz="1600" dirty="0">
                <a:latin typeface="DM Sans" pitchFamily="2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DM Sans" pitchFamily="2" charset="0"/>
                <a:sym typeface="Wingdings" panose="05000000000000000000" pitchFamily="2" charset="2"/>
              </a:rPr>
              <a:t>anggaran</a:t>
            </a:r>
            <a:r>
              <a:rPr lang="en-US" sz="1600" dirty="0">
                <a:latin typeface="DM Sans" pitchFamily="2" charset="0"/>
                <a:sym typeface="Wingdings" panose="05000000000000000000" pitchFamily="2" charset="2"/>
              </a:rPr>
              <a:t> &amp; </a:t>
            </a:r>
            <a:r>
              <a:rPr lang="en-US" sz="1600" dirty="0" err="1">
                <a:latin typeface="DM Sans" pitchFamily="2" charset="0"/>
                <a:sym typeface="Wingdings" panose="05000000000000000000" pitchFamily="2" charset="2"/>
              </a:rPr>
              <a:t>waktu</a:t>
            </a:r>
            <a:endParaRPr lang="en-US" sz="1600" dirty="0">
              <a:latin typeface="DM Sans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 IT Worker juga </a:t>
            </a:r>
            <a:r>
              <a:rPr lang="en-US" sz="1600" dirty="0" err="1">
                <a:latin typeface="DM Sans" pitchFamily="2" charset="0"/>
              </a:rPr>
              <a:t>bertanggung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jawab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menciptakan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lingkungan</a:t>
            </a:r>
            <a:r>
              <a:rPr lang="en-US" sz="1600" b="1" dirty="0">
                <a:latin typeface="DM Sans" pitchFamily="2" charset="0"/>
              </a:rPr>
              <a:t> </a:t>
            </a:r>
            <a:r>
              <a:rPr lang="en-US" sz="1600" dirty="0">
                <a:latin typeface="DM Sans" pitchFamily="2" charset="0"/>
              </a:rPr>
              <a:t>yang </a:t>
            </a:r>
            <a:r>
              <a:rPr lang="en-US" sz="1600" dirty="0" err="1">
                <a:latin typeface="DM Sans" pitchFamily="2" charset="0"/>
              </a:rPr>
              <a:t>mendukung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perilaku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etis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bagi</a:t>
            </a:r>
            <a:r>
              <a:rPr lang="en-US" sz="1600" dirty="0">
                <a:latin typeface="DM Sans" pitchFamily="2" charset="0"/>
              </a:rPr>
              <a:t> user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p105"/>
          <p:cNvSpPr txBox="1">
            <a:spLocks noGrp="1"/>
          </p:cNvSpPr>
          <p:nvPr>
            <p:ph type="title"/>
          </p:nvPr>
        </p:nvSpPr>
        <p:spPr>
          <a:xfrm>
            <a:off x="850881" y="617511"/>
            <a:ext cx="7701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 pitchFamily="2" charset="0"/>
              </a:rPr>
              <a:t>5. Hubungan : IT Worker &amp; Masyarakat</a:t>
            </a:r>
            <a:endParaRPr dirty="0">
              <a:latin typeface="DM Sans" pitchFamily="2" charset="0"/>
            </a:endParaRPr>
          </a:p>
        </p:txBody>
      </p:sp>
      <p:sp>
        <p:nvSpPr>
          <p:cNvPr id="2961" name="Google Shape;2961;p105"/>
          <p:cNvSpPr txBox="1"/>
          <p:nvPr/>
        </p:nvSpPr>
        <p:spPr>
          <a:xfrm>
            <a:off x="2824515" y="1396180"/>
            <a:ext cx="5459242" cy="320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IT Worker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memiliki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hubungan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dengan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masyarakat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yang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bisa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terpengaruh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oleh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tindakan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mereka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Saat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ini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tidak</a:t>
            </a:r>
            <a:r>
              <a:rPr lang="en-US" sz="1600" b="1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ada</a:t>
            </a:r>
            <a:r>
              <a:rPr lang="en-US" sz="1600" b="1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satu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organisasi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resmi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IT Worker yang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bertanggung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jawab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dalam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menetapkan</a:t>
            </a:r>
            <a:r>
              <a:rPr lang="en-US" sz="1600" b="1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dan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menjaga</a:t>
            </a:r>
            <a:r>
              <a:rPr lang="en-US" sz="1600" b="1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standar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untuk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melindungi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kepentingan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publik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Namun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ada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beberapa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organisasi</a:t>
            </a:r>
            <a:r>
              <a:rPr lang="en-US" sz="1600" b="1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profesional</a:t>
            </a:r>
            <a:r>
              <a:rPr lang="en-US" sz="1600" b="1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yang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menyediakan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kode</a:t>
            </a:r>
            <a:r>
              <a:rPr lang="en-US" sz="1600" b="1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etik</a:t>
            </a:r>
            <a:r>
              <a:rPr lang="en-US" sz="1600" b="1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untuk </a:t>
            </a:r>
            <a:r>
              <a:rPr lang="en-US" sz="1600" b="1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membimbing</a:t>
            </a:r>
            <a:r>
              <a:rPr lang="en-US" sz="1600" b="1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IT Worker 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agar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bertindak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 secara </a:t>
            </a:r>
            <a:r>
              <a:rPr lang="en-US" sz="1600" dirty="0" err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etis</a:t>
            </a:r>
            <a:r>
              <a:rPr lang="en-US" sz="1600" dirty="0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.</a:t>
            </a:r>
            <a:endParaRPr sz="1600" dirty="0">
              <a:solidFill>
                <a:schemeClr val="dk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5D4D06-436C-714A-858B-2265A5C3D7D4}"/>
              </a:ext>
            </a:extLst>
          </p:cNvPr>
          <p:cNvGrpSpPr/>
          <p:nvPr/>
        </p:nvGrpSpPr>
        <p:grpSpPr>
          <a:xfrm>
            <a:off x="445084" y="1498032"/>
            <a:ext cx="2190951" cy="3053643"/>
            <a:chOff x="1124004" y="1402673"/>
            <a:chExt cx="2190951" cy="3053643"/>
          </a:xfrm>
        </p:grpSpPr>
        <p:pic>
          <p:nvPicPr>
            <p:cNvPr id="2959" name="Google Shape;2959;p105" title="Gráfico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43775" y="1690616"/>
              <a:ext cx="1951400" cy="176229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68" name="Google Shape;2968;p105"/>
            <p:cNvGrpSpPr/>
            <p:nvPr/>
          </p:nvGrpSpPr>
          <p:grpSpPr>
            <a:xfrm>
              <a:off x="1124004" y="1402673"/>
              <a:ext cx="2190951" cy="3053643"/>
              <a:chOff x="1124004" y="1402673"/>
              <a:chExt cx="2190951" cy="3053643"/>
            </a:xfrm>
          </p:grpSpPr>
          <p:sp>
            <p:nvSpPr>
              <p:cNvPr id="2969" name="Google Shape;2969;p105"/>
              <p:cNvSpPr/>
              <p:nvPr/>
            </p:nvSpPr>
            <p:spPr>
              <a:xfrm>
                <a:off x="1751411" y="3540347"/>
                <a:ext cx="913101" cy="819121"/>
              </a:xfrm>
              <a:custGeom>
                <a:avLst/>
                <a:gdLst/>
                <a:ahLst/>
                <a:cxnLst/>
                <a:rect l="l" t="t" r="r" b="b"/>
                <a:pathLst>
                  <a:path w="42332" h="37975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1" y="6739"/>
                    </a:lnTo>
                    <a:lnTo>
                      <a:pt x="1" y="6872"/>
                    </a:lnTo>
                    <a:lnTo>
                      <a:pt x="5171" y="6872"/>
                    </a:lnTo>
                    <a:lnTo>
                      <a:pt x="5171" y="11876"/>
                    </a:lnTo>
                    <a:lnTo>
                      <a:pt x="1" y="11876"/>
                    </a:lnTo>
                    <a:lnTo>
                      <a:pt x="1" y="12076"/>
                    </a:lnTo>
                    <a:lnTo>
                      <a:pt x="1" y="18614"/>
                    </a:lnTo>
                    <a:lnTo>
                      <a:pt x="1" y="18814"/>
                    </a:lnTo>
                    <a:lnTo>
                      <a:pt x="5138" y="18814"/>
                    </a:lnTo>
                    <a:lnTo>
                      <a:pt x="5138" y="23751"/>
                    </a:lnTo>
                    <a:lnTo>
                      <a:pt x="2536" y="23751"/>
                    </a:lnTo>
                    <a:lnTo>
                      <a:pt x="2536" y="23984"/>
                    </a:lnTo>
                    <a:lnTo>
                      <a:pt x="2536" y="30522"/>
                    </a:lnTo>
                    <a:lnTo>
                      <a:pt x="2536" y="30722"/>
                    </a:lnTo>
                    <a:lnTo>
                      <a:pt x="6387" y="30722"/>
                    </a:lnTo>
                    <a:cubicBezTo>
                      <a:pt x="7016" y="32018"/>
                      <a:pt x="7866" y="33217"/>
                      <a:pt x="8874" y="34225"/>
                    </a:cubicBezTo>
                    <a:cubicBezTo>
                      <a:pt x="9941" y="35259"/>
                      <a:pt x="11176" y="36126"/>
                      <a:pt x="12543" y="36760"/>
                    </a:cubicBezTo>
                    <a:cubicBezTo>
                      <a:pt x="13878" y="37394"/>
                      <a:pt x="15312" y="37761"/>
                      <a:pt x="16813" y="37928"/>
                    </a:cubicBezTo>
                    <a:cubicBezTo>
                      <a:pt x="17332" y="37951"/>
                      <a:pt x="17851" y="37975"/>
                      <a:pt x="18370" y="37975"/>
                    </a:cubicBezTo>
                    <a:cubicBezTo>
                      <a:pt x="18585" y="37975"/>
                      <a:pt x="18800" y="37971"/>
                      <a:pt x="19015" y="37961"/>
                    </a:cubicBezTo>
                    <a:lnTo>
                      <a:pt x="23384" y="37961"/>
                    </a:lnTo>
                    <a:cubicBezTo>
                      <a:pt x="23678" y="37961"/>
                      <a:pt x="23971" y="37966"/>
                      <a:pt x="24267" y="37966"/>
                    </a:cubicBezTo>
                    <a:cubicBezTo>
                      <a:pt x="24711" y="37966"/>
                      <a:pt x="25159" y="37954"/>
                      <a:pt x="25619" y="37894"/>
                    </a:cubicBezTo>
                    <a:cubicBezTo>
                      <a:pt x="27087" y="37761"/>
                      <a:pt x="28521" y="37360"/>
                      <a:pt x="29889" y="36760"/>
                    </a:cubicBezTo>
                    <a:cubicBezTo>
                      <a:pt x="32569" y="35503"/>
                      <a:pt x="34723" y="33327"/>
                      <a:pt x="35995" y="30656"/>
                    </a:cubicBezTo>
                    <a:lnTo>
                      <a:pt x="39829" y="30656"/>
                    </a:lnTo>
                    <a:lnTo>
                      <a:pt x="39829" y="30556"/>
                    </a:lnTo>
                    <a:lnTo>
                      <a:pt x="39829" y="23984"/>
                    </a:lnTo>
                    <a:lnTo>
                      <a:pt x="39829" y="23884"/>
                    </a:lnTo>
                    <a:lnTo>
                      <a:pt x="37194" y="23884"/>
                    </a:lnTo>
                    <a:lnTo>
                      <a:pt x="37194" y="18746"/>
                    </a:lnTo>
                    <a:lnTo>
                      <a:pt x="37194" y="18746"/>
                    </a:lnTo>
                    <a:lnTo>
                      <a:pt x="42264" y="18714"/>
                    </a:lnTo>
                    <a:lnTo>
                      <a:pt x="42331" y="18714"/>
                    </a:lnTo>
                    <a:lnTo>
                      <a:pt x="42331" y="18647"/>
                    </a:lnTo>
                    <a:lnTo>
                      <a:pt x="42298" y="12076"/>
                    </a:lnTo>
                    <a:lnTo>
                      <a:pt x="42298" y="12042"/>
                    </a:lnTo>
                    <a:lnTo>
                      <a:pt x="37127" y="12042"/>
                    </a:lnTo>
                    <a:lnTo>
                      <a:pt x="37094" y="6705"/>
                    </a:lnTo>
                    <a:lnTo>
                      <a:pt x="37027" y="12076"/>
                    </a:lnTo>
                    <a:lnTo>
                      <a:pt x="37061" y="12076"/>
                    </a:lnTo>
                    <a:lnTo>
                      <a:pt x="42164" y="12109"/>
                    </a:lnTo>
                    <a:lnTo>
                      <a:pt x="42164" y="12109"/>
                    </a:lnTo>
                    <a:lnTo>
                      <a:pt x="42131" y="18546"/>
                    </a:lnTo>
                    <a:lnTo>
                      <a:pt x="42131" y="18546"/>
                    </a:lnTo>
                    <a:lnTo>
                      <a:pt x="37061" y="18514"/>
                    </a:lnTo>
                    <a:lnTo>
                      <a:pt x="36961" y="18514"/>
                    </a:lnTo>
                    <a:lnTo>
                      <a:pt x="36961" y="18614"/>
                    </a:lnTo>
                    <a:lnTo>
                      <a:pt x="36961" y="23951"/>
                    </a:lnTo>
                    <a:lnTo>
                      <a:pt x="36961" y="24084"/>
                    </a:lnTo>
                    <a:lnTo>
                      <a:pt x="39563" y="24084"/>
                    </a:lnTo>
                    <a:lnTo>
                      <a:pt x="39563" y="30389"/>
                    </a:lnTo>
                    <a:lnTo>
                      <a:pt x="35860" y="30389"/>
                    </a:lnTo>
                    <a:lnTo>
                      <a:pt x="35827" y="30455"/>
                    </a:lnTo>
                    <a:cubicBezTo>
                      <a:pt x="34559" y="33091"/>
                      <a:pt x="32424" y="35226"/>
                      <a:pt x="29789" y="36460"/>
                    </a:cubicBezTo>
                    <a:cubicBezTo>
                      <a:pt x="28455" y="37060"/>
                      <a:pt x="27054" y="37461"/>
                      <a:pt x="25619" y="37594"/>
                    </a:cubicBezTo>
                    <a:cubicBezTo>
                      <a:pt x="24885" y="37661"/>
                      <a:pt x="24185" y="37661"/>
                      <a:pt x="23418" y="37661"/>
                    </a:cubicBezTo>
                    <a:lnTo>
                      <a:pt x="19048" y="37661"/>
                    </a:lnTo>
                    <a:cubicBezTo>
                      <a:pt x="18314" y="37661"/>
                      <a:pt x="17580" y="37661"/>
                      <a:pt x="16846" y="37594"/>
                    </a:cubicBezTo>
                    <a:cubicBezTo>
                      <a:pt x="15412" y="37427"/>
                      <a:pt x="14011" y="37060"/>
                      <a:pt x="12677" y="36460"/>
                    </a:cubicBezTo>
                    <a:cubicBezTo>
                      <a:pt x="11376" y="35826"/>
                      <a:pt x="10175" y="34992"/>
                      <a:pt x="9141" y="33958"/>
                    </a:cubicBezTo>
                    <a:cubicBezTo>
                      <a:pt x="8140" y="32957"/>
                      <a:pt x="7306" y="31756"/>
                      <a:pt x="6672" y="30455"/>
                    </a:cubicBezTo>
                    <a:lnTo>
                      <a:pt x="6639" y="30322"/>
                    </a:lnTo>
                    <a:lnTo>
                      <a:pt x="2903" y="30322"/>
                    </a:lnTo>
                    <a:lnTo>
                      <a:pt x="2903" y="24184"/>
                    </a:lnTo>
                    <a:lnTo>
                      <a:pt x="5538" y="24184"/>
                    </a:lnTo>
                    <a:lnTo>
                      <a:pt x="5538" y="18414"/>
                    </a:lnTo>
                    <a:lnTo>
                      <a:pt x="368" y="18414"/>
                    </a:lnTo>
                    <a:lnTo>
                      <a:pt x="368" y="12242"/>
                    </a:lnTo>
                    <a:lnTo>
                      <a:pt x="5505" y="12242"/>
                    </a:lnTo>
                    <a:lnTo>
                      <a:pt x="5505" y="12076"/>
                    </a:lnTo>
                    <a:lnTo>
                      <a:pt x="5505" y="6739"/>
                    </a:lnTo>
                    <a:lnTo>
                      <a:pt x="5505" y="6538"/>
                    </a:lnTo>
                    <a:lnTo>
                      <a:pt x="335" y="6538"/>
                    </a:lnTo>
                    <a:lnTo>
                      <a:pt x="335" y="300"/>
                    </a:lnTo>
                    <a:lnTo>
                      <a:pt x="335" y="300"/>
                    </a:lnTo>
                    <a:lnTo>
                      <a:pt x="21249" y="267"/>
                    </a:lnTo>
                    <a:lnTo>
                      <a:pt x="42231" y="201"/>
                    </a:lnTo>
                    <a:lnTo>
                      <a:pt x="42231" y="201"/>
                    </a:lnTo>
                    <a:lnTo>
                      <a:pt x="42264" y="6705"/>
                    </a:lnTo>
                    <a:lnTo>
                      <a:pt x="37094" y="6705"/>
                    </a:lnTo>
                    <a:lnTo>
                      <a:pt x="42231" y="6772"/>
                    </a:lnTo>
                    <a:lnTo>
                      <a:pt x="42264" y="6772"/>
                    </a:lnTo>
                    <a:lnTo>
                      <a:pt x="42264" y="6739"/>
                    </a:lnTo>
                    <a:lnTo>
                      <a:pt x="42298" y="167"/>
                    </a:lnTo>
                    <a:lnTo>
                      <a:pt x="42298" y="100"/>
                    </a:lnTo>
                    <a:lnTo>
                      <a:pt x="42231" y="100"/>
                    </a:lnTo>
                    <a:lnTo>
                      <a:pt x="21216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0" name="Google Shape;2970;p105"/>
              <p:cNvSpPr/>
              <p:nvPr/>
            </p:nvSpPr>
            <p:spPr>
              <a:xfrm>
                <a:off x="1136957" y="1570747"/>
                <a:ext cx="2113234" cy="2032498"/>
              </a:xfrm>
              <a:custGeom>
                <a:avLst/>
                <a:gdLst/>
                <a:ahLst/>
                <a:cxnLst/>
                <a:rect l="l" t="t" r="r" b="b"/>
                <a:pathLst>
                  <a:path w="97971" h="94228" extrusionOk="0">
                    <a:moveTo>
                      <a:pt x="50837" y="427"/>
                    </a:moveTo>
                    <a:cubicBezTo>
                      <a:pt x="76622" y="460"/>
                      <a:pt x="97504" y="21342"/>
                      <a:pt x="97537" y="47127"/>
                    </a:cubicBezTo>
                    <a:cubicBezTo>
                      <a:pt x="97537" y="66007"/>
                      <a:pt x="86162" y="83053"/>
                      <a:pt x="68717" y="90258"/>
                    </a:cubicBezTo>
                    <a:cubicBezTo>
                      <a:pt x="62938" y="92656"/>
                      <a:pt x="56866" y="93820"/>
                      <a:pt x="50845" y="93820"/>
                    </a:cubicBezTo>
                    <a:cubicBezTo>
                      <a:pt x="38688" y="93820"/>
                      <a:pt x="26737" y="89074"/>
                      <a:pt x="17814" y="80151"/>
                    </a:cubicBezTo>
                    <a:cubicBezTo>
                      <a:pt x="4471" y="66774"/>
                      <a:pt x="468" y="46693"/>
                      <a:pt x="7706" y="29248"/>
                    </a:cubicBezTo>
                    <a:cubicBezTo>
                      <a:pt x="14911" y="11802"/>
                      <a:pt x="31957" y="427"/>
                      <a:pt x="50837" y="427"/>
                    </a:cubicBezTo>
                    <a:close/>
                    <a:moveTo>
                      <a:pt x="50846" y="1"/>
                    </a:moveTo>
                    <a:cubicBezTo>
                      <a:pt x="38581" y="1"/>
                      <a:pt x="26525" y="4791"/>
                      <a:pt x="17513" y="13803"/>
                    </a:cubicBezTo>
                    <a:cubicBezTo>
                      <a:pt x="4037" y="27279"/>
                      <a:pt x="1" y="47561"/>
                      <a:pt x="7306" y="65140"/>
                    </a:cubicBezTo>
                    <a:cubicBezTo>
                      <a:pt x="14611" y="82752"/>
                      <a:pt x="31790" y="94227"/>
                      <a:pt x="50837" y="94227"/>
                    </a:cubicBezTo>
                    <a:cubicBezTo>
                      <a:pt x="76856" y="94227"/>
                      <a:pt x="97937" y="73146"/>
                      <a:pt x="97971" y="47127"/>
                    </a:cubicBezTo>
                    <a:cubicBezTo>
                      <a:pt x="97971" y="28080"/>
                      <a:pt x="86463" y="10901"/>
                      <a:pt x="68883" y="3596"/>
                    </a:cubicBezTo>
                    <a:cubicBezTo>
                      <a:pt x="63049" y="1176"/>
                      <a:pt x="56922" y="1"/>
                      <a:pt x="50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1" name="Google Shape;2971;p105"/>
              <p:cNvSpPr/>
              <p:nvPr/>
            </p:nvSpPr>
            <p:spPr>
              <a:xfrm>
                <a:off x="1144161" y="1563100"/>
                <a:ext cx="2098826" cy="2047791"/>
              </a:xfrm>
              <a:custGeom>
                <a:avLst/>
                <a:gdLst/>
                <a:ahLst/>
                <a:cxnLst/>
                <a:rect l="l" t="t" r="r" b="b"/>
                <a:pathLst>
                  <a:path w="97303" h="94937" extrusionOk="0">
                    <a:moveTo>
                      <a:pt x="48835" y="1"/>
                    </a:moveTo>
                    <a:cubicBezTo>
                      <a:pt x="48746" y="1"/>
                      <a:pt x="48657" y="1"/>
                      <a:pt x="48568" y="2"/>
                    </a:cubicBezTo>
                    <a:cubicBezTo>
                      <a:pt x="42330" y="68"/>
                      <a:pt x="36159" y="1302"/>
                      <a:pt x="30388" y="3671"/>
                    </a:cubicBezTo>
                    <a:cubicBezTo>
                      <a:pt x="24651" y="6039"/>
                      <a:pt x="19414" y="9542"/>
                      <a:pt x="15011" y="13945"/>
                    </a:cubicBezTo>
                    <a:cubicBezTo>
                      <a:pt x="19414" y="9542"/>
                      <a:pt x="24651" y="6039"/>
                      <a:pt x="30422" y="3671"/>
                    </a:cubicBezTo>
                    <a:cubicBezTo>
                      <a:pt x="36193" y="1336"/>
                      <a:pt x="42330" y="102"/>
                      <a:pt x="48568" y="68"/>
                    </a:cubicBezTo>
                    <a:cubicBezTo>
                      <a:pt x="48654" y="68"/>
                      <a:pt x="48740" y="68"/>
                      <a:pt x="48827" y="68"/>
                    </a:cubicBezTo>
                    <a:cubicBezTo>
                      <a:pt x="54944" y="68"/>
                      <a:pt x="61024" y="1234"/>
                      <a:pt x="66748" y="3504"/>
                    </a:cubicBezTo>
                    <a:cubicBezTo>
                      <a:pt x="78389" y="8174"/>
                      <a:pt x="87629" y="17447"/>
                      <a:pt x="92299" y="29089"/>
                    </a:cubicBezTo>
                    <a:cubicBezTo>
                      <a:pt x="96936" y="40731"/>
                      <a:pt x="96969" y="53740"/>
                      <a:pt x="92366" y="65382"/>
                    </a:cubicBezTo>
                    <a:cubicBezTo>
                      <a:pt x="87729" y="77023"/>
                      <a:pt x="78556" y="86297"/>
                      <a:pt x="66948" y="91033"/>
                    </a:cubicBezTo>
                    <a:cubicBezTo>
                      <a:pt x="61210" y="93368"/>
                      <a:pt x="55039" y="94569"/>
                      <a:pt x="48835" y="94569"/>
                    </a:cubicBezTo>
                    <a:cubicBezTo>
                      <a:pt x="42630" y="94569"/>
                      <a:pt x="36493" y="93402"/>
                      <a:pt x="30722" y="91100"/>
                    </a:cubicBezTo>
                    <a:cubicBezTo>
                      <a:pt x="19047" y="86430"/>
                      <a:pt x="9774" y="77257"/>
                      <a:pt x="4970" y="65649"/>
                    </a:cubicBezTo>
                    <a:cubicBezTo>
                      <a:pt x="167" y="54040"/>
                      <a:pt x="100" y="41031"/>
                      <a:pt x="4803" y="29389"/>
                    </a:cubicBezTo>
                    <a:cubicBezTo>
                      <a:pt x="7138" y="23618"/>
                      <a:pt x="10608" y="18348"/>
                      <a:pt x="15011" y="13945"/>
                    </a:cubicBezTo>
                    <a:lnTo>
                      <a:pt x="15011" y="13945"/>
                    </a:lnTo>
                    <a:cubicBezTo>
                      <a:pt x="10574" y="18348"/>
                      <a:pt x="7105" y="23585"/>
                      <a:pt x="4737" y="29356"/>
                    </a:cubicBezTo>
                    <a:cubicBezTo>
                      <a:pt x="0" y="41031"/>
                      <a:pt x="33" y="54074"/>
                      <a:pt x="4803" y="65749"/>
                    </a:cubicBezTo>
                    <a:cubicBezTo>
                      <a:pt x="9607" y="77390"/>
                      <a:pt x="18914" y="86630"/>
                      <a:pt x="30622" y="91367"/>
                    </a:cubicBezTo>
                    <a:cubicBezTo>
                      <a:pt x="36393" y="93702"/>
                      <a:pt x="42597" y="94903"/>
                      <a:pt x="48835" y="94936"/>
                    </a:cubicBezTo>
                    <a:cubicBezTo>
                      <a:pt x="55106" y="94936"/>
                      <a:pt x="61277" y="93735"/>
                      <a:pt x="67081" y="91367"/>
                    </a:cubicBezTo>
                    <a:cubicBezTo>
                      <a:pt x="78823" y="86664"/>
                      <a:pt x="88063" y="77290"/>
                      <a:pt x="92700" y="65515"/>
                    </a:cubicBezTo>
                    <a:cubicBezTo>
                      <a:pt x="97303" y="53807"/>
                      <a:pt x="97236" y="40731"/>
                      <a:pt x="92533" y="29056"/>
                    </a:cubicBezTo>
                    <a:cubicBezTo>
                      <a:pt x="90198" y="23251"/>
                      <a:pt x="86695" y="17981"/>
                      <a:pt x="82292" y="13578"/>
                    </a:cubicBezTo>
                    <a:cubicBezTo>
                      <a:pt x="77856" y="9175"/>
                      <a:pt x="72585" y="5706"/>
                      <a:pt x="66781" y="3404"/>
                    </a:cubicBezTo>
                    <a:cubicBezTo>
                      <a:pt x="61060" y="1135"/>
                      <a:pt x="54982" y="1"/>
                      <a:pt x="48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2" name="Google Shape;2972;p105"/>
              <p:cNvSpPr/>
              <p:nvPr/>
            </p:nvSpPr>
            <p:spPr>
              <a:xfrm>
                <a:off x="1152067" y="1559520"/>
                <a:ext cx="2083015" cy="2054952"/>
              </a:xfrm>
              <a:custGeom>
                <a:avLst/>
                <a:gdLst/>
                <a:ahLst/>
                <a:cxnLst/>
                <a:rect l="l" t="t" r="r" b="b"/>
                <a:pathLst>
                  <a:path w="96570" h="95269" extrusionOk="0">
                    <a:moveTo>
                      <a:pt x="49170" y="0"/>
                    </a:moveTo>
                    <a:cubicBezTo>
                      <a:pt x="43007" y="0"/>
                      <a:pt x="36841" y="1235"/>
                      <a:pt x="31056" y="3695"/>
                    </a:cubicBezTo>
                    <a:cubicBezTo>
                      <a:pt x="19448" y="8632"/>
                      <a:pt x="10175" y="17838"/>
                      <a:pt x="5138" y="29380"/>
                    </a:cubicBezTo>
                    <a:cubicBezTo>
                      <a:pt x="68" y="40955"/>
                      <a:pt x="1" y="54131"/>
                      <a:pt x="4938" y="65772"/>
                    </a:cubicBezTo>
                    <a:cubicBezTo>
                      <a:pt x="7406" y="71543"/>
                      <a:pt x="10942" y="76747"/>
                      <a:pt x="15379" y="81150"/>
                    </a:cubicBezTo>
                    <a:cubicBezTo>
                      <a:pt x="19815" y="85587"/>
                      <a:pt x="25052" y="89089"/>
                      <a:pt x="30790" y="91524"/>
                    </a:cubicBezTo>
                    <a:cubicBezTo>
                      <a:pt x="36653" y="94018"/>
                      <a:pt x="42899" y="95269"/>
                      <a:pt x="49150" y="95269"/>
                    </a:cubicBezTo>
                    <a:cubicBezTo>
                      <a:pt x="55275" y="95269"/>
                      <a:pt x="61404" y="94068"/>
                      <a:pt x="67182" y="91658"/>
                    </a:cubicBezTo>
                    <a:cubicBezTo>
                      <a:pt x="78757" y="86787"/>
                      <a:pt x="87997" y="77581"/>
                      <a:pt x="92901" y="66006"/>
                    </a:cubicBezTo>
                    <a:cubicBezTo>
                      <a:pt x="95336" y="60235"/>
                      <a:pt x="96570" y="54064"/>
                      <a:pt x="96570" y="47860"/>
                    </a:cubicBezTo>
                    <a:lnTo>
                      <a:pt x="96570" y="47860"/>
                    </a:lnTo>
                    <a:cubicBezTo>
                      <a:pt x="96537" y="54064"/>
                      <a:pt x="95269" y="60235"/>
                      <a:pt x="92867" y="65973"/>
                    </a:cubicBezTo>
                    <a:cubicBezTo>
                      <a:pt x="87964" y="77514"/>
                      <a:pt x="78690" y="86687"/>
                      <a:pt x="67082" y="91524"/>
                    </a:cubicBezTo>
                    <a:cubicBezTo>
                      <a:pt x="61377" y="93885"/>
                      <a:pt x="55326" y="95061"/>
                      <a:pt x="49277" y="95061"/>
                    </a:cubicBezTo>
                    <a:cubicBezTo>
                      <a:pt x="43017" y="95061"/>
                      <a:pt x="36759" y="93801"/>
                      <a:pt x="30890" y="91291"/>
                    </a:cubicBezTo>
                    <a:cubicBezTo>
                      <a:pt x="25186" y="88856"/>
                      <a:pt x="19982" y="85320"/>
                      <a:pt x="15612" y="80950"/>
                    </a:cubicBezTo>
                    <a:cubicBezTo>
                      <a:pt x="11209" y="76547"/>
                      <a:pt x="7706" y="71343"/>
                      <a:pt x="5305" y="65639"/>
                    </a:cubicBezTo>
                    <a:cubicBezTo>
                      <a:pt x="468" y="54064"/>
                      <a:pt x="501" y="41055"/>
                      <a:pt x="5472" y="29547"/>
                    </a:cubicBezTo>
                    <a:cubicBezTo>
                      <a:pt x="10442" y="18038"/>
                      <a:pt x="19648" y="8865"/>
                      <a:pt x="31157" y="3928"/>
                    </a:cubicBezTo>
                    <a:cubicBezTo>
                      <a:pt x="36861" y="1493"/>
                      <a:pt x="43032" y="226"/>
                      <a:pt x="49236" y="192"/>
                    </a:cubicBezTo>
                    <a:cubicBezTo>
                      <a:pt x="55441" y="192"/>
                      <a:pt x="61612" y="1460"/>
                      <a:pt x="67316" y="3895"/>
                    </a:cubicBezTo>
                    <a:cubicBezTo>
                      <a:pt x="73053" y="6363"/>
                      <a:pt x="78223" y="9899"/>
                      <a:pt x="82593" y="14336"/>
                    </a:cubicBezTo>
                    <a:cubicBezTo>
                      <a:pt x="86963" y="18739"/>
                      <a:pt x="90466" y="23976"/>
                      <a:pt x="92867" y="29713"/>
                    </a:cubicBezTo>
                    <a:cubicBezTo>
                      <a:pt x="95302" y="35451"/>
                      <a:pt x="96537" y="41622"/>
                      <a:pt x="96570" y="47860"/>
                    </a:cubicBezTo>
                    <a:cubicBezTo>
                      <a:pt x="96570" y="41622"/>
                      <a:pt x="95336" y="35451"/>
                      <a:pt x="92934" y="29680"/>
                    </a:cubicBezTo>
                    <a:cubicBezTo>
                      <a:pt x="90532" y="23942"/>
                      <a:pt x="87063" y="18705"/>
                      <a:pt x="82693" y="14269"/>
                    </a:cubicBezTo>
                    <a:cubicBezTo>
                      <a:pt x="78290" y="9799"/>
                      <a:pt x="73120" y="6230"/>
                      <a:pt x="67382" y="3761"/>
                    </a:cubicBezTo>
                    <a:cubicBezTo>
                      <a:pt x="61576" y="1251"/>
                      <a:pt x="55374" y="0"/>
                      <a:pt x="49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3" name="Google Shape;2973;p105"/>
              <p:cNvSpPr/>
              <p:nvPr/>
            </p:nvSpPr>
            <p:spPr>
              <a:xfrm>
                <a:off x="1124004" y="1545122"/>
                <a:ext cx="2139140" cy="2083748"/>
              </a:xfrm>
              <a:custGeom>
                <a:avLst/>
                <a:gdLst/>
                <a:ahLst/>
                <a:cxnLst/>
                <a:rect l="l" t="t" r="r" b="b"/>
                <a:pathLst>
                  <a:path w="99172" h="96604" extrusionOk="0">
                    <a:moveTo>
                      <a:pt x="49413" y="0"/>
                    </a:moveTo>
                    <a:cubicBezTo>
                      <a:pt x="43216" y="0"/>
                      <a:pt x="37016" y="1235"/>
                      <a:pt x="31189" y="3703"/>
                    </a:cubicBezTo>
                    <a:cubicBezTo>
                      <a:pt x="25352" y="6205"/>
                      <a:pt x="20048" y="9774"/>
                      <a:pt x="15578" y="14278"/>
                    </a:cubicBezTo>
                    <a:cubicBezTo>
                      <a:pt x="11108" y="18781"/>
                      <a:pt x="7539" y="24085"/>
                      <a:pt x="5037" y="29922"/>
                    </a:cubicBezTo>
                    <a:cubicBezTo>
                      <a:pt x="34" y="41664"/>
                      <a:pt x="0" y="54973"/>
                      <a:pt x="4904" y="66782"/>
                    </a:cubicBezTo>
                    <a:cubicBezTo>
                      <a:pt x="9841" y="78557"/>
                      <a:pt x="19181" y="87930"/>
                      <a:pt x="30956" y="92901"/>
                    </a:cubicBezTo>
                    <a:cubicBezTo>
                      <a:pt x="36760" y="95369"/>
                      <a:pt x="43031" y="96603"/>
                      <a:pt x="49369" y="96603"/>
                    </a:cubicBezTo>
                    <a:cubicBezTo>
                      <a:pt x="43031" y="96603"/>
                      <a:pt x="36793" y="95336"/>
                      <a:pt x="30956" y="92867"/>
                    </a:cubicBezTo>
                    <a:cubicBezTo>
                      <a:pt x="19247" y="87864"/>
                      <a:pt x="9941" y="78490"/>
                      <a:pt x="5037" y="66715"/>
                    </a:cubicBezTo>
                    <a:cubicBezTo>
                      <a:pt x="200" y="54940"/>
                      <a:pt x="267" y="41697"/>
                      <a:pt x="5271" y="29989"/>
                    </a:cubicBezTo>
                    <a:cubicBezTo>
                      <a:pt x="7772" y="24218"/>
                      <a:pt x="11308" y="18948"/>
                      <a:pt x="15778" y="14511"/>
                    </a:cubicBezTo>
                    <a:cubicBezTo>
                      <a:pt x="20215" y="10041"/>
                      <a:pt x="25485" y="6505"/>
                      <a:pt x="31289" y="4037"/>
                    </a:cubicBezTo>
                    <a:cubicBezTo>
                      <a:pt x="37081" y="1618"/>
                      <a:pt x="43231" y="409"/>
                      <a:pt x="49376" y="409"/>
                    </a:cubicBezTo>
                    <a:cubicBezTo>
                      <a:pt x="55690" y="409"/>
                      <a:pt x="62000" y="1685"/>
                      <a:pt x="67915" y="4237"/>
                    </a:cubicBezTo>
                    <a:cubicBezTo>
                      <a:pt x="79590" y="9274"/>
                      <a:pt x="88864" y="18581"/>
                      <a:pt x="93901" y="30289"/>
                    </a:cubicBezTo>
                    <a:cubicBezTo>
                      <a:pt x="96369" y="36093"/>
                      <a:pt x="97637" y="42331"/>
                      <a:pt x="97670" y="48636"/>
                    </a:cubicBezTo>
                    <a:cubicBezTo>
                      <a:pt x="97670" y="54940"/>
                      <a:pt x="96402" y="61178"/>
                      <a:pt x="93901" y="66982"/>
                    </a:cubicBezTo>
                    <a:cubicBezTo>
                      <a:pt x="91432" y="72786"/>
                      <a:pt x="87830" y="78023"/>
                      <a:pt x="83360" y="82460"/>
                    </a:cubicBezTo>
                    <a:cubicBezTo>
                      <a:pt x="78857" y="86896"/>
                      <a:pt x="73553" y="90432"/>
                      <a:pt x="67749" y="92901"/>
                    </a:cubicBezTo>
                    <a:cubicBezTo>
                      <a:pt x="61911" y="95336"/>
                      <a:pt x="55673" y="96603"/>
                      <a:pt x="49369" y="96603"/>
                    </a:cubicBezTo>
                    <a:cubicBezTo>
                      <a:pt x="55673" y="96603"/>
                      <a:pt x="61944" y="95369"/>
                      <a:pt x="67782" y="92934"/>
                    </a:cubicBezTo>
                    <a:cubicBezTo>
                      <a:pt x="73619" y="90499"/>
                      <a:pt x="78923" y="86963"/>
                      <a:pt x="83426" y="82527"/>
                    </a:cubicBezTo>
                    <a:cubicBezTo>
                      <a:pt x="87963" y="78090"/>
                      <a:pt x="91566" y="72820"/>
                      <a:pt x="94067" y="67015"/>
                    </a:cubicBezTo>
                    <a:cubicBezTo>
                      <a:pt x="99138" y="55274"/>
                      <a:pt x="99171" y="41964"/>
                      <a:pt x="94134" y="30189"/>
                    </a:cubicBezTo>
                    <a:cubicBezTo>
                      <a:pt x="89131" y="18414"/>
                      <a:pt x="79824" y="9007"/>
                      <a:pt x="68082" y="3904"/>
                    </a:cubicBezTo>
                    <a:cubicBezTo>
                      <a:pt x="62134" y="1301"/>
                      <a:pt x="55775" y="0"/>
                      <a:pt x="49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4" name="Google Shape;2974;p105"/>
              <p:cNvSpPr/>
              <p:nvPr/>
            </p:nvSpPr>
            <p:spPr>
              <a:xfrm>
                <a:off x="1877336" y="3549686"/>
                <a:ext cx="664140" cy="797982"/>
              </a:xfrm>
              <a:custGeom>
                <a:avLst/>
                <a:gdLst/>
                <a:ahLst/>
                <a:cxnLst/>
                <a:rect l="l" t="t" r="r" b="b"/>
                <a:pathLst>
                  <a:path w="30790" h="36995" extrusionOk="0">
                    <a:moveTo>
                      <a:pt x="0" y="1"/>
                    </a:moveTo>
                    <a:lnTo>
                      <a:pt x="0" y="24685"/>
                    </a:lnTo>
                    <a:cubicBezTo>
                      <a:pt x="0" y="31457"/>
                      <a:pt x="5504" y="36994"/>
                      <a:pt x="12309" y="36994"/>
                    </a:cubicBezTo>
                    <a:lnTo>
                      <a:pt x="18480" y="36994"/>
                    </a:lnTo>
                    <a:cubicBezTo>
                      <a:pt x="25252" y="36994"/>
                      <a:pt x="30789" y="31457"/>
                      <a:pt x="30789" y="24685"/>
                    </a:cubicBezTo>
                    <a:lnTo>
                      <a:pt x="3078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5" name="Google Shape;2975;p105"/>
              <p:cNvSpPr/>
              <p:nvPr/>
            </p:nvSpPr>
            <p:spPr>
              <a:xfrm>
                <a:off x="1769400" y="3549686"/>
                <a:ext cx="879279" cy="138889"/>
              </a:xfrm>
              <a:custGeom>
                <a:avLst/>
                <a:gdLst/>
                <a:ahLst/>
                <a:cxnLst/>
                <a:rect l="l" t="t" r="r" b="b"/>
                <a:pathLst>
                  <a:path w="40764" h="6439" extrusionOk="0">
                    <a:moveTo>
                      <a:pt x="1" y="1"/>
                    </a:moveTo>
                    <a:lnTo>
                      <a:pt x="1" y="6439"/>
                    </a:lnTo>
                    <a:lnTo>
                      <a:pt x="40763" y="6439"/>
                    </a:lnTo>
                    <a:lnTo>
                      <a:pt x="407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6" name="Google Shape;2976;p105"/>
              <p:cNvSpPr/>
              <p:nvPr/>
            </p:nvSpPr>
            <p:spPr>
              <a:xfrm>
                <a:off x="1769400" y="3802250"/>
                <a:ext cx="879279" cy="138889"/>
              </a:xfrm>
              <a:custGeom>
                <a:avLst/>
                <a:gdLst/>
                <a:ahLst/>
                <a:cxnLst/>
                <a:rect l="l" t="t" r="r" b="b"/>
                <a:pathLst>
                  <a:path w="40764" h="6439" extrusionOk="0">
                    <a:moveTo>
                      <a:pt x="1" y="0"/>
                    </a:moveTo>
                    <a:lnTo>
                      <a:pt x="1" y="6438"/>
                    </a:lnTo>
                    <a:lnTo>
                      <a:pt x="40763" y="6438"/>
                    </a:lnTo>
                    <a:lnTo>
                      <a:pt x="40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7" name="Google Shape;2977;p105"/>
              <p:cNvSpPr/>
              <p:nvPr/>
            </p:nvSpPr>
            <p:spPr>
              <a:xfrm>
                <a:off x="1822656" y="4054079"/>
                <a:ext cx="772767" cy="138889"/>
              </a:xfrm>
              <a:custGeom>
                <a:avLst/>
                <a:gdLst/>
                <a:ahLst/>
                <a:cxnLst/>
                <a:rect l="l" t="t" r="r" b="b"/>
                <a:pathLst>
                  <a:path w="35826" h="6439" extrusionOk="0">
                    <a:moveTo>
                      <a:pt x="0" y="0"/>
                    </a:moveTo>
                    <a:lnTo>
                      <a:pt x="0" y="6438"/>
                    </a:lnTo>
                    <a:lnTo>
                      <a:pt x="35826" y="6438"/>
                    </a:lnTo>
                    <a:lnTo>
                      <a:pt x="358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8" name="Google Shape;2978;p105"/>
              <p:cNvSpPr/>
              <p:nvPr/>
            </p:nvSpPr>
            <p:spPr>
              <a:xfrm>
                <a:off x="1778761" y="4415269"/>
                <a:ext cx="86055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896" h="401" extrusionOk="0">
                    <a:moveTo>
                      <a:pt x="19981" y="1"/>
                    </a:moveTo>
                    <a:lnTo>
                      <a:pt x="10008" y="34"/>
                    </a:lnTo>
                    <a:lnTo>
                      <a:pt x="5004" y="101"/>
                    </a:lnTo>
                    <a:lnTo>
                      <a:pt x="1" y="201"/>
                    </a:lnTo>
                    <a:lnTo>
                      <a:pt x="5004" y="301"/>
                    </a:lnTo>
                    <a:lnTo>
                      <a:pt x="10008" y="368"/>
                    </a:lnTo>
                    <a:lnTo>
                      <a:pt x="19981" y="401"/>
                    </a:lnTo>
                    <a:lnTo>
                      <a:pt x="29922" y="368"/>
                    </a:lnTo>
                    <a:cubicBezTo>
                      <a:pt x="33258" y="334"/>
                      <a:pt x="36560" y="301"/>
                      <a:pt x="39896" y="201"/>
                    </a:cubicBezTo>
                    <a:cubicBezTo>
                      <a:pt x="36593" y="101"/>
                      <a:pt x="33258" y="67"/>
                      <a:pt x="29922" y="34"/>
                    </a:cubicBezTo>
                    <a:lnTo>
                      <a:pt x="199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79" name="Google Shape;2979;p105"/>
              <p:cNvSpPr/>
              <p:nvPr/>
            </p:nvSpPr>
            <p:spPr>
              <a:xfrm>
                <a:off x="1769400" y="4382892"/>
                <a:ext cx="45362" cy="73424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3404" extrusionOk="0">
                    <a:moveTo>
                      <a:pt x="1836" y="1"/>
                    </a:moveTo>
                    <a:lnTo>
                      <a:pt x="1" y="1702"/>
                    </a:lnTo>
                    <a:lnTo>
                      <a:pt x="1836" y="3403"/>
                    </a:lnTo>
                    <a:lnTo>
                      <a:pt x="2102" y="3103"/>
                    </a:lnTo>
                    <a:lnTo>
                      <a:pt x="601" y="1702"/>
                    </a:lnTo>
                    <a:lnTo>
                      <a:pt x="2102" y="301"/>
                    </a:lnTo>
                    <a:lnTo>
                      <a:pt x="18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0" name="Google Shape;2980;p105"/>
              <p:cNvSpPr/>
              <p:nvPr/>
            </p:nvSpPr>
            <p:spPr>
              <a:xfrm>
                <a:off x="2603318" y="4382892"/>
                <a:ext cx="45362" cy="73424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3404" extrusionOk="0">
                    <a:moveTo>
                      <a:pt x="268" y="1"/>
                    </a:moveTo>
                    <a:lnTo>
                      <a:pt x="1" y="301"/>
                    </a:lnTo>
                    <a:lnTo>
                      <a:pt x="1502" y="1702"/>
                    </a:lnTo>
                    <a:lnTo>
                      <a:pt x="1" y="3103"/>
                    </a:lnTo>
                    <a:lnTo>
                      <a:pt x="268" y="3403"/>
                    </a:lnTo>
                    <a:lnTo>
                      <a:pt x="2102" y="1702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1" name="Google Shape;2981;p105"/>
              <p:cNvSpPr/>
              <p:nvPr/>
            </p:nvSpPr>
            <p:spPr>
              <a:xfrm>
                <a:off x="1206747" y="1435050"/>
                <a:ext cx="2004586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92934" h="401" extrusionOk="0">
                    <a:moveTo>
                      <a:pt x="46467" y="0"/>
                    </a:moveTo>
                    <a:lnTo>
                      <a:pt x="23251" y="34"/>
                    </a:lnTo>
                    <a:lnTo>
                      <a:pt x="11642" y="100"/>
                    </a:lnTo>
                    <a:lnTo>
                      <a:pt x="1" y="200"/>
                    </a:lnTo>
                    <a:lnTo>
                      <a:pt x="11642" y="300"/>
                    </a:lnTo>
                    <a:lnTo>
                      <a:pt x="23251" y="367"/>
                    </a:lnTo>
                    <a:lnTo>
                      <a:pt x="46467" y="400"/>
                    </a:lnTo>
                    <a:lnTo>
                      <a:pt x="69684" y="367"/>
                    </a:lnTo>
                    <a:lnTo>
                      <a:pt x="81325" y="300"/>
                    </a:lnTo>
                    <a:lnTo>
                      <a:pt x="92934" y="200"/>
                    </a:lnTo>
                    <a:lnTo>
                      <a:pt x="81325" y="100"/>
                    </a:lnTo>
                    <a:lnTo>
                      <a:pt x="69684" y="34"/>
                    </a:lnTo>
                    <a:lnTo>
                      <a:pt x="464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2" name="Google Shape;2982;p105"/>
              <p:cNvSpPr/>
              <p:nvPr/>
            </p:nvSpPr>
            <p:spPr>
              <a:xfrm>
                <a:off x="1197385" y="1402673"/>
                <a:ext cx="45362" cy="7340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3403" extrusionOk="0">
                    <a:moveTo>
                      <a:pt x="1836" y="0"/>
                    </a:moveTo>
                    <a:lnTo>
                      <a:pt x="1" y="1701"/>
                    </a:lnTo>
                    <a:lnTo>
                      <a:pt x="1836" y="3403"/>
                    </a:lnTo>
                    <a:lnTo>
                      <a:pt x="2102" y="3102"/>
                    </a:lnTo>
                    <a:lnTo>
                      <a:pt x="601" y="1701"/>
                    </a:lnTo>
                    <a:lnTo>
                      <a:pt x="2102" y="300"/>
                    </a:lnTo>
                    <a:lnTo>
                      <a:pt x="18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3" name="Google Shape;2983;p105"/>
              <p:cNvSpPr/>
              <p:nvPr/>
            </p:nvSpPr>
            <p:spPr>
              <a:xfrm>
                <a:off x="3175333" y="1402673"/>
                <a:ext cx="45362" cy="7340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3403" extrusionOk="0">
                    <a:moveTo>
                      <a:pt x="268" y="0"/>
                    </a:moveTo>
                    <a:lnTo>
                      <a:pt x="1" y="300"/>
                    </a:lnTo>
                    <a:lnTo>
                      <a:pt x="1502" y="1701"/>
                    </a:lnTo>
                    <a:lnTo>
                      <a:pt x="1" y="3102"/>
                    </a:lnTo>
                    <a:lnTo>
                      <a:pt x="268" y="3403"/>
                    </a:lnTo>
                    <a:lnTo>
                      <a:pt x="2102" y="170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4" name="Google Shape;2984;p105"/>
              <p:cNvSpPr/>
              <p:nvPr/>
            </p:nvSpPr>
            <p:spPr>
              <a:xfrm>
                <a:off x="1561465" y="3559760"/>
                <a:ext cx="9383" cy="77783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061" extrusionOk="0">
                    <a:moveTo>
                      <a:pt x="201" y="1"/>
                    </a:moveTo>
                    <a:cubicBezTo>
                      <a:pt x="134" y="3003"/>
                      <a:pt x="67" y="6005"/>
                      <a:pt x="34" y="9007"/>
                    </a:cubicBezTo>
                    <a:lnTo>
                      <a:pt x="1" y="18047"/>
                    </a:lnTo>
                    <a:lnTo>
                      <a:pt x="67" y="27054"/>
                    </a:lnTo>
                    <a:cubicBezTo>
                      <a:pt x="101" y="30056"/>
                      <a:pt x="134" y="33058"/>
                      <a:pt x="201" y="36060"/>
                    </a:cubicBezTo>
                    <a:lnTo>
                      <a:pt x="234" y="36060"/>
                    </a:lnTo>
                    <a:cubicBezTo>
                      <a:pt x="301" y="33058"/>
                      <a:pt x="334" y="30056"/>
                      <a:pt x="368" y="27054"/>
                    </a:cubicBezTo>
                    <a:lnTo>
                      <a:pt x="434" y="18047"/>
                    </a:lnTo>
                    <a:lnTo>
                      <a:pt x="368" y="9007"/>
                    </a:lnTo>
                    <a:cubicBezTo>
                      <a:pt x="334" y="6005"/>
                      <a:pt x="301" y="3003"/>
                      <a:pt x="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5" name="Google Shape;2985;p105"/>
              <p:cNvSpPr/>
              <p:nvPr/>
            </p:nvSpPr>
            <p:spPr>
              <a:xfrm>
                <a:off x="1529801" y="4301595"/>
                <a:ext cx="73424" cy="46074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136" extrusionOk="0">
                    <a:moveTo>
                      <a:pt x="301" y="0"/>
                    </a:moveTo>
                    <a:lnTo>
                      <a:pt x="1" y="300"/>
                    </a:lnTo>
                    <a:lnTo>
                      <a:pt x="1702" y="2135"/>
                    </a:lnTo>
                    <a:lnTo>
                      <a:pt x="3403" y="300"/>
                    </a:lnTo>
                    <a:lnTo>
                      <a:pt x="3103" y="0"/>
                    </a:lnTo>
                    <a:lnTo>
                      <a:pt x="1702" y="150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6" name="Google Shape;2986;p105"/>
              <p:cNvSpPr/>
              <p:nvPr/>
            </p:nvSpPr>
            <p:spPr>
              <a:xfrm>
                <a:off x="1529801" y="3549686"/>
                <a:ext cx="73424" cy="46074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136" extrusionOk="0">
                    <a:moveTo>
                      <a:pt x="1702" y="1"/>
                    </a:moveTo>
                    <a:lnTo>
                      <a:pt x="1" y="1836"/>
                    </a:lnTo>
                    <a:lnTo>
                      <a:pt x="301" y="2136"/>
                    </a:lnTo>
                    <a:lnTo>
                      <a:pt x="1702" y="635"/>
                    </a:lnTo>
                    <a:lnTo>
                      <a:pt x="3103" y="2136"/>
                    </a:lnTo>
                    <a:lnTo>
                      <a:pt x="3403" y="1836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7" name="Google Shape;2987;p105"/>
              <p:cNvSpPr/>
              <p:nvPr/>
            </p:nvSpPr>
            <p:spPr>
              <a:xfrm>
                <a:off x="3273196" y="1582546"/>
                <a:ext cx="9361" cy="27550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27726" extrusionOk="0">
                    <a:moveTo>
                      <a:pt x="200" y="0"/>
                    </a:moveTo>
                    <a:lnTo>
                      <a:pt x="100" y="15978"/>
                    </a:lnTo>
                    <a:lnTo>
                      <a:pt x="67" y="31957"/>
                    </a:lnTo>
                    <a:lnTo>
                      <a:pt x="0" y="63879"/>
                    </a:lnTo>
                    <a:lnTo>
                      <a:pt x="67" y="95802"/>
                    </a:lnTo>
                    <a:lnTo>
                      <a:pt x="100" y="111780"/>
                    </a:lnTo>
                    <a:lnTo>
                      <a:pt x="200" y="127725"/>
                    </a:lnTo>
                    <a:lnTo>
                      <a:pt x="234" y="127725"/>
                    </a:lnTo>
                    <a:lnTo>
                      <a:pt x="334" y="111780"/>
                    </a:lnTo>
                    <a:lnTo>
                      <a:pt x="367" y="95802"/>
                    </a:lnTo>
                    <a:lnTo>
                      <a:pt x="434" y="63879"/>
                    </a:lnTo>
                    <a:lnTo>
                      <a:pt x="367" y="31957"/>
                    </a:lnTo>
                    <a:lnTo>
                      <a:pt x="334" y="15978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8" name="Google Shape;2988;p105"/>
              <p:cNvSpPr/>
              <p:nvPr/>
            </p:nvSpPr>
            <p:spPr>
              <a:xfrm>
                <a:off x="3240819" y="4301595"/>
                <a:ext cx="74136" cy="46074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136" extrusionOk="0">
                    <a:moveTo>
                      <a:pt x="334" y="0"/>
                    </a:moveTo>
                    <a:lnTo>
                      <a:pt x="0" y="300"/>
                    </a:lnTo>
                    <a:lnTo>
                      <a:pt x="1735" y="2135"/>
                    </a:lnTo>
                    <a:lnTo>
                      <a:pt x="3436" y="300"/>
                    </a:lnTo>
                    <a:lnTo>
                      <a:pt x="3102" y="0"/>
                    </a:lnTo>
                    <a:lnTo>
                      <a:pt x="1735" y="1501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89" name="Google Shape;2989;p105"/>
              <p:cNvSpPr/>
              <p:nvPr/>
            </p:nvSpPr>
            <p:spPr>
              <a:xfrm>
                <a:off x="3240819" y="1573184"/>
                <a:ext cx="74136" cy="4536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103" extrusionOk="0">
                    <a:moveTo>
                      <a:pt x="1735" y="1"/>
                    </a:moveTo>
                    <a:lnTo>
                      <a:pt x="0" y="1835"/>
                    </a:lnTo>
                    <a:lnTo>
                      <a:pt x="334" y="2102"/>
                    </a:lnTo>
                    <a:lnTo>
                      <a:pt x="1735" y="601"/>
                    </a:lnTo>
                    <a:lnTo>
                      <a:pt x="3102" y="2102"/>
                    </a:lnTo>
                    <a:lnTo>
                      <a:pt x="3436" y="1835"/>
                    </a:ln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90" name="Google Shape;2990;p105"/>
              <p:cNvSpPr/>
              <p:nvPr/>
            </p:nvSpPr>
            <p:spPr>
              <a:xfrm>
                <a:off x="1403185" y="3545372"/>
                <a:ext cx="559785" cy="9383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435" extrusionOk="0">
                    <a:moveTo>
                      <a:pt x="12976" y="1"/>
                    </a:moveTo>
                    <a:cubicBezTo>
                      <a:pt x="10808" y="34"/>
                      <a:pt x="8640" y="34"/>
                      <a:pt x="6471" y="68"/>
                    </a:cubicBezTo>
                    <a:lnTo>
                      <a:pt x="3236" y="101"/>
                    </a:lnTo>
                    <a:cubicBezTo>
                      <a:pt x="2135" y="134"/>
                      <a:pt x="1068" y="168"/>
                      <a:pt x="0" y="201"/>
                    </a:cubicBezTo>
                    <a:cubicBezTo>
                      <a:pt x="1068" y="268"/>
                      <a:pt x="2135" y="268"/>
                      <a:pt x="3236" y="301"/>
                    </a:cubicBezTo>
                    <a:lnTo>
                      <a:pt x="6471" y="368"/>
                    </a:lnTo>
                    <a:cubicBezTo>
                      <a:pt x="8640" y="434"/>
                      <a:pt x="10808" y="434"/>
                      <a:pt x="12976" y="434"/>
                    </a:cubicBezTo>
                    <a:cubicBezTo>
                      <a:pt x="15144" y="401"/>
                      <a:pt x="17312" y="401"/>
                      <a:pt x="19481" y="368"/>
                    </a:cubicBezTo>
                    <a:cubicBezTo>
                      <a:pt x="21616" y="334"/>
                      <a:pt x="23784" y="301"/>
                      <a:pt x="25952" y="201"/>
                    </a:cubicBezTo>
                    <a:cubicBezTo>
                      <a:pt x="23784" y="134"/>
                      <a:pt x="21616" y="101"/>
                      <a:pt x="19481" y="68"/>
                    </a:cubicBezTo>
                    <a:cubicBezTo>
                      <a:pt x="17312" y="1"/>
                      <a:pt x="15144" y="1"/>
                      <a:pt x="1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91" name="Google Shape;2991;p105"/>
              <p:cNvSpPr/>
              <p:nvPr/>
            </p:nvSpPr>
            <p:spPr>
              <a:xfrm>
                <a:off x="1402451" y="4343333"/>
                <a:ext cx="73320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3992" h="401" extrusionOk="0">
                    <a:moveTo>
                      <a:pt x="17013" y="0"/>
                    </a:moveTo>
                    <a:lnTo>
                      <a:pt x="8507" y="33"/>
                    </a:lnTo>
                    <a:lnTo>
                      <a:pt x="4270" y="100"/>
                    </a:lnTo>
                    <a:cubicBezTo>
                      <a:pt x="2836" y="133"/>
                      <a:pt x="1435" y="133"/>
                      <a:pt x="1" y="200"/>
                    </a:cubicBezTo>
                    <a:cubicBezTo>
                      <a:pt x="1435" y="234"/>
                      <a:pt x="2836" y="267"/>
                      <a:pt x="4270" y="300"/>
                    </a:cubicBezTo>
                    <a:lnTo>
                      <a:pt x="8507" y="367"/>
                    </a:lnTo>
                    <a:lnTo>
                      <a:pt x="17013" y="400"/>
                    </a:lnTo>
                    <a:cubicBezTo>
                      <a:pt x="19848" y="400"/>
                      <a:pt x="22684" y="400"/>
                      <a:pt x="25519" y="367"/>
                    </a:cubicBezTo>
                    <a:cubicBezTo>
                      <a:pt x="28321" y="334"/>
                      <a:pt x="31156" y="267"/>
                      <a:pt x="33992" y="200"/>
                    </a:cubicBezTo>
                    <a:cubicBezTo>
                      <a:pt x="31156" y="100"/>
                      <a:pt x="28321" y="100"/>
                      <a:pt x="25519" y="33"/>
                    </a:cubicBezTo>
                    <a:cubicBezTo>
                      <a:pt x="22684" y="0"/>
                      <a:pt x="19848" y="0"/>
                      <a:pt x="17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92" name="Google Shape;2992;p105"/>
              <p:cNvSpPr/>
              <p:nvPr/>
            </p:nvSpPr>
            <p:spPr>
              <a:xfrm>
                <a:off x="2254358" y="4343325"/>
                <a:ext cx="96631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55741" h="401" extrusionOk="0">
                    <a:moveTo>
                      <a:pt x="27854" y="0"/>
                    </a:moveTo>
                    <a:lnTo>
                      <a:pt x="13911" y="33"/>
                    </a:lnTo>
                    <a:cubicBezTo>
                      <a:pt x="9274" y="67"/>
                      <a:pt x="4637" y="100"/>
                      <a:pt x="1" y="200"/>
                    </a:cubicBezTo>
                    <a:cubicBezTo>
                      <a:pt x="4637" y="267"/>
                      <a:pt x="9274" y="334"/>
                      <a:pt x="13911" y="367"/>
                    </a:cubicBezTo>
                    <a:lnTo>
                      <a:pt x="27854" y="400"/>
                    </a:lnTo>
                    <a:lnTo>
                      <a:pt x="41797" y="367"/>
                    </a:lnTo>
                    <a:lnTo>
                      <a:pt x="48769" y="300"/>
                    </a:lnTo>
                    <a:lnTo>
                      <a:pt x="55740" y="200"/>
                    </a:lnTo>
                    <a:lnTo>
                      <a:pt x="48769" y="100"/>
                    </a:lnTo>
                    <a:lnTo>
                      <a:pt x="41797" y="33"/>
                    </a:lnTo>
                    <a:lnTo>
                      <a:pt x="278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93" name="Google Shape;2993;p105"/>
              <p:cNvSpPr/>
              <p:nvPr/>
            </p:nvSpPr>
            <p:spPr>
              <a:xfrm>
                <a:off x="2254358" y="1568875"/>
                <a:ext cx="96627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55741" h="401" extrusionOk="0">
                    <a:moveTo>
                      <a:pt x="27854" y="1"/>
                    </a:moveTo>
                    <a:lnTo>
                      <a:pt x="13911" y="34"/>
                    </a:lnTo>
                    <a:cubicBezTo>
                      <a:pt x="9274" y="67"/>
                      <a:pt x="4637" y="101"/>
                      <a:pt x="1" y="201"/>
                    </a:cubicBezTo>
                    <a:cubicBezTo>
                      <a:pt x="4637" y="267"/>
                      <a:pt x="9274" y="334"/>
                      <a:pt x="13911" y="368"/>
                    </a:cubicBezTo>
                    <a:lnTo>
                      <a:pt x="27854" y="401"/>
                    </a:lnTo>
                    <a:lnTo>
                      <a:pt x="41797" y="368"/>
                    </a:lnTo>
                    <a:lnTo>
                      <a:pt x="48769" y="301"/>
                    </a:lnTo>
                    <a:lnTo>
                      <a:pt x="55740" y="201"/>
                    </a:lnTo>
                    <a:lnTo>
                      <a:pt x="48769" y="101"/>
                    </a:lnTo>
                    <a:lnTo>
                      <a:pt x="41797" y="34"/>
                    </a:lnTo>
                    <a:lnTo>
                      <a:pt x="278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94" name="Google Shape;2994;p105"/>
              <p:cNvSpPr/>
              <p:nvPr/>
            </p:nvSpPr>
            <p:spPr>
              <a:xfrm>
                <a:off x="1193063" y="1435056"/>
                <a:ext cx="8671" cy="291256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39334" extrusionOk="0">
                    <a:moveTo>
                      <a:pt x="201" y="0"/>
                    </a:moveTo>
                    <a:lnTo>
                      <a:pt x="101" y="17413"/>
                    </a:lnTo>
                    <a:lnTo>
                      <a:pt x="68" y="34825"/>
                    </a:lnTo>
                    <a:lnTo>
                      <a:pt x="1" y="69650"/>
                    </a:lnTo>
                    <a:lnTo>
                      <a:pt x="68" y="104508"/>
                    </a:lnTo>
                    <a:lnTo>
                      <a:pt x="101" y="121921"/>
                    </a:lnTo>
                    <a:lnTo>
                      <a:pt x="201" y="139333"/>
                    </a:lnTo>
                    <a:lnTo>
                      <a:pt x="301" y="121921"/>
                    </a:lnTo>
                    <a:lnTo>
                      <a:pt x="334" y="104508"/>
                    </a:lnTo>
                    <a:lnTo>
                      <a:pt x="401" y="69650"/>
                    </a:lnTo>
                    <a:lnTo>
                      <a:pt x="334" y="34825"/>
                    </a:lnTo>
                    <a:lnTo>
                      <a:pt x="301" y="17413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2995" name="Google Shape;2995;p105"/>
              <p:cNvSpPr/>
              <p:nvPr/>
            </p:nvSpPr>
            <p:spPr>
              <a:xfrm>
                <a:off x="3216369" y="1435056"/>
                <a:ext cx="8650" cy="2912566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9334" extrusionOk="0">
                    <a:moveTo>
                      <a:pt x="200" y="0"/>
                    </a:moveTo>
                    <a:lnTo>
                      <a:pt x="100" y="17413"/>
                    </a:lnTo>
                    <a:lnTo>
                      <a:pt x="67" y="34825"/>
                    </a:lnTo>
                    <a:lnTo>
                      <a:pt x="0" y="69650"/>
                    </a:lnTo>
                    <a:lnTo>
                      <a:pt x="67" y="104508"/>
                    </a:lnTo>
                    <a:lnTo>
                      <a:pt x="100" y="121921"/>
                    </a:lnTo>
                    <a:lnTo>
                      <a:pt x="200" y="139333"/>
                    </a:lnTo>
                    <a:lnTo>
                      <a:pt x="300" y="121921"/>
                    </a:lnTo>
                    <a:lnTo>
                      <a:pt x="334" y="104508"/>
                    </a:lnTo>
                    <a:lnTo>
                      <a:pt x="400" y="69650"/>
                    </a:lnTo>
                    <a:lnTo>
                      <a:pt x="334" y="34825"/>
                    </a:lnTo>
                    <a:lnTo>
                      <a:pt x="300" y="17413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</p:grpSp>
      </p:grpSp>
      <p:sp>
        <p:nvSpPr>
          <p:cNvPr id="2999" name="Google Shape;2999;p105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000" name="Google Shape;3000;p105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001" name="Google Shape;3001;p105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9">
          <a:extLst>
            <a:ext uri="{FF2B5EF4-FFF2-40B4-BE49-F238E27FC236}">
              <a16:creationId xmlns:a16="http://schemas.microsoft.com/office/drawing/2014/main" id="{42A9F4A2-26E1-FB26-6401-192BE28D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101">
            <a:extLst>
              <a:ext uri="{FF2B5EF4-FFF2-40B4-BE49-F238E27FC236}">
                <a16:creationId xmlns:a16="http://schemas.microsoft.com/office/drawing/2014/main" id="{9327766D-6B76-1624-CD12-A193FA0352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158" y="1024200"/>
            <a:ext cx="7701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DM Sans" pitchFamily="2" charset="0"/>
              </a:rPr>
              <a:t>KODE ETIK PROFESIONAL</a:t>
            </a:r>
            <a:endParaRPr dirty="0">
              <a:solidFill>
                <a:schemeClr val="dk1"/>
              </a:solidFill>
              <a:latin typeface="DM Sans" pitchFamily="2" charset="0"/>
            </a:endParaRPr>
          </a:p>
        </p:txBody>
      </p:sp>
      <p:sp>
        <p:nvSpPr>
          <p:cNvPr id="2711" name="Google Shape;2711;p101">
            <a:extLst>
              <a:ext uri="{FF2B5EF4-FFF2-40B4-BE49-F238E27FC236}">
                <a16:creationId xmlns:a16="http://schemas.microsoft.com/office/drawing/2014/main" id="{5D93D176-6585-28D7-5406-437BF2CA4F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713834" y="1511937"/>
            <a:ext cx="6032006" cy="28949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en-US" dirty="0">
                <a:latin typeface="DM Sans" pitchFamily="2" charset="0"/>
              </a:rPr>
              <a:t>Kode </a:t>
            </a:r>
            <a:r>
              <a:rPr lang="en-US" dirty="0" err="1">
                <a:latin typeface="DM Sans" pitchFamily="2" charset="0"/>
              </a:rPr>
              <a:t>etik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profesional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menyatakan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prinsip</a:t>
            </a:r>
            <a:r>
              <a:rPr lang="en-US" b="1" dirty="0">
                <a:latin typeface="DM Sans" pitchFamily="2" charset="0"/>
              </a:rPr>
              <a:t> dan </a:t>
            </a:r>
            <a:r>
              <a:rPr lang="en-US" b="1" dirty="0" err="1">
                <a:latin typeface="DM Sans" pitchFamily="2" charset="0"/>
              </a:rPr>
              <a:t>nilai</a:t>
            </a:r>
            <a:r>
              <a:rPr lang="en-US" b="1" dirty="0">
                <a:latin typeface="DM Sans" pitchFamily="2" charset="0"/>
              </a:rPr>
              <a:t> inti </a:t>
            </a:r>
            <a:r>
              <a:rPr lang="en-US" dirty="0">
                <a:latin typeface="DM Sans" pitchFamily="2" charset="0"/>
              </a:rPr>
              <a:t>yang </a:t>
            </a:r>
            <a:r>
              <a:rPr lang="en-US" dirty="0" err="1">
                <a:latin typeface="DM Sans" pitchFamily="2" charset="0"/>
              </a:rPr>
              <a:t>penting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dalam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pekerjaan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suatu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kelompok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profesi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285750" indent="-285750"/>
            <a:endParaRPr lang="en-US" sz="500" dirty="0">
              <a:latin typeface="DM Sans" pitchFamily="2" charset="0"/>
            </a:endParaRPr>
          </a:p>
          <a:p>
            <a:pPr marL="285750" indent="-285750"/>
            <a:r>
              <a:rPr lang="en-US" dirty="0">
                <a:latin typeface="DM Sans" pitchFamily="2" charset="0"/>
              </a:rPr>
              <a:t>Kode </a:t>
            </a:r>
            <a:r>
              <a:rPr lang="en-US" dirty="0" err="1">
                <a:latin typeface="DM Sans" pitchFamily="2" charset="0"/>
              </a:rPr>
              <a:t>etik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mengatur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perilaku</a:t>
            </a:r>
            <a:r>
              <a:rPr lang="en-US" dirty="0">
                <a:latin typeface="DM Sans" pitchFamily="2" charset="0"/>
              </a:rPr>
              <a:t> para </a:t>
            </a:r>
            <a:r>
              <a:rPr lang="en-US" dirty="0" err="1">
                <a:latin typeface="DM Sans" pitchFamily="2" charset="0"/>
              </a:rPr>
              <a:t>praktisi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285750" indent="-285750"/>
            <a:endParaRPr lang="en-US" sz="600" dirty="0">
              <a:latin typeface="DM Sans" pitchFamily="2" charset="0"/>
            </a:endParaRPr>
          </a:p>
          <a:p>
            <a:pPr marL="285750" indent="-285750"/>
            <a:r>
              <a:rPr lang="en-US" dirty="0">
                <a:latin typeface="DM Sans" pitchFamily="2" charset="0"/>
              </a:rPr>
              <a:t>Sebagian </a:t>
            </a:r>
            <a:r>
              <a:rPr lang="en-US" dirty="0" err="1">
                <a:latin typeface="DM Sans" pitchFamily="2" charset="0"/>
              </a:rPr>
              <a:t>besar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kode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etik</a:t>
            </a:r>
            <a:r>
              <a:rPr lang="en-US" dirty="0">
                <a:latin typeface="DM Sans" pitchFamily="2" charset="0"/>
              </a:rPr>
              <a:t> yang </a:t>
            </a:r>
            <a:r>
              <a:rPr lang="en-US" dirty="0" err="1">
                <a:latin typeface="DM Sans" pitchFamily="2" charset="0"/>
              </a:rPr>
              <a:t>dibuat</a:t>
            </a:r>
            <a:r>
              <a:rPr lang="en-US" dirty="0">
                <a:latin typeface="DM Sans" pitchFamily="2" charset="0"/>
              </a:rPr>
              <a:t> oleh </a:t>
            </a:r>
            <a:r>
              <a:rPr lang="en-US" dirty="0" err="1">
                <a:latin typeface="DM Sans" pitchFamily="2" charset="0"/>
              </a:rPr>
              <a:t>organisasi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profesional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terdiri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dari</a:t>
            </a:r>
            <a:r>
              <a:rPr lang="en-US" dirty="0">
                <a:latin typeface="DM Sans" pitchFamily="2" charset="0"/>
              </a:rPr>
              <a:t> dua </a:t>
            </a:r>
            <a:r>
              <a:rPr lang="en-US" dirty="0" err="1">
                <a:latin typeface="DM Sans" pitchFamily="2" charset="0"/>
              </a:rPr>
              <a:t>bagian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utama</a:t>
            </a:r>
            <a:r>
              <a:rPr lang="en-US" dirty="0">
                <a:latin typeface="DM Sans" pitchFamily="2" charset="0"/>
              </a:rPr>
              <a:t>:</a:t>
            </a:r>
          </a:p>
          <a:p>
            <a:pPr marL="742950" lvl="1" indent="-285750"/>
            <a:r>
              <a:rPr lang="en-US" dirty="0" err="1">
                <a:latin typeface="DM Sans" pitchFamily="2" charset="0"/>
              </a:rPr>
              <a:t>Menjelaskan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tujuan</a:t>
            </a:r>
            <a:r>
              <a:rPr lang="en-US" dirty="0">
                <a:latin typeface="DM Sans" pitchFamily="2" charset="0"/>
              </a:rPr>
              <a:t> yang </a:t>
            </a:r>
            <a:r>
              <a:rPr lang="en-US" dirty="0" err="1">
                <a:latin typeface="DM Sans" pitchFamily="2" charset="0"/>
              </a:rPr>
              <a:t>ingin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dicapai</a:t>
            </a:r>
            <a:r>
              <a:rPr lang="en-US" dirty="0">
                <a:latin typeface="DM Sans" pitchFamily="2" charset="0"/>
              </a:rPr>
              <a:t> oleh </a:t>
            </a:r>
            <a:r>
              <a:rPr lang="en-US" dirty="0" err="1">
                <a:latin typeface="DM Sans" pitchFamily="2" charset="0"/>
              </a:rPr>
              <a:t>organisasi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742950" lvl="1" indent="-285750"/>
            <a:r>
              <a:rPr lang="en-US" dirty="0" err="1">
                <a:latin typeface="DM Sans" pitchFamily="2" charset="0"/>
              </a:rPr>
              <a:t>Mencantumkan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aturan</a:t>
            </a:r>
            <a:r>
              <a:rPr lang="en-US" b="1" dirty="0">
                <a:latin typeface="DM Sans" pitchFamily="2" charset="0"/>
              </a:rPr>
              <a:t> dan </a:t>
            </a:r>
            <a:r>
              <a:rPr lang="en-US" b="1" dirty="0" err="1">
                <a:latin typeface="DM Sans" pitchFamily="2" charset="0"/>
              </a:rPr>
              <a:t>prinsip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>
                <a:latin typeface="DM Sans" pitchFamily="2" charset="0"/>
              </a:rPr>
              <a:t>yang </a:t>
            </a:r>
            <a:r>
              <a:rPr lang="en-US" dirty="0" err="1">
                <a:latin typeface="DM Sans" pitchFamily="2" charset="0"/>
              </a:rPr>
              <a:t>harus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dipatuhi</a:t>
            </a:r>
            <a:r>
              <a:rPr lang="en-US" dirty="0">
                <a:latin typeface="DM Sans" pitchFamily="2" charset="0"/>
              </a:rPr>
              <a:t> oleh </a:t>
            </a:r>
            <a:r>
              <a:rPr lang="en-US" dirty="0" err="1">
                <a:latin typeface="DM Sans" pitchFamily="2" charset="0"/>
              </a:rPr>
              <a:t>anggota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organisasi</a:t>
            </a:r>
            <a:r>
              <a:rPr lang="en-US" dirty="0">
                <a:latin typeface="DM Sans" pitchFamily="2" charset="0"/>
              </a:rPr>
              <a:t>.</a:t>
            </a:r>
            <a:endParaRPr dirty="0">
              <a:latin typeface="DM Sans" pitchFamily="2" charset="0"/>
            </a:endParaRPr>
          </a:p>
        </p:txBody>
      </p:sp>
      <p:cxnSp>
        <p:nvCxnSpPr>
          <p:cNvPr id="2720" name="Google Shape;2720;p101">
            <a:extLst>
              <a:ext uri="{FF2B5EF4-FFF2-40B4-BE49-F238E27FC236}">
                <a16:creationId xmlns:a16="http://schemas.microsoft.com/office/drawing/2014/main" id="{AA1982D7-3D3D-08DF-C86B-6A339712BB40}"/>
              </a:ext>
            </a:extLst>
          </p:cNvPr>
          <p:cNvCxnSpPr/>
          <p:nvPr/>
        </p:nvCxnSpPr>
        <p:spPr>
          <a:xfrm>
            <a:off x="3035558" y="4446750"/>
            <a:ext cx="52932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21" name="Google Shape;2721;p101">
            <a:extLst>
              <a:ext uri="{FF2B5EF4-FFF2-40B4-BE49-F238E27FC236}">
                <a16:creationId xmlns:a16="http://schemas.microsoft.com/office/drawing/2014/main" id="{6DFB6E95-7B7A-B1B8-A76E-CD7F49182196}"/>
              </a:ext>
            </a:extLst>
          </p:cNvPr>
          <p:cNvGrpSpPr/>
          <p:nvPr/>
        </p:nvGrpSpPr>
        <p:grpSpPr>
          <a:xfrm>
            <a:off x="6583415" y="696749"/>
            <a:ext cx="2024239" cy="3777103"/>
            <a:chOff x="6927800" y="1623375"/>
            <a:chExt cx="1527975" cy="2846350"/>
          </a:xfrm>
        </p:grpSpPr>
        <p:sp>
          <p:nvSpPr>
            <p:cNvPr id="2722" name="Google Shape;2722;p101">
              <a:extLst>
                <a:ext uri="{FF2B5EF4-FFF2-40B4-BE49-F238E27FC236}">
                  <a16:creationId xmlns:a16="http://schemas.microsoft.com/office/drawing/2014/main" id="{5B904D11-7582-A33E-4C52-5DB1AE2D0BC3}"/>
                </a:ext>
              </a:extLst>
            </p:cNvPr>
            <p:cNvSpPr/>
            <p:nvPr/>
          </p:nvSpPr>
          <p:spPr>
            <a:xfrm>
              <a:off x="7095525" y="1863900"/>
              <a:ext cx="56275" cy="48200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277" y="0"/>
                  </a:moveTo>
                  <a:cubicBezTo>
                    <a:pt x="426" y="0"/>
                    <a:pt x="1" y="1034"/>
                    <a:pt x="609" y="1642"/>
                  </a:cubicBezTo>
                  <a:cubicBezTo>
                    <a:pt x="806" y="1839"/>
                    <a:pt x="1049" y="1928"/>
                    <a:pt x="1287" y="1928"/>
                  </a:cubicBezTo>
                  <a:cubicBezTo>
                    <a:pt x="1780" y="1928"/>
                    <a:pt x="2250" y="1547"/>
                    <a:pt x="2250" y="973"/>
                  </a:cubicBezTo>
                  <a:cubicBezTo>
                    <a:pt x="2250" y="426"/>
                    <a:pt x="1825" y="0"/>
                    <a:pt x="127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3" name="Google Shape;2723;p101">
              <a:extLst>
                <a:ext uri="{FF2B5EF4-FFF2-40B4-BE49-F238E27FC236}">
                  <a16:creationId xmlns:a16="http://schemas.microsoft.com/office/drawing/2014/main" id="{E7FB3A3A-4377-8CBF-7889-42D0F1A3BC0B}"/>
                </a:ext>
              </a:extLst>
            </p:cNvPr>
            <p:cNvSpPr/>
            <p:nvPr/>
          </p:nvSpPr>
          <p:spPr>
            <a:xfrm>
              <a:off x="7162400" y="3949800"/>
              <a:ext cx="553225" cy="493925"/>
            </a:xfrm>
            <a:custGeom>
              <a:avLst/>
              <a:gdLst/>
              <a:ahLst/>
              <a:cxnLst/>
              <a:rect l="l" t="t" r="r" b="b"/>
              <a:pathLst>
                <a:path w="22129" h="19757" extrusionOk="0">
                  <a:moveTo>
                    <a:pt x="22038" y="0"/>
                  </a:moveTo>
                  <a:lnTo>
                    <a:pt x="8998" y="152"/>
                  </a:lnTo>
                  <a:lnTo>
                    <a:pt x="9393" y="10152"/>
                  </a:lnTo>
                  <a:lnTo>
                    <a:pt x="9393" y="10517"/>
                  </a:lnTo>
                  <a:lnTo>
                    <a:pt x="9454" y="12584"/>
                  </a:lnTo>
                  <a:lnTo>
                    <a:pt x="9454" y="12797"/>
                  </a:lnTo>
                  <a:cubicBezTo>
                    <a:pt x="9454" y="12797"/>
                    <a:pt x="2068" y="16231"/>
                    <a:pt x="1308" y="16870"/>
                  </a:cubicBezTo>
                  <a:cubicBezTo>
                    <a:pt x="548" y="17478"/>
                    <a:pt x="1" y="19453"/>
                    <a:pt x="700" y="19666"/>
                  </a:cubicBezTo>
                  <a:cubicBezTo>
                    <a:pt x="870" y="19728"/>
                    <a:pt x="2257" y="19756"/>
                    <a:pt x="4243" y="19756"/>
                  </a:cubicBezTo>
                  <a:cubicBezTo>
                    <a:pt x="10068" y="19756"/>
                    <a:pt x="21045" y="19512"/>
                    <a:pt x="21612" y="19149"/>
                  </a:cubicBezTo>
                  <a:cubicBezTo>
                    <a:pt x="21886" y="18967"/>
                    <a:pt x="22007" y="16140"/>
                    <a:pt x="22068" y="12706"/>
                  </a:cubicBezTo>
                  <a:lnTo>
                    <a:pt x="22068" y="12584"/>
                  </a:lnTo>
                  <a:cubicBezTo>
                    <a:pt x="22068" y="11885"/>
                    <a:pt x="22098" y="11155"/>
                    <a:pt x="22098" y="10426"/>
                  </a:cubicBezTo>
                  <a:lnTo>
                    <a:pt x="22098" y="10122"/>
                  </a:lnTo>
                  <a:cubicBezTo>
                    <a:pt x="22129" y="5167"/>
                    <a:pt x="22038" y="0"/>
                    <a:pt x="22038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4" name="Google Shape;2724;p101">
              <a:extLst>
                <a:ext uri="{FF2B5EF4-FFF2-40B4-BE49-F238E27FC236}">
                  <a16:creationId xmlns:a16="http://schemas.microsoft.com/office/drawing/2014/main" id="{6FA5BC3A-31B3-82D3-AA08-F8F06C7577E2}"/>
                </a:ext>
              </a:extLst>
            </p:cNvPr>
            <p:cNvSpPr/>
            <p:nvPr/>
          </p:nvSpPr>
          <p:spPr>
            <a:xfrm>
              <a:off x="7326550" y="4303150"/>
              <a:ext cx="1525" cy="775"/>
            </a:xfrm>
            <a:custGeom>
              <a:avLst/>
              <a:gdLst/>
              <a:ahLst/>
              <a:cxnLst/>
              <a:rect l="l" t="t" r="r" b="b"/>
              <a:pathLst>
                <a:path w="61" h="31" extrusionOk="0">
                  <a:moveTo>
                    <a:pt x="61" y="0"/>
                  </a:moveTo>
                  <a:lnTo>
                    <a:pt x="0" y="31"/>
                  </a:lnTo>
                  <a:cubicBezTo>
                    <a:pt x="31" y="31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5" name="Google Shape;2725;p101">
              <a:extLst>
                <a:ext uri="{FF2B5EF4-FFF2-40B4-BE49-F238E27FC236}">
                  <a16:creationId xmlns:a16="http://schemas.microsoft.com/office/drawing/2014/main" id="{A8CA24A1-73E5-1D8D-35E7-8F993D9A3459}"/>
                </a:ext>
              </a:extLst>
            </p:cNvPr>
            <p:cNvSpPr/>
            <p:nvPr/>
          </p:nvSpPr>
          <p:spPr>
            <a:xfrm>
              <a:off x="7162400" y="4295550"/>
              <a:ext cx="550950" cy="148175"/>
            </a:xfrm>
            <a:custGeom>
              <a:avLst/>
              <a:gdLst/>
              <a:ahLst/>
              <a:cxnLst/>
              <a:rect l="l" t="t" r="r" b="b"/>
              <a:pathLst>
                <a:path w="22038" h="5927" extrusionOk="0">
                  <a:moveTo>
                    <a:pt x="22038" y="0"/>
                  </a:moveTo>
                  <a:cubicBezTo>
                    <a:pt x="19089" y="630"/>
                    <a:pt x="9079" y="2660"/>
                    <a:pt x="5518" y="2660"/>
                  </a:cubicBezTo>
                  <a:cubicBezTo>
                    <a:pt x="4784" y="2660"/>
                    <a:pt x="4324" y="2574"/>
                    <a:pt x="4256" y="2371"/>
                  </a:cubicBezTo>
                  <a:cubicBezTo>
                    <a:pt x="4104" y="1915"/>
                    <a:pt x="5290" y="1094"/>
                    <a:pt x="6049" y="638"/>
                  </a:cubicBezTo>
                  <a:lnTo>
                    <a:pt x="6049" y="638"/>
                  </a:lnTo>
                  <a:cubicBezTo>
                    <a:pt x="4013" y="1642"/>
                    <a:pt x="1733" y="2736"/>
                    <a:pt x="1338" y="3070"/>
                  </a:cubicBezTo>
                  <a:cubicBezTo>
                    <a:pt x="578" y="3678"/>
                    <a:pt x="1" y="5623"/>
                    <a:pt x="700" y="5836"/>
                  </a:cubicBezTo>
                  <a:cubicBezTo>
                    <a:pt x="870" y="5898"/>
                    <a:pt x="2257" y="5926"/>
                    <a:pt x="4243" y="5926"/>
                  </a:cubicBezTo>
                  <a:cubicBezTo>
                    <a:pt x="10068" y="5926"/>
                    <a:pt x="21045" y="5682"/>
                    <a:pt x="21612" y="5319"/>
                  </a:cubicBezTo>
                  <a:cubicBezTo>
                    <a:pt x="21855" y="5167"/>
                    <a:pt x="21977" y="2918"/>
                    <a:pt x="22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6" name="Google Shape;2726;p101">
              <a:extLst>
                <a:ext uri="{FF2B5EF4-FFF2-40B4-BE49-F238E27FC236}">
                  <a16:creationId xmlns:a16="http://schemas.microsoft.com/office/drawing/2014/main" id="{E5BC1E1F-79D3-C587-1C9D-C60ADC3D5BDC}"/>
                </a:ext>
              </a:extLst>
            </p:cNvPr>
            <p:cNvSpPr/>
            <p:nvPr/>
          </p:nvSpPr>
          <p:spPr>
            <a:xfrm>
              <a:off x="7378225" y="2547025"/>
              <a:ext cx="434675" cy="1690025"/>
            </a:xfrm>
            <a:custGeom>
              <a:avLst/>
              <a:gdLst/>
              <a:ahLst/>
              <a:cxnLst/>
              <a:rect l="l" t="t" r="r" b="b"/>
              <a:pathLst>
                <a:path w="17387" h="67601" extrusionOk="0">
                  <a:moveTo>
                    <a:pt x="5502" y="1"/>
                  </a:moveTo>
                  <a:cubicBezTo>
                    <a:pt x="5502" y="1"/>
                    <a:pt x="1641" y="30245"/>
                    <a:pt x="1034" y="35290"/>
                  </a:cubicBezTo>
                  <a:cubicBezTo>
                    <a:pt x="426" y="40336"/>
                    <a:pt x="0" y="67601"/>
                    <a:pt x="0" y="67601"/>
                  </a:cubicBezTo>
                  <a:lnTo>
                    <a:pt x="13709" y="67601"/>
                  </a:lnTo>
                  <a:cubicBezTo>
                    <a:pt x="13709" y="67601"/>
                    <a:pt x="13648" y="51856"/>
                    <a:pt x="13769" y="43132"/>
                  </a:cubicBezTo>
                  <a:cubicBezTo>
                    <a:pt x="13800" y="39120"/>
                    <a:pt x="13860" y="36020"/>
                    <a:pt x="13982" y="35442"/>
                  </a:cubicBezTo>
                  <a:cubicBezTo>
                    <a:pt x="14468" y="32950"/>
                    <a:pt x="17386" y="31"/>
                    <a:pt x="17386" y="31"/>
                  </a:cubicBezTo>
                  <a:lnTo>
                    <a:pt x="5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7" name="Google Shape;2727;p101">
              <a:extLst>
                <a:ext uri="{FF2B5EF4-FFF2-40B4-BE49-F238E27FC236}">
                  <a16:creationId xmlns:a16="http://schemas.microsoft.com/office/drawing/2014/main" id="{B04A163B-4DDD-5A24-10D8-93C9BF6B6D0D}"/>
                </a:ext>
              </a:extLst>
            </p:cNvPr>
            <p:cNvSpPr/>
            <p:nvPr/>
          </p:nvSpPr>
          <p:spPr>
            <a:xfrm>
              <a:off x="7393400" y="4174425"/>
              <a:ext cx="315400" cy="6700"/>
            </a:xfrm>
            <a:custGeom>
              <a:avLst/>
              <a:gdLst/>
              <a:ahLst/>
              <a:cxnLst/>
              <a:rect l="l" t="t" r="r" b="b"/>
              <a:pathLst>
                <a:path w="12616" h="268" extrusionOk="0">
                  <a:moveTo>
                    <a:pt x="7513" y="0"/>
                  </a:moveTo>
                  <a:cubicBezTo>
                    <a:pt x="5771" y="0"/>
                    <a:pt x="4152" y="12"/>
                    <a:pt x="3679" y="12"/>
                  </a:cubicBezTo>
                  <a:cubicBezTo>
                    <a:pt x="1551" y="43"/>
                    <a:pt x="2159" y="43"/>
                    <a:pt x="31" y="103"/>
                  </a:cubicBezTo>
                  <a:cubicBezTo>
                    <a:pt x="1" y="103"/>
                    <a:pt x="1" y="164"/>
                    <a:pt x="31" y="164"/>
                  </a:cubicBezTo>
                  <a:cubicBezTo>
                    <a:pt x="2159" y="195"/>
                    <a:pt x="1551" y="225"/>
                    <a:pt x="3679" y="255"/>
                  </a:cubicBezTo>
                  <a:cubicBezTo>
                    <a:pt x="4152" y="255"/>
                    <a:pt x="5771" y="267"/>
                    <a:pt x="7513" y="267"/>
                  </a:cubicBezTo>
                  <a:cubicBezTo>
                    <a:pt x="9690" y="267"/>
                    <a:pt x="12058" y="249"/>
                    <a:pt x="12615" y="164"/>
                  </a:cubicBezTo>
                  <a:cubicBezTo>
                    <a:pt x="12615" y="134"/>
                    <a:pt x="12615" y="103"/>
                    <a:pt x="12615" y="103"/>
                  </a:cubicBezTo>
                  <a:cubicBezTo>
                    <a:pt x="12058" y="19"/>
                    <a:pt x="9690" y="0"/>
                    <a:pt x="7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8" name="Google Shape;2728;p101">
              <a:extLst>
                <a:ext uri="{FF2B5EF4-FFF2-40B4-BE49-F238E27FC236}">
                  <a16:creationId xmlns:a16="http://schemas.microsoft.com/office/drawing/2014/main" id="{81B90FFC-7ABE-D0BF-D794-930E827716A1}"/>
                </a:ext>
              </a:extLst>
            </p:cNvPr>
            <p:cNvSpPr/>
            <p:nvPr/>
          </p:nvSpPr>
          <p:spPr>
            <a:xfrm>
              <a:off x="7654050" y="2585975"/>
              <a:ext cx="115525" cy="1558575"/>
            </a:xfrm>
            <a:custGeom>
              <a:avLst/>
              <a:gdLst/>
              <a:ahLst/>
              <a:cxnLst/>
              <a:rect l="l" t="t" r="r" b="b"/>
              <a:pathLst>
                <a:path w="4621" h="62343" extrusionOk="0">
                  <a:moveTo>
                    <a:pt x="4606" y="1"/>
                  </a:moveTo>
                  <a:cubicBezTo>
                    <a:pt x="4598" y="1"/>
                    <a:pt x="4590" y="8"/>
                    <a:pt x="4590" y="24"/>
                  </a:cubicBezTo>
                  <a:cubicBezTo>
                    <a:pt x="4135" y="4400"/>
                    <a:pt x="3709" y="8747"/>
                    <a:pt x="3253" y="13094"/>
                  </a:cubicBezTo>
                  <a:cubicBezTo>
                    <a:pt x="2827" y="16954"/>
                    <a:pt x="2341" y="20844"/>
                    <a:pt x="1764" y="24705"/>
                  </a:cubicBezTo>
                  <a:cubicBezTo>
                    <a:pt x="1217" y="28565"/>
                    <a:pt x="426" y="32395"/>
                    <a:pt x="244" y="36285"/>
                  </a:cubicBezTo>
                  <a:cubicBezTo>
                    <a:pt x="153" y="38231"/>
                    <a:pt x="153" y="40146"/>
                    <a:pt x="153" y="42091"/>
                  </a:cubicBezTo>
                  <a:lnTo>
                    <a:pt x="92" y="48049"/>
                  </a:lnTo>
                  <a:cubicBezTo>
                    <a:pt x="61" y="52000"/>
                    <a:pt x="31" y="58322"/>
                    <a:pt x="1" y="62274"/>
                  </a:cubicBezTo>
                  <a:cubicBezTo>
                    <a:pt x="1" y="62319"/>
                    <a:pt x="31" y="62342"/>
                    <a:pt x="61" y="62342"/>
                  </a:cubicBezTo>
                  <a:cubicBezTo>
                    <a:pt x="92" y="62342"/>
                    <a:pt x="122" y="62319"/>
                    <a:pt x="122" y="62274"/>
                  </a:cubicBezTo>
                  <a:cubicBezTo>
                    <a:pt x="183" y="57836"/>
                    <a:pt x="213" y="51058"/>
                    <a:pt x="274" y="46620"/>
                  </a:cubicBezTo>
                  <a:cubicBezTo>
                    <a:pt x="274" y="44644"/>
                    <a:pt x="305" y="42638"/>
                    <a:pt x="335" y="40662"/>
                  </a:cubicBezTo>
                  <a:cubicBezTo>
                    <a:pt x="335" y="38747"/>
                    <a:pt x="365" y="36833"/>
                    <a:pt x="517" y="34887"/>
                  </a:cubicBezTo>
                  <a:cubicBezTo>
                    <a:pt x="669" y="32942"/>
                    <a:pt x="1004" y="30997"/>
                    <a:pt x="1308" y="29051"/>
                  </a:cubicBezTo>
                  <a:cubicBezTo>
                    <a:pt x="1642" y="27136"/>
                    <a:pt x="1916" y="25221"/>
                    <a:pt x="2189" y="23307"/>
                  </a:cubicBezTo>
                  <a:cubicBezTo>
                    <a:pt x="3253" y="15586"/>
                    <a:pt x="3983" y="7805"/>
                    <a:pt x="4621" y="24"/>
                  </a:cubicBezTo>
                  <a:cubicBezTo>
                    <a:pt x="4621" y="8"/>
                    <a:pt x="4613" y="1"/>
                    <a:pt x="4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9" name="Google Shape;2729;p101">
              <a:extLst>
                <a:ext uri="{FF2B5EF4-FFF2-40B4-BE49-F238E27FC236}">
                  <a16:creationId xmlns:a16="http://schemas.microsoft.com/office/drawing/2014/main" id="{49C8664F-2AF3-F4FE-DE75-DBE3BB66CBDB}"/>
                </a:ext>
              </a:extLst>
            </p:cNvPr>
            <p:cNvSpPr/>
            <p:nvPr/>
          </p:nvSpPr>
          <p:spPr>
            <a:xfrm>
              <a:off x="7961050" y="3795525"/>
              <a:ext cx="494725" cy="674200"/>
            </a:xfrm>
            <a:custGeom>
              <a:avLst/>
              <a:gdLst/>
              <a:ahLst/>
              <a:cxnLst/>
              <a:rect l="l" t="t" r="r" b="b"/>
              <a:pathLst>
                <a:path w="19789" h="26968" extrusionOk="0">
                  <a:moveTo>
                    <a:pt x="10609" y="1"/>
                  </a:moveTo>
                  <a:lnTo>
                    <a:pt x="1" y="6232"/>
                  </a:lnTo>
                  <a:lnTo>
                    <a:pt x="5897" y="16718"/>
                  </a:lnTo>
                  <a:lnTo>
                    <a:pt x="5989" y="16901"/>
                  </a:lnTo>
                  <a:cubicBezTo>
                    <a:pt x="5989" y="16901"/>
                    <a:pt x="943" y="23314"/>
                    <a:pt x="548" y="24196"/>
                  </a:cubicBezTo>
                  <a:cubicBezTo>
                    <a:pt x="164" y="25051"/>
                    <a:pt x="497" y="26967"/>
                    <a:pt x="1156" y="26967"/>
                  </a:cubicBezTo>
                  <a:cubicBezTo>
                    <a:pt x="1176" y="26967"/>
                    <a:pt x="1196" y="26965"/>
                    <a:pt x="1216" y="26962"/>
                  </a:cubicBezTo>
                  <a:cubicBezTo>
                    <a:pt x="1915" y="26840"/>
                    <a:pt x="19180" y="17843"/>
                    <a:pt x="19636" y="17083"/>
                  </a:cubicBezTo>
                  <a:cubicBezTo>
                    <a:pt x="19788" y="16779"/>
                    <a:pt x="18633" y="14196"/>
                    <a:pt x="17144" y="11095"/>
                  </a:cubicBezTo>
                  <a:lnTo>
                    <a:pt x="17083" y="11004"/>
                  </a:lnTo>
                  <a:cubicBezTo>
                    <a:pt x="16779" y="10366"/>
                    <a:pt x="10609" y="1"/>
                    <a:pt x="10609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0" name="Google Shape;2730;p101">
              <a:extLst>
                <a:ext uri="{FF2B5EF4-FFF2-40B4-BE49-F238E27FC236}">
                  <a16:creationId xmlns:a16="http://schemas.microsoft.com/office/drawing/2014/main" id="{15F14170-CA15-8BF2-ED09-B7D2E4E26C6B}"/>
                </a:ext>
              </a:extLst>
            </p:cNvPr>
            <p:cNvSpPr/>
            <p:nvPr/>
          </p:nvSpPr>
          <p:spPr>
            <a:xfrm>
              <a:off x="7964300" y="4106325"/>
              <a:ext cx="490700" cy="363325"/>
            </a:xfrm>
            <a:custGeom>
              <a:avLst/>
              <a:gdLst/>
              <a:ahLst/>
              <a:cxnLst/>
              <a:rect l="l" t="t" r="r" b="b"/>
              <a:pathLst>
                <a:path w="19628" h="14533" extrusionOk="0">
                  <a:moveTo>
                    <a:pt x="17622" y="1"/>
                  </a:moveTo>
                  <a:cubicBezTo>
                    <a:pt x="15278" y="1766"/>
                    <a:pt x="4315" y="9975"/>
                    <a:pt x="2531" y="9975"/>
                  </a:cubicBezTo>
                  <a:cubicBezTo>
                    <a:pt x="2440" y="9975"/>
                    <a:pt x="2374" y="9954"/>
                    <a:pt x="2333" y="9910"/>
                  </a:cubicBezTo>
                  <a:cubicBezTo>
                    <a:pt x="2150" y="9697"/>
                    <a:pt x="2302" y="9241"/>
                    <a:pt x="2545" y="8724"/>
                  </a:cubicBezTo>
                  <a:lnTo>
                    <a:pt x="2545" y="8724"/>
                  </a:lnTo>
                  <a:cubicBezTo>
                    <a:pt x="1755" y="9697"/>
                    <a:pt x="1056" y="10700"/>
                    <a:pt x="387" y="11764"/>
                  </a:cubicBezTo>
                  <a:cubicBezTo>
                    <a:pt x="1" y="12596"/>
                    <a:pt x="370" y="14533"/>
                    <a:pt x="1040" y="14533"/>
                  </a:cubicBezTo>
                  <a:cubicBezTo>
                    <a:pt x="1056" y="14533"/>
                    <a:pt x="1071" y="14532"/>
                    <a:pt x="1086" y="14530"/>
                  </a:cubicBezTo>
                  <a:cubicBezTo>
                    <a:pt x="1785" y="14408"/>
                    <a:pt x="19050" y="5411"/>
                    <a:pt x="19506" y="4651"/>
                  </a:cubicBezTo>
                  <a:cubicBezTo>
                    <a:pt x="19628" y="4408"/>
                    <a:pt x="18807" y="2463"/>
                    <a:pt x="17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1" name="Google Shape;2731;p101">
              <a:extLst>
                <a:ext uri="{FF2B5EF4-FFF2-40B4-BE49-F238E27FC236}">
                  <a16:creationId xmlns:a16="http://schemas.microsoft.com/office/drawing/2014/main" id="{E0B90434-0E1D-FF6F-FE97-0304C328BF6B}"/>
                </a:ext>
              </a:extLst>
            </p:cNvPr>
            <p:cNvSpPr/>
            <p:nvPr/>
          </p:nvSpPr>
          <p:spPr>
            <a:xfrm>
              <a:off x="7515750" y="2547800"/>
              <a:ext cx="868575" cy="1655050"/>
            </a:xfrm>
            <a:custGeom>
              <a:avLst/>
              <a:gdLst/>
              <a:ahLst/>
              <a:cxnLst/>
              <a:rect l="l" t="t" r="r" b="b"/>
              <a:pathLst>
                <a:path w="34743" h="66202" extrusionOk="0">
                  <a:moveTo>
                    <a:pt x="1" y="0"/>
                  </a:moveTo>
                  <a:cubicBezTo>
                    <a:pt x="1" y="0"/>
                    <a:pt x="1065" y="7143"/>
                    <a:pt x="2858" y="11672"/>
                  </a:cubicBezTo>
                  <a:cubicBezTo>
                    <a:pt x="4074" y="12098"/>
                    <a:pt x="5259" y="12645"/>
                    <a:pt x="6384" y="13283"/>
                  </a:cubicBezTo>
                  <a:cubicBezTo>
                    <a:pt x="6384" y="13283"/>
                    <a:pt x="7934" y="33770"/>
                    <a:pt x="7995" y="36323"/>
                  </a:cubicBezTo>
                  <a:cubicBezTo>
                    <a:pt x="8116" y="41369"/>
                    <a:pt x="22159" y="66202"/>
                    <a:pt x="22159" y="66202"/>
                  </a:cubicBezTo>
                  <a:lnTo>
                    <a:pt x="34743" y="58451"/>
                  </a:lnTo>
                  <a:cubicBezTo>
                    <a:pt x="34743" y="58451"/>
                    <a:pt x="20183" y="37630"/>
                    <a:pt x="20123" y="35776"/>
                  </a:cubicBezTo>
                  <a:cubicBezTo>
                    <a:pt x="20031" y="33010"/>
                    <a:pt x="18694" y="21672"/>
                    <a:pt x="17600" y="12493"/>
                  </a:cubicBezTo>
                  <a:cubicBezTo>
                    <a:pt x="17600" y="12493"/>
                    <a:pt x="19697" y="7508"/>
                    <a:pt x="15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2" name="Google Shape;2732;p101">
              <a:extLst>
                <a:ext uri="{FF2B5EF4-FFF2-40B4-BE49-F238E27FC236}">
                  <a16:creationId xmlns:a16="http://schemas.microsoft.com/office/drawing/2014/main" id="{9212ECC1-0F43-326B-4781-92645410B325}"/>
                </a:ext>
              </a:extLst>
            </p:cNvPr>
            <p:cNvSpPr/>
            <p:nvPr/>
          </p:nvSpPr>
          <p:spPr>
            <a:xfrm>
              <a:off x="8049950" y="3969225"/>
              <a:ext cx="271850" cy="162975"/>
            </a:xfrm>
            <a:custGeom>
              <a:avLst/>
              <a:gdLst/>
              <a:ahLst/>
              <a:cxnLst/>
              <a:rect l="l" t="t" r="r" b="b"/>
              <a:pathLst>
                <a:path w="10874" h="6519" extrusionOk="0">
                  <a:moveTo>
                    <a:pt x="10847" y="1"/>
                  </a:moveTo>
                  <a:cubicBezTo>
                    <a:pt x="10840" y="1"/>
                    <a:pt x="10831" y="5"/>
                    <a:pt x="10822" y="13"/>
                  </a:cubicBezTo>
                  <a:cubicBezTo>
                    <a:pt x="9910" y="378"/>
                    <a:pt x="4013" y="3965"/>
                    <a:pt x="3132" y="4512"/>
                  </a:cubicBezTo>
                  <a:cubicBezTo>
                    <a:pt x="1308" y="5606"/>
                    <a:pt x="1855" y="5302"/>
                    <a:pt x="31" y="6457"/>
                  </a:cubicBezTo>
                  <a:cubicBezTo>
                    <a:pt x="1" y="6488"/>
                    <a:pt x="31" y="6518"/>
                    <a:pt x="62" y="6518"/>
                  </a:cubicBezTo>
                  <a:cubicBezTo>
                    <a:pt x="1916" y="5454"/>
                    <a:pt x="1399" y="5789"/>
                    <a:pt x="3253" y="4694"/>
                  </a:cubicBezTo>
                  <a:cubicBezTo>
                    <a:pt x="4165" y="4178"/>
                    <a:pt x="10092" y="682"/>
                    <a:pt x="10852" y="44"/>
                  </a:cubicBezTo>
                  <a:cubicBezTo>
                    <a:pt x="10874" y="22"/>
                    <a:pt x="10865" y="1"/>
                    <a:pt x="10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3" name="Google Shape;2733;p101">
              <a:extLst>
                <a:ext uri="{FF2B5EF4-FFF2-40B4-BE49-F238E27FC236}">
                  <a16:creationId xmlns:a16="http://schemas.microsoft.com/office/drawing/2014/main" id="{703ECADA-9051-73FC-BBE6-0086559D610D}"/>
                </a:ext>
              </a:extLst>
            </p:cNvPr>
            <p:cNvSpPr/>
            <p:nvPr/>
          </p:nvSpPr>
          <p:spPr>
            <a:xfrm>
              <a:off x="7568950" y="2832000"/>
              <a:ext cx="106950" cy="49575"/>
            </a:xfrm>
            <a:custGeom>
              <a:avLst/>
              <a:gdLst/>
              <a:ahLst/>
              <a:cxnLst/>
              <a:rect l="l" t="t" r="r" b="b"/>
              <a:pathLst>
                <a:path w="4278" h="1983" extrusionOk="0">
                  <a:moveTo>
                    <a:pt x="152" y="0"/>
                  </a:moveTo>
                  <a:cubicBezTo>
                    <a:pt x="61" y="0"/>
                    <a:pt x="0" y="91"/>
                    <a:pt x="61" y="152"/>
                  </a:cubicBezTo>
                  <a:cubicBezTo>
                    <a:pt x="1399" y="821"/>
                    <a:pt x="2827" y="1398"/>
                    <a:pt x="4195" y="1976"/>
                  </a:cubicBezTo>
                  <a:cubicBezTo>
                    <a:pt x="4203" y="1980"/>
                    <a:pt x="4211" y="1982"/>
                    <a:pt x="4219" y="1982"/>
                  </a:cubicBezTo>
                  <a:cubicBezTo>
                    <a:pt x="4262" y="1982"/>
                    <a:pt x="4278" y="1911"/>
                    <a:pt x="4225" y="1885"/>
                  </a:cubicBezTo>
                  <a:cubicBezTo>
                    <a:pt x="2918" y="1155"/>
                    <a:pt x="1551" y="517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4" name="Google Shape;2734;p101">
              <a:extLst>
                <a:ext uri="{FF2B5EF4-FFF2-40B4-BE49-F238E27FC236}">
                  <a16:creationId xmlns:a16="http://schemas.microsoft.com/office/drawing/2014/main" id="{37679585-B8EF-EA72-8ABE-6E24532F828E}"/>
                </a:ext>
              </a:extLst>
            </p:cNvPr>
            <p:cNvSpPr/>
            <p:nvPr/>
          </p:nvSpPr>
          <p:spPr>
            <a:xfrm>
              <a:off x="7557550" y="2594025"/>
              <a:ext cx="85125" cy="231325"/>
            </a:xfrm>
            <a:custGeom>
              <a:avLst/>
              <a:gdLst/>
              <a:ahLst/>
              <a:cxnLst/>
              <a:rect l="l" t="t" r="r" b="b"/>
              <a:pathLst>
                <a:path w="3405" h="9253" extrusionOk="0">
                  <a:moveTo>
                    <a:pt x="239" y="1"/>
                  </a:moveTo>
                  <a:cubicBezTo>
                    <a:pt x="213" y="1"/>
                    <a:pt x="183" y="18"/>
                    <a:pt x="183" y="36"/>
                  </a:cubicBezTo>
                  <a:cubicBezTo>
                    <a:pt x="0" y="2072"/>
                    <a:pt x="61" y="4109"/>
                    <a:pt x="426" y="6115"/>
                  </a:cubicBezTo>
                  <a:cubicBezTo>
                    <a:pt x="544" y="6794"/>
                    <a:pt x="1236" y="9252"/>
                    <a:pt x="2251" y="9252"/>
                  </a:cubicBezTo>
                  <a:cubicBezTo>
                    <a:pt x="2281" y="9252"/>
                    <a:pt x="2311" y="9250"/>
                    <a:pt x="2341" y="9246"/>
                  </a:cubicBezTo>
                  <a:cubicBezTo>
                    <a:pt x="3405" y="9094"/>
                    <a:pt x="2888" y="7544"/>
                    <a:pt x="2736" y="6510"/>
                  </a:cubicBezTo>
                  <a:cubicBezTo>
                    <a:pt x="2432" y="4382"/>
                    <a:pt x="2311" y="2255"/>
                    <a:pt x="2341" y="97"/>
                  </a:cubicBezTo>
                  <a:cubicBezTo>
                    <a:pt x="2341" y="81"/>
                    <a:pt x="2326" y="74"/>
                    <a:pt x="2307" y="74"/>
                  </a:cubicBezTo>
                  <a:cubicBezTo>
                    <a:pt x="2288" y="74"/>
                    <a:pt x="2265" y="81"/>
                    <a:pt x="2250" y="97"/>
                  </a:cubicBezTo>
                  <a:cubicBezTo>
                    <a:pt x="2098" y="1647"/>
                    <a:pt x="2067" y="3197"/>
                    <a:pt x="2219" y="4747"/>
                  </a:cubicBezTo>
                  <a:cubicBezTo>
                    <a:pt x="2280" y="5598"/>
                    <a:pt x="2402" y="6419"/>
                    <a:pt x="2523" y="7240"/>
                  </a:cubicBezTo>
                  <a:lnTo>
                    <a:pt x="2554" y="7240"/>
                  </a:lnTo>
                  <a:cubicBezTo>
                    <a:pt x="2645" y="7635"/>
                    <a:pt x="2706" y="8060"/>
                    <a:pt x="2706" y="8455"/>
                  </a:cubicBezTo>
                  <a:cubicBezTo>
                    <a:pt x="2675" y="8759"/>
                    <a:pt x="2584" y="8972"/>
                    <a:pt x="2371" y="9033"/>
                  </a:cubicBezTo>
                  <a:cubicBezTo>
                    <a:pt x="2329" y="9042"/>
                    <a:pt x="2288" y="9047"/>
                    <a:pt x="2248" y="9047"/>
                  </a:cubicBezTo>
                  <a:cubicBezTo>
                    <a:pt x="1089" y="9047"/>
                    <a:pt x="575" y="5361"/>
                    <a:pt x="487" y="4656"/>
                  </a:cubicBezTo>
                  <a:cubicBezTo>
                    <a:pt x="365" y="3136"/>
                    <a:pt x="274" y="1677"/>
                    <a:pt x="274" y="36"/>
                  </a:cubicBezTo>
                  <a:cubicBezTo>
                    <a:pt x="274" y="10"/>
                    <a:pt x="258" y="1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5" name="Google Shape;2735;p101">
              <a:extLst>
                <a:ext uri="{FF2B5EF4-FFF2-40B4-BE49-F238E27FC236}">
                  <a16:creationId xmlns:a16="http://schemas.microsoft.com/office/drawing/2014/main" id="{AA24C1FD-4CCA-56D1-42E4-B9DCB96616A0}"/>
                </a:ext>
              </a:extLst>
            </p:cNvPr>
            <p:cNvSpPr/>
            <p:nvPr/>
          </p:nvSpPr>
          <p:spPr>
            <a:xfrm>
              <a:off x="7608275" y="2819625"/>
              <a:ext cx="16925" cy="40250"/>
            </a:xfrm>
            <a:custGeom>
              <a:avLst/>
              <a:gdLst/>
              <a:ahLst/>
              <a:cxnLst/>
              <a:rect l="l" t="t" r="r" b="b"/>
              <a:pathLst>
                <a:path w="677" h="1610" extrusionOk="0">
                  <a:moveTo>
                    <a:pt x="159" y="1"/>
                  </a:moveTo>
                  <a:cubicBezTo>
                    <a:pt x="79" y="1"/>
                    <a:pt x="1" y="79"/>
                    <a:pt x="38" y="191"/>
                  </a:cubicBezTo>
                  <a:cubicBezTo>
                    <a:pt x="99" y="434"/>
                    <a:pt x="221" y="678"/>
                    <a:pt x="312" y="951"/>
                  </a:cubicBezTo>
                  <a:cubicBezTo>
                    <a:pt x="373" y="1164"/>
                    <a:pt x="464" y="1377"/>
                    <a:pt x="585" y="1590"/>
                  </a:cubicBezTo>
                  <a:cubicBezTo>
                    <a:pt x="598" y="1602"/>
                    <a:pt x="616" y="1609"/>
                    <a:pt x="632" y="1609"/>
                  </a:cubicBezTo>
                  <a:cubicBezTo>
                    <a:pt x="656" y="1609"/>
                    <a:pt x="677" y="1595"/>
                    <a:pt x="677" y="1559"/>
                  </a:cubicBezTo>
                  <a:cubicBezTo>
                    <a:pt x="677" y="1346"/>
                    <a:pt x="646" y="1103"/>
                    <a:pt x="555" y="890"/>
                  </a:cubicBezTo>
                  <a:cubicBezTo>
                    <a:pt x="494" y="617"/>
                    <a:pt x="403" y="343"/>
                    <a:pt x="282" y="100"/>
                  </a:cubicBezTo>
                  <a:cubicBezTo>
                    <a:pt x="258" y="30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6" name="Google Shape;2736;p101">
              <a:extLst>
                <a:ext uri="{FF2B5EF4-FFF2-40B4-BE49-F238E27FC236}">
                  <a16:creationId xmlns:a16="http://schemas.microsoft.com/office/drawing/2014/main" id="{046DC9B6-8331-ECFA-C878-E4FF15B209DD}"/>
                </a:ext>
              </a:extLst>
            </p:cNvPr>
            <p:cNvSpPr/>
            <p:nvPr/>
          </p:nvSpPr>
          <p:spPr>
            <a:xfrm>
              <a:off x="7863775" y="2572100"/>
              <a:ext cx="417975" cy="1379225"/>
            </a:xfrm>
            <a:custGeom>
              <a:avLst/>
              <a:gdLst/>
              <a:ahLst/>
              <a:cxnLst/>
              <a:rect l="l" t="t" r="r" b="b"/>
              <a:pathLst>
                <a:path w="16719" h="55169" extrusionOk="0">
                  <a:moveTo>
                    <a:pt x="1" y="1"/>
                  </a:moveTo>
                  <a:cubicBezTo>
                    <a:pt x="457" y="822"/>
                    <a:pt x="852" y="1703"/>
                    <a:pt x="1156" y="2615"/>
                  </a:cubicBezTo>
                  <a:cubicBezTo>
                    <a:pt x="1460" y="3496"/>
                    <a:pt x="1703" y="4439"/>
                    <a:pt x="1855" y="5381"/>
                  </a:cubicBezTo>
                  <a:cubicBezTo>
                    <a:pt x="1946" y="5837"/>
                    <a:pt x="1977" y="6293"/>
                    <a:pt x="2007" y="6779"/>
                  </a:cubicBezTo>
                  <a:cubicBezTo>
                    <a:pt x="2037" y="7266"/>
                    <a:pt x="2068" y="7721"/>
                    <a:pt x="2037" y="8208"/>
                  </a:cubicBezTo>
                  <a:cubicBezTo>
                    <a:pt x="2007" y="9150"/>
                    <a:pt x="1916" y="10092"/>
                    <a:pt x="1703" y="11004"/>
                  </a:cubicBezTo>
                  <a:lnTo>
                    <a:pt x="1703" y="11035"/>
                  </a:lnTo>
                  <a:cubicBezTo>
                    <a:pt x="2098" y="15016"/>
                    <a:pt x="2463" y="18998"/>
                    <a:pt x="2858" y="22980"/>
                  </a:cubicBezTo>
                  <a:cubicBezTo>
                    <a:pt x="3223" y="26931"/>
                    <a:pt x="3618" y="30913"/>
                    <a:pt x="4013" y="34895"/>
                  </a:cubicBezTo>
                  <a:lnTo>
                    <a:pt x="4074" y="35260"/>
                  </a:lnTo>
                  <a:lnTo>
                    <a:pt x="4074" y="35442"/>
                  </a:lnTo>
                  <a:cubicBezTo>
                    <a:pt x="4074" y="35533"/>
                    <a:pt x="4074" y="35594"/>
                    <a:pt x="4104" y="35655"/>
                  </a:cubicBezTo>
                  <a:cubicBezTo>
                    <a:pt x="4226" y="35898"/>
                    <a:pt x="4347" y="36141"/>
                    <a:pt x="4469" y="36354"/>
                  </a:cubicBezTo>
                  <a:cubicBezTo>
                    <a:pt x="4712" y="36780"/>
                    <a:pt x="4986" y="37205"/>
                    <a:pt x="5229" y="37631"/>
                  </a:cubicBezTo>
                  <a:lnTo>
                    <a:pt x="6840" y="40184"/>
                  </a:lnTo>
                  <a:cubicBezTo>
                    <a:pt x="7904" y="41856"/>
                    <a:pt x="8998" y="43527"/>
                    <a:pt x="10092" y="45199"/>
                  </a:cubicBezTo>
                  <a:cubicBezTo>
                    <a:pt x="12250" y="48543"/>
                    <a:pt x="14469" y="51856"/>
                    <a:pt x="16719" y="55169"/>
                  </a:cubicBezTo>
                  <a:lnTo>
                    <a:pt x="10305" y="45078"/>
                  </a:lnTo>
                  <a:lnTo>
                    <a:pt x="7114" y="40002"/>
                  </a:lnTo>
                  <a:lnTo>
                    <a:pt x="5533" y="37479"/>
                  </a:lnTo>
                  <a:cubicBezTo>
                    <a:pt x="5290" y="37053"/>
                    <a:pt x="5016" y="36628"/>
                    <a:pt x="4773" y="36172"/>
                  </a:cubicBezTo>
                  <a:cubicBezTo>
                    <a:pt x="4651" y="35989"/>
                    <a:pt x="4530" y="35746"/>
                    <a:pt x="4439" y="35564"/>
                  </a:cubicBezTo>
                  <a:cubicBezTo>
                    <a:pt x="4408" y="35533"/>
                    <a:pt x="4408" y="35473"/>
                    <a:pt x="4408" y="35412"/>
                  </a:cubicBezTo>
                  <a:lnTo>
                    <a:pt x="4408" y="35229"/>
                  </a:lnTo>
                  <a:lnTo>
                    <a:pt x="4347" y="34834"/>
                  </a:lnTo>
                  <a:lnTo>
                    <a:pt x="3192" y="22919"/>
                  </a:lnTo>
                  <a:cubicBezTo>
                    <a:pt x="2798" y="18974"/>
                    <a:pt x="2373" y="14999"/>
                    <a:pt x="1948" y="11054"/>
                  </a:cubicBezTo>
                  <a:lnTo>
                    <a:pt x="1948" y="11054"/>
                  </a:lnTo>
                  <a:cubicBezTo>
                    <a:pt x="2130" y="10115"/>
                    <a:pt x="2250" y="9146"/>
                    <a:pt x="2250" y="8208"/>
                  </a:cubicBezTo>
                  <a:cubicBezTo>
                    <a:pt x="2250" y="7721"/>
                    <a:pt x="2250" y="7235"/>
                    <a:pt x="2189" y="6779"/>
                  </a:cubicBezTo>
                  <a:cubicBezTo>
                    <a:pt x="2129" y="6293"/>
                    <a:pt x="2098" y="5807"/>
                    <a:pt x="1977" y="5351"/>
                  </a:cubicBezTo>
                  <a:cubicBezTo>
                    <a:pt x="1825" y="4408"/>
                    <a:pt x="1581" y="3466"/>
                    <a:pt x="1217" y="2585"/>
                  </a:cubicBezTo>
                  <a:cubicBezTo>
                    <a:pt x="913" y="1673"/>
                    <a:pt x="487" y="82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7" name="Google Shape;2737;p101">
              <a:extLst>
                <a:ext uri="{FF2B5EF4-FFF2-40B4-BE49-F238E27FC236}">
                  <a16:creationId xmlns:a16="http://schemas.microsoft.com/office/drawing/2014/main" id="{F614A156-E99D-86A2-174E-B52815153DE3}"/>
                </a:ext>
              </a:extLst>
            </p:cNvPr>
            <p:cNvSpPr/>
            <p:nvPr/>
          </p:nvSpPr>
          <p:spPr>
            <a:xfrm>
              <a:off x="7455725" y="1747850"/>
              <a:ext cx="418725" cy="438450"/>
            </a:xfrm>
            <a:custGeom>
              <a:avLst/>
              <a:gdLst/>
              <a:ahLst/>
              <a:cxnLst/>
              <a:rect l="l" t="t" r="r" b="b"/>
              <a:pathLst>
                <a:path w="16749" h="17538" extrusionOk="0">
                  <a:moveTo>
                    <a:pt x="7779" y="1"/>
                  </a:moveTo>
                  <a:cubicBezTo>
                    <a:pt x="6479" y="1"/>
                    <a:pt x="5380" y="569"/>
                    <a:pt x="5380" y="569"/>
                  </a:cubicBezTo>
                  <a:cubicBezTo>
                    <a:pt x="5016" y="660"/>
                    <a:pt x="3374" y="660"/>
                    <a:pt x="2462" y="2241"/>
                  </a:cubicBezTo>
                  <a:cubicBezTo>
                    <a:pt x="1611" y="3761"/>
                    <a:pt x="1703" y="8016"/>
                    <a:pt x="1611" y="8958"/>
                  </a:cubicBezTo>
                  <a:cubicBezTo>
                    <a:pt x="1520" y="9901"/>
                    <a:pt x="304" y="10174"/>
                    <a:pt x="152" y="11269"/>
                  </a:cubicBezTo>
                  <a:cubicBezTo>
                    <a:pt x="0" y="12211"/>
                    <a:pt x="700" y="12484"/>
                    <a:pt x="851" y="13153"/>
                  </a:cubicBezTo>
                  <a:cubicBezTo>
                    <a:pt x="973" y="13670"/>
                    <a:pt x="517" y="14521"/>
                    <a:pt x="1095" y="15220"/>
                  </a:cubicBezTo>
                  <a:cubicBezTo>
                    <a:pt x="1611" y="15889"/>
                    <a:pt x="2341" y="15646"/>
                    <a:pt x="2827" y="15828"/>
                  </a:cubicBezTo>
                  <a:cubicBezTo>
                    <a:pt x="3314" y="15980"/>
                    <a:pt x="3709" y="17013"/>
                    <a:pt x="4621" y="17226"/>
                  </a:cubicBezTo>
                  <a:cubicBezTo>
                    <a:pt x="4703" y="17243"/>
                    <a:pt x="4784" y="17251"/>
                    <a:pt x="4862" y="17251"/>
                  </a:cubicBezTo>
                  <a:cubicBezTo>
                    <a:pt x="5625" y="17251"/>
                    <a:pt x="6213" y="16524"/>
                    <a:pt x="6627" y="16497"/>
                  </a:cubicBezTo>
                  <a:cubicBezTo>
                    <a:pt x="6632" y="16496"/>
                    <a:pt x="6637" y="16496"/>
                    <a:pt x="6641" y="16496"/>
                  </a:cubicBezTo>
                  <a:cubicBezTo>
                    <a:pt x="7027" y="16496"/>
                    <a:pt x="7636" y="17537"/>
                    <a:pt x="8815" y="17537"/>
                  </a:cubicBezTo>
                  <a:cubicBezTo>
                    <a:pt x="8940" y="17537"/>
                    <a:pt x="9072" y="17526"/>
                    <a:pt x="9210" y="17500"/>
                  </a:cubicBezTo>
                  <a:cubicBezTo>
                    <a:pt x="10700" y="17226"/>
                    <a:pt x="10973" y="15919"/>
                    <a:pt x="11551" y="15585"/>
                  </a:cubicBezTo>
                  <a:cubicBezTo>
                    <a:pt x="12128" y="15281"/>
                    <a:pt x="13709" y="15524"/>
                    <a:pt x="14317" y="14703"/>
                  </a:cubicBezTo>
                  <a:cubicBezTo>
                    <a:pt x="14925" y="13852"/>
                    <a:pt x="14955" y="12819"/>
                    <a:pt x="15229" y="12424"/>
                  </a:cubicBezTo>
                  <a:cubicBezTo>
                    <a:pt x="15502" y="11998"/>
                    <a:pt x="16171" y="11998"/>
                    <a:pt x="16444" y="11086"/>
                  </a:cubicBezTo>
                  <a:cubicBezTo>
                    <a:pt x="16748" y="10174"/>
                    <a:pt x="15867" y="9718"/>
                    <a:pt x="15685" y="8989"/>
                  </a:cubicBezTo>
                  <a:cubicBezTo>
                    <a:pt x="15563" y="8442"/>
                    <a:pt x="15958" y="7925"/>
                    <a:pt x="15563" y="7165"/>
                  </a:cubicBezTo>
                  <a:cubicBezTo>
                    <a:pt x="14986" y="6101"/>
                    <a:pt x="13648" y="6496"/>
                    <a:pt x="13010" y="5433"/>
                  </a:cubicBezTo>
                  <a:cubicBezTo>
                    <a:pt x="12523" y="4582"/>
                    <a:pt x="11247" y="812"/>
                    <a:pt x="8846" y="144"/>
                  </a:cubicBezTo>
                  <a:cubicBezTo>
                    <a:pt x="8487" y="41"/>
                    <a:pt x="8126" y="1"/>
                    <a:pt x="7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8" name="Google Shape;2738;p101">
              <a:extLst>
                <a:ext uri="{FF2B5EF4-FFF2-40B4-BE49-F238E27FC236}">
                  <a16:creationId xmlns:a16="http://schemas.microsoft.com/office/drawing/2014/main" id="{08DFC997-D22F-F2B8-DC62-10EA1BEA84E5}"/>
                </a:ext>
              </a:extLst>
            </p:cNvPr>
            <p:cNvSpPr/>
            <p:nvPr/>
          </p:nvSpPr>
          <p:spPr>
            <a:xfrm>
              <a:off x="7448875" y="1966475"/>
              <a:ext cx="88175" cy="178350"/>
            </a:xfrm>
            <a:custGeom>
              <a:avLst/>
              <a:gdLst/>
              <a:ahLst/>
              <a:cxnLst/>
              <a:rect l="l" t="t" r="r" b="b"/>
              <a:pathLst>
                <a:path w="3527" h="7134" extrusionOk="0">
                  <a:moveTo>
                    <a:pt x="1916" y="1"/>
                  </a:moveTo>
                  <a:cubicBezTo>
                    <a:pt x="1824" y="183"/>
                    <a:pt x="1703" y="366"/>
                    <a:pt x="1551" y="487"/>
                  </a:cubicBezTo>
                  <a:lnTo>
                    <a:pt x="1065" y="913"/>
                  </a:lnTo>
                  <a:cubicBezTo>
                    <a:pt x="761" y="1217"/>
                    <a:pt x="457" y="1551"/>
                    <a:pt x="244" y="1916"/>
                  </a:cubicBezTo>
                  <a:cubicBezTo>
                    <a:pt x="1" y="2311"/>
                    <a:pt x="1" y="2797"/>
                    <a:pt x="183" y="3223"/>
                  </a:cubicBezTo>
                  <a:cubicBezTo>
                    <a:pt x="366" y="3648"/>
                    <a:pt x="791" y="3922"/>
                    <a:pt x="943" y="4226"/>
                  </a:cubicBezTo>
                  <a:cubicBezTo>
                    <a:pt x="1004" y="4408"/>
                    <a:pt x="1004" y="4621"/>
                    <a:pt x="943" y="4803"/>
                  </a:cubicBezTo>
                  <a:cubicBezTo>
                    <a:pt x="913" y="4986"/>
                    <a:pt x="852" y="5198"/>
                    <a:pt x="822" y="5411"/>
                  </a:cubicBezTo>
                  <a:cubicBezTo>
                    <a:pt x="730" y="5867"/>
                    <a:pt x="791" y="6323"/>
                    <a:pt x="1065" y="6718"/>
                  </a:cubicBezTo>
                  <a:cubicBezTo>
                    <a:pt x="1186" y="6901"/>
                    <a:pt x="1399" y="7022"/>
                    <a:pt x="1612" y="7083"/>
                  </a:cubicBezTo>
                  <a:cubicBezTo>
                    <a:pt x="1736" y="7118"/>
                    <a:pt x="1872" y="7133"/>
                    <a:pt x="2005" y="7133"/>
                  </a:cubicBezTo>
                  <a:cubicBezTo>
                    <a:pt x="2099" y="7133"/>
                    <a:pt x="2192" y="7126"/>
                    <a:pt x="2281" y="7113"/>
                  </a:cubicBezTo>
                  <a:cubicBezTo>
                    <a:pt x="2493" y="7083"/>
                    <a:pt x="2706" y="7052"/>
                    <a:pt x="2919" y="7022"/>
                  </a:cubicBezTo>
                  <a:cubicBezTo>
                    <a:pt x="3010" y="6992"/>
                    <a:pt x="3109" y="6976"/>
                    <a:pt x="3211" y="6976"/>
                  </a:cubicBezTo>
                  <a:cubicBezTo>
                    <a:pt x="3314" y="6976"/>
                    <a:pt x="3420" y="6992"/>
                    <a:pt x="3527" y="7022"/>
                  </a:cubicBezTo>
                  <a:cubicBezTo>
                    <a:pt x="3390" y="6954"/>
                    <a:pt x="3219" y="6920"/>
                    <a:pt x="3052" y="6920"/>
                  </a:cubicBezTo>
                  <a:cubicBezTo>
                    <a:pt x="2997" y="6920"/>
                    <a:pt x="2942" y="6923"/>
                    <a:pt x="2888" y="6931"/>
                  </a:cubicBezTo>
                  <a:cubicBezTo>
                    <a:pt x="2676" y="6961"/>
                    <a:pt x="2463" y="6992"/>
                    <a:pt x="2281" y="6992"/>
                  </a:cubicBezTo>
                  <a:cubicBezTo>
                    <a:pt x="2224" y="7000"/>
                    <a:pt x="2167" y="7004"/>
                    <a:pt x="2110" y="7004"/>
                  </a:cubicBezTo>
                  <a:cubicBezTo>
                    <a:pt x="1956" y="7004"/>
                    <a:pt x="1806" y="6975"/>
                    <a:pt x="1673" y="6931"/>
                  </a:cubicBezTo>
                  <a:cubicBezTo>
                    <a:pt x="1490" y="6870"/>
                    <a:pt x="1308" y="6749"/>
                    <a:pt x="1217" y="6597"/>
                  </a:cubicBezTo>
                  <a:cubicBezTo>
                    <a:pt x="1004" y="6232"/>
                    <a:pt x="943" y="5837"/>
                    <a:pt x="1034" y="5442"/>
                  </a:cubicBezTo>
                  <a:cubicBezTo>
                    <a:pt x="1095" y="5229"/>
                    <a:pt x="1125" y="5046"/>
                    <a:pt x="1186" y="4834"/>
                  </a:cubicBezTo>
                  <a:cubicBezTo>
                    <a:pt x="1247" y="4590"/>
                    <a:pt x="1247" y="4347"/>
                    <a:pt x="1186" y="4135"/>
                  </a:cubicBezTo>
                  <a:cubicBezTo>
                    <a:pt x="1065" y="3922"/>
                    <a:pt x="913" y="3739"/>
                    <a:pt x="761" y="3587"/>
                  </a:cubicBezTo>
                  <a:cubicBezTo>
                    <a:pt x="609" y="3466"/>
                    <a:pt x="487" y="3314"/>
                    <a:pt x="366" y="3131"/>
                  </a:cubicBezTo>
                  <a:cubicBezTo>
                    <a:pt x="183" y="2767"/>
                    <a:pt x="183" y="2341"/>
                    <a:pt x="366" y="1976"/>
                  </a:cubicBezTo>
                  <a:cubicBezTo>
                    <a:pt x="578" y="1612"/>
                    <a:pt x="822" y="1277"/>
                    <a:pt x="1125" y="1004"/>
                  </a:cubicBezTo>
                  <a:lnTo>
                    <a:pt x="1581" y="517"/>
                  </a:lnTo>
                  <a:cubicBezTo>
                    <a:pt x="1733" y="366"/>
                    <a:pt x="1825" y="183"/>
                    <a:pt x="1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9" name="Google Shape;2739;p101">
              <a:extLst>
                <a:ext uri="{FF2B5EF4-FFF2-40B4-BE49-F238E27FC236}">
                  <a16:creationId xmlns:a16="http://schemas.microsoft.com/office/drawing/2014/main" id="{CA883872-6AC1-B362-1367-E4BAB8092A2C}"/>
                </a:ext>
              </a:extLst>
            </p:cNvPr>
            <p:cNvSpPr/>
            <p:nvPr/>
          </p:nvSpPr>
          <p:spPr>
            <a:xfrm>
              <a:off x="7736125" y="1799300"/>
              <a:ext cx="120075" cy="173275"/>
            </a:xfrm>
            <a:custGeom>
              <a:avLst/>
              <a:gdLst/>
              <a:ahLst/>
              <a:cxnLst/>
              <a:rect l="l" t="t" r="r" b="b"/>
              <a:pathLst>
                <a:path w="4803" h="6931" extrusionOk="0">
                  <a:moveTo>
                    <a:pt x="0" y="1"/>
                  </a:moveTo>
                  <a:lnTo>
                    <a:pt x="0" y="1"/>
                  </a:lnTo>
                  <a:cubicBezTo>
                    <a:pt x="183" y="335"/>
                    <a:pt x="365" y="669"/>
                    <a:pt x="517" y="1034"/>
                  </a:cubicBezTo>
                  <a:lnTo>
                    <a:pt x="1034" y="2068"/>
                  </a:lnTo>
                  <a:cubicBezTo>
                    <a:pt x="1186" y="2402"/>
                    <a:pt x="1399" y="2736"/>
                    <a:pt x="1611" y="3040"/>
                  </a:cubicBezTo>
                  <a:cubicBezTo>
                    <a:pt x="1703" y="3223"/>
                    <a:pt x="1855" y="3375"/>
                    <a:pt x="1976" y="3527"/>
                  </a:cubicBezTo>
                  <a:cubicBezTo>
                    <a:pt x="2067" y="3587"/>
                    <a:pt x="2159" y="3648"/>
                    <a:pt x="2250" y="3679"/>
                  </a:cubicBezTo>
                  <a:cubicBezTo>
                    <a:pt x="2341" y="3739"/>
                    <a:pt x="2432" y="3770"/>
                    <a:pt x="2523" y="3800"/>
                  </a:cubicBezTo>
                  <a:cubicBezTo>
                    <a:pt x="2918" y="3891"/>
                    <a:pt x="3283" y="3983"/>
                    <a:pt x="3618" y="4134"/>
                  </a:cubicBezTo>
                  <a:cubicBezTo>
                    <a:pt x="3952" y="4256"/>
                    <a:pt x="4256" y="4469"/>
                    <a:pt x="4469" y="4773"/>
                  </a:cubicBezTo>
                  <a:cubicBezTo>
                    <a:pt x="4560" y="4894"/>
                    <a:pt x="4621" y="5077"/>
                    <a:pt x="4651" y="5259"/>
                  </a:cubicBezTo>
                  <a:cubicBezTo>
                    <a:pt x="4681" y="5441"/>
                    <a:pt x="4651" y="5624"/>
                    <a:pt x="4590" y="5776"/>
                  </a:cubicBezTo>
                  <a:cubicBezTo>
                    <a:pt x="4438" y="6141"/>
                    <a:pt x="4408" y="6536"/>
                    <a:pt x="4469" y="6931"/>
                  </a:cubicBezTo>
                  <a:cubicBezTo>
                    <a:pt x="4469" y="6536"/>
                    <a:pt x="4529" y="6171"/>
                    <a:pt x="4712" y="5837"/>
                  </a:cubicBezTo>
                  <a:cubicBezTo>
                    <a:pt x="4773" y="5654"/>
                    <a:pt x="4803" y="5441"/>
                    <a:pt x="4803" y="5259"/>
                  </a:cubicBezTo>
                  <a:cubicBezTo>
                    <a:pt x="4803" y="5046"/>
                    <a:pt x="4742" y="4834"/>
                    <a:pt x="4621" y="4651"/>
                  </a:cubicBezTo>
                  <a:cubicBezTo>
                    <a:pt x="4408" y="4317"/>
                    <a:pt x="4073" y="4074"/>
                    <a:pt x="3709" y="3922"/>
                  </a:cubicBezTo>
                  <a:cubicBezTo>
                    <a:pt x="3344" y="3770"/>
                    <a:pt x="2979" y="3648"/>
                    <a:pt x="2614" y="3557"/>
                  </a:cubicBezTo>
                  <a:cubicBezTo>
                    <a:pt x="2523" y="3527"/>
                    <a:pt x="2432" y="3496"/>
                    <a:pt x="2341" y="3466"/>
                  </a:cubicBezTo>
                  <a:cubicBezTo>
                    <a:pt x="2311" y="3435"/>
                    <a:pt x="2280" y="3435"/>
                    <a:pt x="2250" y="3405"/>
                  </a:cubicBezTo>
                  <a:cubicBezTo>
                    <a:pt x="2189" y="3375"/>
                    <a:pt x="2159" y="3344"/>
                    <a:pt x="2128" y="3344"/>
                  </a:cubicBezTo>
                  <a:cubicBezTo>
                    <a:pt x="2007" y="3192"/>
                    <a:pt x="1885" y="3071"/>
                    <a:pt x="1794" y="2919"/>
                  </a:cubicBezTo>
                  <a:cubicBezTo>
                    <a:pt x="1581" y="2615"/>
                    <a:pt x="1399" y="2280"/>
                    <a:pt x="1186" y="1946"/>
                  </a:cubicBezTo>
                  <a:cubicBezTo>
                    <a:pt x="821" y="1277"/>
                    <a:pt x="426" y="63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0" name="Google Shape;2740;p101">
              <a:extLst>
                <a:ext uri="{FF2B5EF4-FFF2-40B4-BE49-F238E27FC236}">
                  <a16:creationId xmlns:a16="http://schemas.microsoft.com/office/drawing/2014/main" id="{D907AE1E-D9ED-0E8F-1743-A6205070956D}"/>
                </a:ext>
              </a:extLst>
            </p:cNvPr>
            <p:cNvSpPr/>
            <p:nvPr/>
          </p:nvSpPr>
          <p:spPr>
            <a:xfrm>
              <a:off x="7740675" y="2050825"/>
              <a:ext cx="104150" cy="88925"/>
            </a:xfrm>
            <a:custGeom>
              <a:avLst/>
              <a:gdLst/>
              <a:ahLst/>
              <a:cxnLst/>
              <a:rect l="l" t="t" r="r" b="b"/>
              <a:pathLst>
                <a:path w="4166" h="3557" extrusionOk="0">
                  <a:moveTo>
                    <a:pt x="4165" y="1"/>
                  </a:moveTo>
                  <a:cubicBezTo>
                    <a:pt x="4074" y="92"/>
                    <a:pt x="4013" y="244"/>
                    <a:pt x="3983" y="365"/>
                  </a:cubicBezTo>
                  <a:cubicBezTo>
                    <a:pt x="3952" y="487"/>
                    <a:pt x="3922" y="639"/>
                    <a:pt x="3891" y="761"/>
                  </a:cubicBezTo>
                  <a:cubicBezTo>
                    <a:pt x="3831" y="1034"/>
                    <a:pt x="3770" y="1308"/>
                    <a:pt x="3709" y="1581"/>
                  </a:cubicBezTo>
                  <a:cubicBezTo>
                    <a:pt x="3648" y="1824"/>
                    <a:pt x="3588" y="2098"/>
                    <a:pt x="3496" y="2341"/>
                  </a:cubicBezTo>
                  <a:cubicBezTo>
                    <a:pt x="3405" y="2554"/>
                    <a:pt x="3253" y="2797"/>
                    <a:pt x="3071" y="2949"/>
                  </a:cubicBezTo>
                  <a:cubicBezTo>
                    <a:pt x="2687" y="3223"/>
                    <a:pt x="2230" y="3349"/>
                    <a:pt x="1765" y="3349"/>
                  </a:cubicBezTo>
                  <a:cubicBezTo>
                    <a:pt x="1714" y="3349"/>
                    <a:pt x="1663" y="3347"/>
                    <a:pt x="1612" y="3344"/>
                  </a:cubicBezTo>
                  <a:lnTo>
                    <a:pt x="791" y="3344"/>
                  </a:lnTo>
                  <a:cubicBezTo>
                    <a:pt x="518" y="3344"/>
                    <a:pt x="244" y="3405"/>
                    <a:pt x="1" y="3557"/>
                  </a:cubicBezTo>
                  <a:cubicBezTo>
                    <a:pt x="183" y="3489"/>
                    <a:pt x="383" y="3454"/>
                    <a:pt x="586" y="3454"/>
                  </a:cubicBezTo>
                  <a:cubicBezTo>
                    <a:pt x="654" y="3454"/>
                    <a:pt x="723" y="3458"/>
                    <a:pt x="791" y="3466"/>
                  </a:cubicBezTo>
                  <a:cubicBezTo>
                    <a:pt x="1065" y="3466"/>
                    <a:pt x="1338" y="3527"/>
                    <a:pt x="1612" y="3527"/>
                  </a:cubicBezTo>
                  <a:cubicBezTo>
                    <a:pt x="1723" y="3544"/>
                    <a:pt x="1834" y="3553"/>
                    <a:pt x="1944" y="3553"/>
                  </a:cubicBezTo>
                  <a:cubicBezTo>
                    <a:pt x="2408" y="3553"/>
                    <a:pt x="2860" y="3401"/>
                    <a:pt x="3253" y="3131"/>
                  </a:cubicBezTo>
                  <a:cubicBezTo>
                    <a:pt x="3436" y="2949"/>
                    <a:pt x="3618" y="2706"/>
                    <a:pt x="3709" y="2402"/>
                  </a:cubicBezTo>
                  <a:cubicBezTo>
                    <a:pt x="3800" y="2159"/>
                    <a:pt x="3861" y="1885"/>
                    <a:pt x="3891" y="1612"/>
                  </a:cubicBezTo>
                  <a:cubicBezTo>
                    <a:pt x="3952" y="1338"/>
                    <a:pt x="3952" y="1064"/>
                    <a:pt x="3983" y="791"/>
                  </a:cubicBezTo>
                  <a:cubicBezTo>
                    <a:pt x="3983" y="517"/>
                    <a:pt x="4043" y="244"/>
                    <a:pt x="4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1" name="Google Shape;2741;p101">
              <a:extLst>
                <a:ext uri="{FF2B5EF4-FFF2-40B4-BE49-F238E27FC236}">
                  <a16:creationId xmlns:a16="http://schemas.microsoft.com/office/drawing/2014/main" id="{E3F8A302-E2B5-C70C-FB79-25E74B3AC8BC}"/>
                </a:ext>
              </a:extLst>
            </p:cNvPr>
            <p:cNvSpPr/>
            <p:nvPr/>
          </p:nvSpPr>
          <p:spPr>
            <a:xfrm>
              <a:off x="7032975" y="1892600"/>
              <a:ext cx="668975" cy="357375"/>
            </a:xfrm>
            <a:custGeom>
              <a:avLst/>
              <a:gdLst/>
              <a:ahLst/>
              <a:cxnLst/>
              <a:rect l="l" t="t" r="r" b="b"/>
              <a:pathLst>
                <a:path w="26759" h="14295" extrusionOk="0">
                  <a:moveTo>
                    <a:pt x="5773" y="0"/>
                  </a:moveTo>
                  <a:cubicBezTo>
                    <a:pt x="4066" y="0"/>
                    <a:pt x="1" y="5648"/>
                    <a:pt x="1013" y="6907"/>
                  </a:cubicBezTo>
                  <a:cubicBezTo>
                    <a:pt x="4327" y="10919"/>
                    <a:pt x="7184" y="13564"/>
                    <a:pt x="9524" y="14172"/>
                  </a:cubicBezTo>
                  <a:cubicBezTo>
                    <a:pt x="9860" y="14256"/>
                    <a:pt x="10251" y="14294"/>
                    <a:pt x="10683" y="14294"/>
                  </a:cubicBezTo>
                  <a:cubicBezTo>
                    <a:pt x="14479" y="14294"/>
                    <a:pt x="21527" y="11336"/>
                    <a:pt x="23628" y="10190"/>
                  </a:cubicBezTo>
                  <a:cubicBezTo>
                    <a:pt x="26759" y="8518"/>
                    <a:pt x="26333" y="7241"/>
                    <a:pt x="23385" y="7090"/>
                  </a:cubicBezTo>
                  <a:cubicBezTo>
                    <a:pt x="22792" y="7056"/>
                    <a:pt x="22208" y="7041"/>
                    <a:pt x="21638" y="7041"/>
                  </a:cubicBezTo>
                  <a:cubicBezTo>
                    <a:pt x="17823" y="7041"/>
                    <a:pt x="14593" y="7696"/>
                    <a:pt x="13183" y="7696"/>
                  </a:cubicBezTo>
                  <a:cubicBezTo>
                    <a:pt x="12900" y="7696"/>
                    <a:pt x="12690" y="7669"/>
                    <a:pt x="12564" y="7606"/>
                  </a:cubicBezTo>
                  <a:cubicBezTo>
                    <a:pt x="11470" y="6998"/>
                    <a:pt x="7397" y="1588"/>
                    <a:pt x="6242" y="220"/>
                  </a:cubicBezTo>
                  <a:cubicBezTo>
                    <a:pt x="6121" y="69"/>
                    <a:pt x="5961" y="0"/>
                    <a:pt x="5773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2" name="Google Shape;2742;p101">
              <a:extLst>
                <a:ext uri="{FF2B5EF4-FFF2-40B4-BE49-F238E27FC236}">
                  <a16:creationId xmlns:a16="http://schemas.microsoft.com/office/drawing/2014/main" id="{57021C07-941D-0B2C-F36C-E97A8F485B4C}"/>
                </a:ext>
              </a:extLst>
            </p:cNvPr>
            <p:cNvSpPr/>
            <p:nvPr/>
          </p:nvSpPr>
          <p:spPr>
            <a:xfrm>
              <a:off x="7283225" y="2061475"/>
              <a:ext cx="466600" cy="217350"/>
            </a:xfrm>
            <a:custGeom>
              <a:avLst/>
              <a:gdLst/>
              <a:ahLst/>
              <a:cxnLst/>
              <a:rect l="l" t="t" r="r" b="b"/>
              <a:pathLst>
                <a:path w="18664" h="8694" extrusionOk="0">
                  <a:moveTo>
                    <a:pt x="13405" y="0"/>
                  </a:moveTo>
                  <a:cubicBezTo>
                    <a:pt x="10396" y="31"/>
                    <a:pt x="7387" y="213"/>
                    <a:pt x="4408" y="578"/>
                  </a:cubicBezTo>
                  <a:lnTo>
                    <a:pt x="1" y="8693"/>
                  </a:lnTo>
                  <a:cubicBezTo>
                    <a:pt x="20" y="8693"/>
                    <a:pt x="40" y="8694"/>
                    <a:pt x="59" y="8694"/>
                  </a:cubicBezTo>
                  <a:cubicBezTo>
                    <a:pt x="3294" y="8694"/>
                    <a:pt x="9209" y="6216"/>
                    <a:pt x="13922" y="3739"/>
                  </a:cubicBezTo>
                  <a:cubicBezTo>
                    <a:pt x="18664" y="1246"/>
                    <a:pt x="17691" y="0"/>
                    <a:pt x="13405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3" name="Google Shape;2743;p101">
              <a:extLst>
                <a:ext uri="{FF2B5EF4-FFF2-40B4-BE49-F238E27FC236}">
                  <a16:creationId xmlns:a16="http://schemas.microsoft.com/office/drawing/2014/main" id="{2105D6FC-0EF7-0A1C-AF48-9ACE2F15D12D}"/>
                </a:ext>
              </a:extLst>
            </p:cNvPr>
            <p:cNvSpPr/>
            <p:nvPr/>
          </p:nvSpPr>
          <p:spPr>
            <a:xfrm>
              <a:off x="7283225" y="2061475"/>
              <a:ext cx="466600" cy="217350"/>
            </a:xfrm>
            <a:custGeom>
              <a:avLst/>
              <a:gdLst/>
              <a:ahLst/>
              <a:cxnLst/>
              <a:rect l="l" t="t" r="r" b="b"/>
              <a:pathLst>
                <a:path w="18664" h="8694" extrusionOk="0">
                  <a:moveTo>
                    <a:pt x="13405" y="0"/>
                  </a:moveTo>
                  <a:cubicBezTo>
                    <a:pt x="10396" y="31"/>
                    <a:pt x="7387" y="213"/>
                    <a:pt x="4408" y="578"/>
                  </a:cubicBezTo>
                  <a:lnTo>
                    <a:pt x="1" y="8693"/>
                  </a:lnTo>
                  <a:cubicBezTo>
                    <a:pt x="20" y="8693"/>
                    <a:pt x="40" y="8694"/>
                    <a:pt x="59" y="8694"/>
                  </a:cubicBezTo>
                  <a:cubicBezTo>
                    <a:pt x="3294" y="8694"/>
                    <a:pt x="9209" y="6216"/>
                    <a:pt x="13922" y="3739"/>
                  </a:cubicBezTo>
                  <a:cubicBezTo>
                    <a:pt x="18664" y="1246"/>
                    <a:pt x="17691" y="0"/>
                    <a:pt x="13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4" name="Google Shape;2744;p101">
              <a:extLst>
                <a:ext uri="{FF2B5EF4-FFF2-40B4-BE49-F238E27FC236}">
                  <a16:creationId xmlns:a16="http://schemas.microsoft.com/office/drawing/2014/main" id="{AC30126D-D3FE-66DA-179F-3ECFF595B60B}"/>
                </a:ext>
              </a:extLst>
            </p:cNvPr>
            <p:cNvSpPr/>
            <p:nvPr/>
          </p:nvSpPr>
          <p:spPr>
            <a:xfrm>
              <a:off x="7321975" y="2090025"/>
              <a:ext cx="97075" cy="168600"/>
            </a:xfrm>
            <a:custGeom>
              <a:avLst/>
              <a:gdLst/>
              <a:ahLst/>
              <a:cxnLst/>
              <a:rect l="l" t="t" r="r" b="b"/>
              <a:pathLst>
                <a:path w="3883" h="6744" extrusionOk="0">
                  <a:moveTo>
                    <a:pt x="3832" y="1"/>
                  </a:moveTo>
                  <a:cubicBezTo>
                    <a:pt x="3821" y="1"/>
                    <a:pt x="3809" y="4"/>
                    <a:pt x="3800" y="13"/>
                  </a:cubicBezTo>
                  <a:lnTo>
                    <a:pt x="1916" y="3357"/>
                  </a:lnTo>
                  <a:cubicBezTo>
                    <a:pt x="1277" y="4481"/>
                    <a:pt x="669" y="5606"/>
                    <a:pt x="1" y="6700"/>
                  </a:cubicBezTo>
                  <a:cubicBezTo>
                    <a:pt x="1" y="6722"/>
                    <a:pt x="16" y="6743"/>
                    <a:pt x="36" y="6743"/>
                  </a:cubicBezTo>
                  <a:cubicBezTo>
                    <a:pt x="44" y="6743"/>
                    <a:pt x="53" y="6740"/>
                    <a:pt x="62" y="6731"/>
                  </a:cubicBezTo>
                  <a:cubicBezTo>
                    <a:pt x="396" y="6183"/>
                    <a:pt x="791" y="5667"/>
                    <a:pt x="1125" y="5089"/>
                  </a:cubicBezTo>
                  <a:cubicBezTo>
                    <a:pt x="1460" y="4542"/>
                    <a:pt x="1764" y="3995"/>
                    <a:pt x="2098" y="3417"/>
                  </a:cubicBezTo>
                  <a:cubicBezTo>
                    <a:pt x="2706" y="2323"/>
                    <a:pt x="3284" y="1168"/>
                    <a:pt x="3861" y="44"/>
                  </a:cubicBezTo>
                  <a:cubicBezTo>
                    <a:pt x="3883" y="22"/>
                    <a:pt x="3858" y="1"/>
                    <a:pt x="38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5" name="Google Shape;2745;p101">
              <a:extLst>
                <a:ext uri="{FF2B5EF4-FFF2-40B4-BE49-F238E27FC236}">
                  <a16:creationId xmlns:a16="http://schemas.microsoft.com/office/drawing/2014/main" id="{6D08F037-07B6-8B76-5C9F-347B753AC515}"/>
                </a:ext>
              </a:extLst>
            </p:cNvPr>
            <p:cNvSpPr/>
            <p:nvPr/>
          </p:nvSpPr>
          <p:spPr>
            <a:xfrm>
              <a:off x="6967100" y="1623375"/>
              <a:ext cx="228000" cy="454825"/>
            </a:xfrm>
            <a:custGeom>
              <a:avLst/>
              <a:gdLst/>
              <a:ahLst/>
              <a:cxnLst/>
              <a:rect l="l" t="t" r="r" b="b"/>
              <a:pathLst>
                <a:path w="9120" h="18193" extrusionOk="0">
                  <a:moveTo>
                    <a:pt x="2793" y="1"/>
                  </a:moveTo>
                  <a:cubicBezTo>
                    <a:pt x="2746" y="1"/>
                    <a:pt x="2697" y="6"/>
                    <a:pt x="2645" y="16"/>
                  </a:cubicBezTo>
                  <a:cubicBezTo>
                    <a:pt x="2037" y="138"/>
                    <a:pt x="2281" y="1384"/>
                    <a:pt x="2281" y="1384"/>
                  </a:cubicBezTo>
                  <a:cubicBezTo>
                    <a:pt x="2281" y="1384"/>
                    <a:pt x="1938" y="673"/>
                    <a:pt x="1498" y="673"/>
                  </a:cubicBezTo>
                  <a:cubicBezTo>
                    <a:pt x="1466" y="673"/>
                    <a:pt x="1433" y="677"/>
                    <a:pt x="1399" y="685"/>
                  </a:cubicBezTo>
                  <a:cubicBezTo>
                    <a:pt x="305" y="1019"/>
                    <a:pt x="730" y="3968"/>
                    <a:pt x="852" y="5244"/>
                  </a:cubicBezTo>
                  <a:cubicBezTo>
                    <a:pt x="886" y="5721"/>
                    <a:pt x="1035" y="6737"/>
                    <a:pt x="1208" y="7822"/>
                  </a:cubicBezTo>
                  <a:lnTo>
                    <a:pt x="1208" y="7822"/>
                  </a:lnTo>
                  <a:cubicBezTo>
                    <a:pt x="732" y="7889"/>
                    <a:pt x="334" y="8351"/>
                    <a:pt x="183" y="9804"/>
                  </a:cubicBezTo>
                  <a:cubicBezTo>
                    <a:pt x="1" y="11567"/>
                    <a:pt x="123" y="14576"/>
                    <a:pt x="487" y="15548"/>
                  </a:cubicBezTo>
                  <a:cubicBezTo>
                    <a:pt x="791" y="16278"/>
                    <a:pt x="3375" y="17828"/>
                    <a:pt x="4135" y="18193"/>
                  </a:cubicBezTo>
                  <a:lnTo>
                    <a:pt x="9120" y="11384"/>
                  </a:lnTo>
                  <a:cubicBezTo>
                    <a:pt x="9120" y="11384"/>
                    <a:pt x="8512" y="10351"/>
                    <a:pt x="7995" y="9500"/>
                  </a:cubicBezTo>
                  <a:cubicBezTo>
                    <a:pt x="7448" y="8679"/>
                    <a:pt x="6566" y="1202"/>
                    <a:pt x="5138" y="1202"/>
                  </a:cubicBezTo>
                  <a:cubicBezTo>
                    <a:pt x="5078" y="1203"/>
                    <a:pt x="5027" y="1218"/>
                    <a:pt x="4982" y="1243"/>
                  </a:cubicBezTo>
                  <a:lnTo>
                    <a:pt x="4982" y="1243"/>
                  </a:lnTo>
                  <a:cubicBezTo>
                    <a:pt x="4784" y="621"/>
                    <a:pt x="4510" y="165"/>
                    <a:pt x="4135" y="138"/>
                  </a:cubicBezTo>
                  <a:cubicBezTo>
                    <a:pt x="4123" y="137"/>
                    <a:pt x="4112" y="137"/>
                    <a:pt x="4102" y="137"/>
                  </a:cubicBezTo>
                  <a:cubicBezTo>
                    <a:pt x="3561" y="137"/>
                    <a:pt x="3648" y="867"/>
                    <a:pt x="3648" y="867"/>
                  </a:cubicBezTo>
                  <a:cubicBezTo>
                    <a:pt x="3648" y="867"/>
                    <a:pt x="3412" y="1"/>
                    <a:pt x="2793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6" name="Google Shape;2746;p101">
              <a:extLst>
                <a:ext uri="{FF2B5EF4-FFF2-40B4-BE49-F238E27FC236}">
                  <a16:creationId xmlns:a16="http://schemas.microsoft.com/office/drawing/2014/main" id="{98987F01-AF9A-960B-BD65-868E181EDDC4}"/>
                </a:ext>
              </a:extLst>
            </p:cNvPr>
            <p:cNvSpPr/>
            <p:nvPr/>
          </p:nvSpPr>
          <p:spPr>
            <a:xfrm>
              <a:off x="6996750" y="1818325"/>
              <a:ext cx="31950" cy="98025"/>
            </a:xfrm>
            <a:custGeom>
              <a:avLst/>
              <a:gdLst/>
              <a:ahLst/>
              <a:cxnLst/>
              <a:rect l="l" t="t" r="r" b="b"/>
              <a:pathLst>
                <a:path w="1278" h="3921" extrusionOk="0">
                  <a:moveTo>
                    <a:pt x="201" y="1"/>
                  </a:moveTo>
                  <a:cubicBezTo>
                    <a:pt x="135" y="1"/>
                    <a:pt x="68" y="11"/>
                    <a:pt x="0" y="30"/>
                  </a:cubicBezTo>
                  <a:cubicBezTo>
                    <a:pt x="24" y="26"/>
                    <a:pt x="48" y="24"/>
                    <a:pt x="71" y="24"/>
                  </a:cubicBezTo>
                  <a:cubicBezTo>
                    <a:pt x="229" y="24"/>
                    <a:pt x="381" y="110"/>
                    <a:pt x="487" y="243"/>
                  </a:cubicBezTo>
                  <a:cubicBezTo>
                    <a:pt x="578" y="364"/>
                    <a:pt x="669" y="547"/>
                    <a:pt x="700" y="699"/>
                  </a:cubicBezTo>
                  <a:cubicBezTo>
                    <a:pt x="821" y="1033"/>
                    <a:pt x="882" y="1398"/>
                    <a:pt x="943" y="1763"/>
                  </a:cubicBezTo>
                  <a:cubicBezTo>
                    <a:pt x="1034" y="2462"/>
                    <a:pt x="1095" y="3191"/>
                    <a:pt x="1186" y="3921"/>
                  </a:cubicBezTo>
                  <a:cubicBezTo>
                    <a:pt x="1277" y="3191"/>
                    <a:pt x="1277" y="2462"/>
                    <a:pt x="1186" y="1702"/>
                  </a:cubicBezTo>
                  <a:cubicBezTo>
                    <a:pt x="1155" y="1337"/>
                    <a:pt x="1034" y="972"/>
                    <a:pt x="912" y="638"/>
                  </a:cubicBezTo>
                  <a:cubicBezTo>
                    <a:pt x="821" y="456"/>
                    <a:pt x="700" y="273"/>
                    <a:pt x="578" y="152"/>
                  </a:cubicBezTo>
                  <a:cubicBezTo>
                    <a:pt x="474" y="48"/>
                    <a:pt x="342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7" name="Google Shape;2747;p101">
              <a:extLst>
                <a:ext uri="{FF2B5EF4-FFF2-40B4-BE49-F238E27FC236}">
                  <a16:creationId xmlns:a16="http://schemas.microsoft.com/office/drawing/2014/main" id="{45E84D8C-B1CE-61F9-70B5-EA14E62E310D}"/>
                </a:ext>
              </a:extLst>
            </p:cNvPr>
            <p:cNvSpPr/>
            <p:nvPr/>
          </p:nvSpPr>
          <p:spPr>
            <a:xfrm>
              <a:off x="7024100" y="1658725"/>
              <a:ext cx="28900" cy="155050"/>
            </a:xfrm>
            <a:custGeom>
              <a:avLst/>
              <a:gdLst/>
              <a:ahLst/>
              <a:cxnLst/>
              <a:rect l="l" t="t" r="r" b="b"/>
              <a:pathLst>
                <a:path w="1156" h="6202" extrusionOk="0">
                  <a:moveTo>
                    <a:pt x="1" y="1"/>
                  </a:moveTo>
                  <a:cubicBezTo>
                    <a:pt x="61" y="517"/>
                    <a:pt x="153" y="1034"/>
                    <a:pt x="244" y="1551"/>
                  </a:cubicBezTo>
                  <a:cubicBezTo>
                    <a:pt x="335" y="2067"/>
                    <a:pt x="426" y="2584"/>
                    <a:pt x="548" y="3101"/>
                  </a:cubicBezTo>
                  <a:lnTo>
                    <a:pt x="852" y="4651"/>
                  </a:lnTo>
                  <a:cubicBezTo>
                    <a:pt x="943" y="5168"/>
                    <a:pt x="1065" y="5684"/>
                    <a:pt x="1156" y="6201"/>
                  </a:cubicBezTo>
                  <a:cubicBezTo>
                    <a:pt x="1156" y="5684"/>
                    <a:pt x="1125" y="5168"/>
                    <a:pt x="1034" y="4621"/>
                  </a:cubicBezTo>
                  <a:cubicBezTo>
                    <a:pt x="973" y="4104"/>
                    <a:pt x="882" y="3587"/>
                    <a:pt x="791" y="3070"/>
                  </a:cubicBezTo>
                  <a:cubicBezTo>
                    <a:pt x="700" y="2554"/>
                    <a:pt x="578" y="2037"/>
                    <a:pt x="426" y="1520"/>
                  </a:cubicBezTo>
                  <a:cubicBezTo>
                    <a:pt x="305" y="1004"/>
                    <a:pt x="153" y="4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8" name="Google Shape;2748;p101">
              <a:extLst>
                <a:ext uri="{FF2B5EF4-FFF2-40B4-BE49-F238E27FC236}">
                  <a16:creationId xmlns:a16="http://schemas.microsoft.com/office/drawing/2014/main" id="{020FB817-B17D-8444-B617-D0B8F55AE41D}"/>
                </a:ext>
              </a:extLst>
            </p:cNvPr>
            <p:cNvSpPr/>
            <p:nvPr/>
          </p:nvSpPr>
          <p:spPr>
            <a:xfrm>
              <a:off x="7058300" y="1645800"/>
              <a:ext cx="29650" cy="141375"/>
            </a:xfrm>
            <a:custGeom>
              <a:avLst/>
              <a:gdLst/>
              <a:ahLst/>
              <a:cxnLst/>
              <a:rect l="l" t="t" r="r" b="b"/>
              <a:pathLst>
                <a:path w="1186" h="5655" extrusionOk="0">
                  <a:moveTo>
                    <a:pt x="0" y="1"/>
                  </a:moveTo>
                  <a:cubicBezTo>
                    <a:pt x="122" y="457"/>
                    <a:pt x="244" y="913"/>
                    <a:pt x="365" y="1399"/>
                  </a:cubicBezTo>
                  <a:cubicBezTo>
                    <a:pt x="456" y="1855"/>
                    <a:pt x="578" y="2341"/>
                    <a:pt x="669" y="2797"/>
                  </a:cubicBezTo>
                  <a:cubicBezTo>
                    <a:pt x="760" y="3284"/>
                    <a:pt x="852" y="3739"/>
                    <a:pt x="912" y="4226"/>
                  </a:cubicBezTo>
                  <a:cubicBezTo>
                    <a:pt x="1004" y="4712"/>
                    <a:pt x="1095" y="5168"/>
                    <a:pt x="1156" y="5654"/>
                  </a:cubicBezTo>
                  <a:cubicBezTo>
                    <a:pt x="1186" y="5168"/>
                    <a:pt x="1186" y="4682"/>
                    <a:pt x="1125" y="4195"/>
                  </a:cubicBezTo>
                  <a:cubicBezTo>
                    <a:pt x="1064" y="3709"/>
                    <a:pt x="1004" y="3223"/>
                    <a:pt x="912" y="2767"/>
                  </a:cubicBezTo>
                  <a:cubicBezTo>
                    <a:pt x="821" y="2280"/>
                    <a:pt x="700" y="1794"/>
                    <a:pt x="548" y="1338"/>
                  </a:cubicBezTo>
                  <a:cubicBezTo>
                    <a:pt x="396" y="882"/>
                    <a:pt x="213" y="42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9" name="Google Shape;2749;p101">
              <a:extLst>
                <a:ext uri="{FF2B5EF4-FFF2-40B4-BE49-F238E27FC236}">
                  <a16:creationId xmlns:a16="http://schemas.microsoft.com/office/drawing/2014/main" id="{912463AD-2EEE-9286-F777-EE910D5F79DB}"/>
                </a:ext>
              </a:extLst>
            </p:cNvPr>
            <p:cNvSpPr/>
            <p:nvPr/>
          </p:nvSpPr>
          <p:spPr>
            <a:xfrm>
              <a:off x="7092500" y="1658725"/>
              <a:ext cx="26625" cy="113250"/>
            </a:xfrm>
            <a:custGeom>
              <a:avLst/>
              <a:gdLst/>
              <a:ahLst/>
              <a:cxnLst/>
              <a:rect l="l" t="t" r="r" b="b"/>
              <a:pathLst>
                <a:path w="1065" h="4530" extrusionOk="0">
                  <a:moveTo>
                    <a:pt x="0" y="1"/>
                  </a:moveTo>
                  <a:cubicBezTo>
                    <a:pt x="213" y="760"/>
                    <a:pt x="395" y="1520"/>
                    <a:pt x="578" y="2280"/>
                  </a:cubicBezTo>
                  <a:cubicBezTo>
                    <a:pt x="730" y="3040"/>
                    <a:pt x="912" y="3770"/>
                    <a:pt x="1064" y="4529"/>
                  </a:cubicBezTo>
                  <a:cubicBezTo>
                    <a:pt x="1064" y="3739"/>
                    <a:pt x="1003" y="2949"/>
                    <a:pt x="821" y="2189"/>
                  </a:cubicBezTo>
                  <a:cubicBezTo>
                    <a:pt x="639" y="1429"/>
                    <a:pt x="365" y="70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0" name="Google Shape;2750;p101">
              <a:extLst>
                <a:ext uri="{FF2B5EF4-FFF2-40B4-BE49-F238E27FC236}">
                  <a16:creationId xmlns:a16="http://schemas.microsoft.com/office/drawing/2014/main" id="{11F97927-7760-17B9-B9DC-CA6C7603BEE2}"/>
                </a:ext>
              </a:extLst>
            </p:cNvPr>
            <p:cNvSpPr/>
            <p:nvPr/>
          </p:nvSpPr>
          <p:spPr>
            <a:xfrm>
              <a:off x="7484600" y="2050450"/>
              <a:ext cx="433925" cy="504975"/>
            </a:xfrm>
            <a:custGeom>
              <a:avLst/>
              <a:gdLst/>
              <a:ahLst/>
              <a:cxnLst/>
              <a:rect l="l" t="t" r="r" b="b"/>
              <a:pathLst>
                <a:path w="17357" h="20199" extrusionOk="0">
                  <a:moveTo>
                    <a:pt x="6868" y="1"/>
                  </a:moveTo>
                  <a:cubicBezTo>
                    <a:pt x="6018" y="1"/>
                    <a:pt x="5236" y="421"/>
                    <a:pt x="4529" y="1079"/>
                  </a:cubicBezTo>
                  <a:cubicBezTo>
                    <a:pt x="4256" y="1353"/>
                    <a:pt x="1095" y="5973"/>
                    <a:pt x="213" y="8344"/>
                  </a:cubicBezTo>
                  <a:cubicBezTo>
                    <a:pt x="213" y="8374"/>
                    <a:pt x="183" y="8405"/>
                    <a:pt x="183" y="8466"/>
                  </a:cubicBezTo>
                  <a:lnTo>
                    <a:pt x="152" y="8587"/>
                  </a:lnTo>
                  <a:cubicBezTo>
                    <a:pt x="122" y="8648"/>
                    <a:pt x="92" y="8739"/>
                    <a:pt x="92" y="8800"/>
                  </a:cubicBezTo>
                  <a:cubicBezTo>
                    <a:pt x="61" y="8922"/>
                    <a:pt x="31" y="9013"/>
                    <a:pt x="31" y="9104"/>
                  </a:cubicBezTo>
                  <a:lnTo>
                    <a:pt x="31" y="9256"/>
                  </a:lnTo>
                  <a:cubicBezTo>
                    <a:pt x="0" y="10016"/>
                    <a:pt x="183" y="10806"/>
                    <a:pt x="578" y="11475"/>
                  </a:cubicBezTo>
                  <a:cubicBezTo>
                    <a:pt x="791" y="11870"/>
                    <a:pt x="1034" y="12265"/>
                    <a:pt x="1338" y="12599"/>
                  </a:cubicBezTo>
                  <a:lnTo>
                    <a:pt x="1338" y="12843"/>
                  </a:lnTo>
                  <a:cubicBezTo>
                    <a:pt x="1338" y="12873"/>
                    <a:pt x="1338" y="12903"/>
                    <a:pt x="1338" y="12934"/>
                  </a:cubicBezTo>
                  <a:lnTo>
                    <a:pt x="1247" y="19894"/>
                  </a:lnTo>
                  <a:lnTo>
                    <a:pt x="4438" y="19894"/>
                  </a:lnTo>
                  <a:lnTo>
                    <a:pt x="17356" y="20198"/>
                  </a:lnTo>
                  <a:cubicBezTo>
                    <a:pt x="17356" y="20198"/>
                    <a:pt x="17144" y="19438"/>
                    <a:pt x="16779" y="18253"/>
                  </a:cubicBezTo>
                  <a:cubicBezTo>
                    <a:pt x="16748" y="18162"/>
                    <a:pt x="16718" y="18040"/>
                    <a:pt x="16688" y="17949"/>
                  </a:cubicBezTo>
                  <a:cubicBezTo>
                    <a:pt x="15381" y="13542"/>
                    <a:pt x="12341" y="3967"/>
                    <a:pt x="9302" y="1140"/>
                  </a:cubicBezTo>
                  <a:cubicBezTo>
                    <a:pt x="8441" y="337"/>
                    <a:pt x="7627" y="1"/>
                    <a:pt x="6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1" name="Google Shape;2751;p101">
              <a:extLst>
                <a:ext uri="{FF2B5EF4-FFF2-40B4-BE49-F238E27FC236}">
                  <a16:creationId xmlns:a16="http://schemas.microsoft.com/office/drawing/2014/main" id="{BC348D45-7518-0610-7590-DE23BB1AA781}"/>
                </a:ext>
              </a:extLst>
            </p:cNvPr>
            <p:cNvSpPr/>
            <p:nvPr/>
          </p:nvSpPr>
          <p:spPr>
            <a:xfrm>
              <a:off x="7585800" y="2346975"/>
              <a:ext cx="119950" cy="39750"/>
            </a:xfrm>
            <a:custGeom>
              <a:avLst/>
              <a:gdLst/>
              <a:ahLst/>
              <a:cxnLst/>
              <a:rect l="l" t="t" r="r" b="b"/>
              <a:pathLst>
                <a:path w="4798" h="1590" extrusionOk="0">
                  <a:moveTo>
                    <a:pt x="39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846" y="282"/>
                    <a:pt x="1636" y="586"/>
                    <a:pt x="2427" y="890"/>
                  </a:cubicBezTo>
                  <a:cubicBezTo>
                    <a:pt x="2822" y="1042"/>
                    <a:pt x="3247" y="1194"/>
                    <a:pt x="3612" y="1346"/>
                  </a:cubicBezTo>
                  <a:cubicBezTo>
                    <a:pt x="3795" y="1407"/>
                    <a:pt x="4007" y="1468"/>
                    <a:pt x="4190" y="1498"/>
                  </a:cubicBezTo>
                  <a:cubicBezTo>
                    <a:pt x="4402" y="1529"/>
                    <a:pt x="4585" y="1559"/>
                    <a:pt x="4798" y="1589"/>
                  </a:cubicBezTo>
                  <a:lnTo>
                    <a:pt x="4798" y="1559"/>
                  </a:lnTo>
                  <a:cubicBezTo>
                    <a:pt x="4585" y="1498"/>
                    <a:pt x="4372" y="1437"/>
                    <a:pt x="4190" y="1377"/>
                  </a:cubicBezTo>
                  <a:cubicBezTo>
                    <a:pt x="3977" y="1286"/>
                    <a:pt x="3795" y="1194"/>
                    <a:pt x="3612" y="1134"/>
                  </a:cubicBezTo>
                  <a:cubicBezTo>
                    <a:pt x="3217" y="951"/>
                    <a:pt x="2852" y="799"/>
                    <a:pt x="2457" y="647"/>
                  </a:cubicBezTo>
                  <a:cubicBezTo>
                    <a:pt x="1667" y="374"/>
                    <a:pt x="877" y="161"/>
                    <a:pt x="56" y="9"/>
                  </a:cubicBezTo>
                  <a:cubicBezTo>
                    <a:pt x="50" y="3"/>
                    <a:pt x="44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2" name="Google Shape;2752;p101">
              <a:extLst>
                <a:ext uri="{FF2B5EF4-FFF2-40B4-BE49-F238E27FC236}">
                  <a16:creationId xmlns:a16="http://schemas.microsoft.com/office/drawing/2014/main" id="{591EF4A4-3F46-5479-6438-9EB5F3BF1FC5}"/>
                </a:ext>
              </a:extLst>
            </p:cNvPr>
            <p:cNvSpPr/>
            <p:nvPr/>
          </p:nvSpPr>
          <p:spPr>
            <a:xfrm>
              <a:off x="7533225" y="2360100"/>
              <a:ext cx="103375" cy="13700"/>
            </a:xfrm>
            <a:custGeom>
              <a:avLst/>
              <a:gdLst/>
              <a:ahLst/>
              <a:cxnLst/>
              <a:rect l="l" t="t" r="r" b="b"/>
              <a:pathLst>
                <a:path w="4135" h="548" extrusionOk="0">
                  <a:moveTo>
                    <a:pt x="31" y="1"/>
                  </a:moveTo>
                  <a:cubicBezTo>
                    <a:pt x="1" y="1"/>
                    <a:pt x="1" y="61"/>
                    <a:pt x="31" y="61"/>
                  </a:cubicBezTo>
                  <a:cubicBezTo>
                    <a:pt x="700" y="122"/>
                    <a:pt x="1399" y="213"/>
                    <a:pt x="2068" y="305"/>
                  </a:cubicBezTo>
                  <a:lnTo>
                    <a:pt x="3101" y="426"/>
                  </a:lnTo>
                  <a:lnTo>
                    <a:pt x="3618" y="487"/>
                  </a:lnTo>
                  <a:cubicBezTo>
                    <a:pt x="3770" y="517"/>
                    <a:pt x="3952" y="517"/>
                    <a:pt x="4135" y="548"/>
                  </a:cubicBezTo>
                  <a:cubicBezTo>
                    <a:pt x="4135" y="548"/>
                    <a:pt x="4135" y="517"/>
                    <a:pt x="4135" y="517"/>
                  </a:cubicBezTo>
                  <a:cubicBezTo>
                    <a:pt x="3952" y="487"/>
                    <a:pt x="3770" y="426"/>
                    <a:pt x="3587" y="365"/>
                  </a:cubicBezTo>
                  <a:lnTo>
                    <a:pt x="3101" y="274"/>
                  </a:lnTo>
                  <a:cubicBezTo>
                    <a:pt x="2767" y="213"/>
                    <a:pt x="2432" y="153"/>
                    <a:pt x="2098" y="92"/>
                  </a:cubicBezTo>
                  <a:cubicBezTo>
                    <a:pt x="1399" y="31"/>
                    <a:pt x="730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3" name="Google Shape;2753;p101">
              <a:extLst>
                <a:ext uri="{FF2B5EF4-FFF2-40B4-BE49-F238E27FC236}">
                  <a16:creationId xmlns:a16="http://schemas.microsoft.com/office/drawing/2014/main" id="{97B8FA1F-C91E-B85A-46F8-F08E80A3F8D7}"/>
                </a:ext>
              </a:extLst>
            </p:cNvPr>
            <p:cNvSpPr/>
            <p:nvPr/>
          </p:nvSpPr>
          <p:spPr>
            <a:xfrm>
              <a:off x="7569700" y="1934575"/>
              <a:ext cx="109450" cy="198350"/>
            </a:xfrm>
            <a:custGeom>
              <a:avLst/>
              <a:gdLst/>
              <a:ahLst/>
              <a:cxnLst/>
              <a:rect l="l" t="t" r="r" b="b"/>
              <a:pathLst>
                <a:path w="4378" h="7934" extrusionOk="0">
                  <a:moveTo>
                    <a:pt x="3405" y="0"/>
                  </a:moveTo>
                  <a:lnTo>
                    <a:pt x="2980" y="304"/>
                  </a:lnTo>
                  <a:lnTo>
                    <a:pt x="1" y="2553"/>
                  </a:lnTo>
                  <a:lnTo>
                    <a:pt x="821" y="5198"/>
                  </a:lnTo>
                  <a:lnTo>
                    <a:pt x="852" y="5380"/>
                  </a:lnTo>
                  <a:cubicBezTo>
                    <a:pt x="852" y="5380"/>
                    <a:pt x="1034" y="7933"/>
                    <a:pt x="1521" y="7933"/>
                  </a:cubicBezTo>
                  <a:cubicBezTo>
                    <a:pt x="2980" y="7903"/>
                    <a:pt x="4317" y="5714"/>
                    <a:pt x="4378" y="5411"/>
                  </a:cubicBezTo>
                  <a:cubicBezTo>
                    <a:pt x="4317" y="4590"/>
                    <a:pt x="4226" y="3800"/>
                    <a:pt x="4074" y="2979"/>
                  </a:cubicBezTo>
                  <a:cubicBezTo>
                    <a:pt x="4043" y="2888"/>
                    <a:pt x="4043" y="2766"/>
                    <a:pt x="4013" y="2675"/>
                  </a:cubicBezTo>
                  <a:cubicBezTo>
                    <a:pt x="3983" y="2553"/>
                    <a:pt x="3983" y="2462"/>
                    <a:pt x="3952" y="2341"/>
                  </a:cubicBezTo>
                  <a:cubicBezTo>
                    <a:pt x="3922" y="2189"/>
                    <a:pt x="3891" y="2067"/>
                    <a:pt x="3861" y="1915"/>
                  </a:cubicBezTo>
                  <a:cubicBezTo>
                    <a:pt x="3831" y="1885"/>
                    <a:pt x="3831" y="1824"/>
                    <a:pt x="3831" y="1763"/>
                  </a:cubicBezTo>
                  <a:cubicBezTo>
                    <a:pt x="3800" y="1733"/>
                    <a:pt x="3800" y="1702"/>
                    <a:pt x="3800" y="1641"/>
                  </a:cubicBezTo>
                  <a:cubicBezTo>
                    <a:pt x="3587" y="730"/>
                    <a:pt x="3405" y="0"/>
                    <a:pt x="3405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4" name="Google Shape;2754;p101">
              <a:extLst>
                <a:ext uri="{FF2B5EF4-FFF2-40B4-BE49-F238E27FC236}">
                  <a16:creationId xmlns:a16="http://schemas.microsoft.com/office/drawing/2014/main" id="{66CEB671-B356-3896-A5DF-7699BCB6906B}"/>
                </a:ext>
              </a:extLst>
            </p:cNvPr>
            <p:cNvSpPr/>
            <p:nvPr/>
          </p:nvSpPr>
          <p:spPr>
            <a:xfrm>
              <a:off x="7447375" y="1757050"/>
              <a:ext cx="265975" cy="280700"/>
            </a:xfrm>
            <a:custGeom>
              <a:avLst/>
              <a:gdLst/>
              <a:ahLst/>
              <a:cxnLst/>
              <a:rect l="l" t="t" r="r" b="b"/>
              <a:pathLst>
                <a:path w="10639" h="11228" extrusionOk="0">
                  <a:moveTo>
                    <a:pt x="5537" y="1"/>
                  </a:moveTo>
                  <a:cubicBezTo>
                    <a:pt x="3684" y="1"/>
                    <a:pt x="1693" y="1196"/>
                    <a:pt x="912" y="5125"/>
                  </a:cubicBezTo>
                  <a:cubicBezTo>
                    <a:pt x="0" y="9837"/>
                    <a:pt x="2736" y="10931"/>
                    <a:pt x="3739" y="11113"/>
                  </a:cubicBezTo>
                  <a:cubicBezTo>
                    <a:pt x="3970" y="11160"/>
                    <a:pt x="4348" y="11227"/>
                    <a:pt x="4806" y="11227"/>
                  </a:cubicBezTo>
                  <a:cubicBezTo>
                    <a:pt x="6154" y="11227"/>
                    <a:pt x="8197" y="10641"/>
                    <a:pt x="9240" y="7192"/>
                  </a:cubicBezTo>
                  <a:cubicBezTo>
                    <a:pt x="10639" y="2603"/>
                    <a:pt x="8754" y="657"/>
                    <a:pt x="6657" y="141"/>
                  </a:cubicBezTo>
                  <a:cubicBezTo>
                    <a:pt x="6297" y="52"/>
                    <a:pt x="5920" y="1"/>
                    <a:pt x="5537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5" name="Google Shape;2755;p101">
              <a:extLst>
                <a:ext uri="{FF2B5EF4-FFF2-40B4-BE49-F238E27FC236}">
                  <a16:creationId xmlns:a16="http://schemas.microsoft.com/office/drawing/2014/main" id="{88CCBFDD-BF7E-E392-D28B-C4C4BA0DF4AB}"/>
                </a:ext>
              </a:extLst>
            </p:cNvPr>
            <p:cNvSpPr/>
            <p:nvPr/>
          </p:nvSpPr>
          <p:spPr>
            <a:xfrm>
              <a:off x="7486125" y="1856300"/>
              <a:ext cx="23575" cy="11725"/>
            </a:xfrm>
            <a:custGeom>
              <a:avLst/>
              <a:gdLst/>
              <a:ahLst/>
              <a:cxnLst/>
              <a:rect l="l" t="t" r="r" b="b"/>
              <a:pathLst>
                <a:path w="943" h="469" extrusionOk="0">
                  <a:moveTo>
                    <a:pt x="517" y="0"/>
                  </a:moveTo>
                  <a:cubicBezTo>
                    <a:pt x="365" y="0"/>
                    <a:pt x="213" y="61"/>
                    <a:pt x="91" y="152"/>
                  </a:cubicBezTo>
                  <a:cubicBezTo>
                    <a:pt x="0" y="274"/>
                    <a:pt x="61" y="426"/>
                    <a:pt x="213" y="456"/>
                  </a:cubicBezTo>
                  <a:lnTo>
                    <a:pt x="547" y="456"/>
                  </a:lnTo>
                  <a:cubicBezTo>
                    <a:pt x="572" y="464"/>
                    <a:pt x="598" y="468"/>
                    <a:pt x="627" y="468"/>
                  </a:cubicBezTo>
                  <a:cubicBezTo>
                    <a:pt x="704" y="468"/>
                    <a:pt x="793" y="440"/>
                    <a:pt x="882" y="395"/>
                  </a:cubicBezTo>
                  <a:cubicBezTo>
                    <a:pt x="912" y="335"/>
                    <a:pt x="943" y="244"/>
                    <a:pt x="912" y="183"/>
                  </a:cubicBezTo>
                  <a:cubicBezTo>
                    <a:pt x="821" y="61"/>
                    <a:pt x="669" y="0"/>
                    <a:pt x="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6" name="Google Shape;2756;p101">
              <a:extLst>
                <a:ext uri="{FF2B5EF4-FFF2-40B4-BE49-F238E27FC236}">
                  <a16:creationId xmlns:a16="http://schemas.microsoft.com/office/drawing/2014/main" id="{25C11928-1FD6-B5E9-F590-327881398B26}"/>
                </a:ext>
              </a:extLst>
            </p:cNvPr>
            <p:cNvSpPr/>
            <p:nvPr/>
          </p:nvSpPr>
          <p:spPr>
            <a:xfrm>
              <a:off x="7556800" y="1867075"/>
              <a:ext cx="22575" cy="14675"/>
            </a:xfrm>
            <a:custGeom>
              <a:avLst/>
              <a:gdLst/>
              <a:ahLst/>
              <a:cxnLst/>
              <a:rect l="l" t="t" r="r" b="b"/>
              <a:pathLst>
                <a:path w="903" h="587" extrusionOk="0">
                  <a:moveTo>
                    <a:pt x="311" y="1"/>
                  </a:moveTo>
                  <a:cubicBezTo>
                    <a:pt x="223" y="1"/>
                    <a:pt x="131" y="33"/>
                    <a:pt x="61" y="86"/>
                  </a:cubicBezTo>
                  <a:cubicBezTo>
                    <a:pt x="0" y="116"/>
                    <a:pt x="0" y="208"/>
                    <a:pt x="30" y="268"/>
                  </a:cubicBezTo>
                  <a:cubicBezTo>
                    <a:pt x="91" y="360"/>
                    <a:pt x="213" y="420"/>
                    <a:pt x="304" y="451"/>
                  </a:cubicBezTo>
                  <a:cubicBezTo>
                    <a:pt x="426" y="512"/>
                    <a:pt x="517" y="542"/>
                    <a:pt x="638" y="572"/>
                  </a:cubicBezTo>
                  <a:cubicBezTo>
                    <a:pt x="662" y="582"/>
                    <a:pt x="685" y="586"/>
                    <a:pt x="706" y="586"/>
                  </a:cubicBezTo>
                  <a:cubicBezTo>
                    <a:pt x="824" y="586"/>
                    <a:pt x="903" y="458"/>
                    <a:pt x="851" y="329"/>
                  </a:cubicBezTo>
                  <a:cubicBezTo>
                    <a:pt x="760" y="208"/>
                    <a:pt x="638" y="86"/>
                    <a:pt x="486" y="56"/>
                  </a:cubicBezTo>
                  <a:cubicBezTo>
                    <a:pt x="435" y="17"/>
                    <a:pt x="37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7" name="Google Shape;2757;p101">
              <a:extLst>
                <a:ext uri="{FF2B5EF4-FFF2-40B4-BE49-F238E27FC236}">
                  <a16:creationId xmlns:a16="http://schemas.microsoft.com/office/drawing/2014/main" id="{81627522-DC88-6E2D-CBDC-176B53832BAA}"/>
                </a:ext>
              </a:extLst>
            </p:cNvPr>
            <p:cNvSpPr/>
            <p:nvPr/>
          </p:nvSpPr>
          <p:spPr>
            <a:xfrm>
              <a:off x="7544625" y="1907200"/>
              <a:ext cx="8400" cy="22825"/>
            </a:xfrm>
            <a:custGeom>
              <a:avLst/>
              <a:gdLst/>
              <a:ahLst/>
              <a:cxnLst/>
              <a:rect l="l" t="t" r="r" b="b"/>
              <a:pathLst>
                <a:path w="336" h="913" extrusionOk="0">
                  <a:moveTo>
                    <a:pt x="153" y="1"/>
                  </a:moveTo>
                  <a:lnTo>
                    <a:pt x="153" y="1"/>
                  </a:lnTo>
                  <a:cubicBezTo>
                    <a:pt x="31" y="305"/>
                    <a:pt x="1" y="822"/>
                    <a:pt x="335" y="913"/>
                  </a:cubicBezTo>
                  <a:cubicBezTo>
                    <a:pt x="62" y="761"/>
                    <a:pt x="92" y="366"/>
                    <a:pt x="183" y="62"/>
                  </a:cubicBezTo>
                  <a:cubicBezTo>
                    <a:pt x="183" y="31"/>
                    <a:pt x="153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8" name="Google Shape;2758;p101">
              <a:extLst>
                <a:ext uri="{FF2B5EF4-FFF2-40B4-BE49-F238E27FC236}">
                  <a16:creationId xmlns:a16="http://schemas.microsoft.com/office/drawing/2014/main" id="{63E93F7B-F993-EA84-C472-C412CC14D3BA}"/>
                </a:ext>
              </a:extLst>
            </p:cNvPr>
            <p:cNvSpPr/>
            <p:nvPr/>
          </p:nvSpPr>
          <p:spPr>
            <a:xfrm>
              <a:off x="7542700" y="1900300"/>
              <a:ext cx="27425" cy="26750"/>
            </a:xfrm>
            <a:custGeom>
              <a:avLst/>
              <a:gdLst/>
              <a:ahLst/>
              <a:cxnLst/>
              <a:rect l="l" t="t" r="r" b="b"/>
              <a:pathLst>
                <a:path w="1097" h="1070" extrusionOk="0">
                  <a:moveTo>
                    <a:pt x="557" y="1"/>
                  </a:moveTo>
                  <a:cubicBezTo>
                    <a:pt x="131" y="1"/>
                    <a:pt x="0" y="1008"/>
                    <a:pt x="473" y="1067"/>
                  </a:cubicBezTo>
                  <a:cubicBezTo>
                    <a:pt x="486" y="1069"/>
                    <a:pt x="500" y="1070"/>
                    <a:pt x="513" y="1070"/>
                  </a:cubicBezTo>
                  <a:cubicBezTo>
                    <a:pt x="967" y="1070"/>
                    <a:pt x="1097" y="62"/>
                    <a:pt x="594" y="3"/>
                  </a:cubicBezTo>
                  <a:cubicBezTo>
                    <a:pt x="582" y="2"/>
                    <a:pt x="569" y="1"/>
                    <a:pt x="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9" name="Google Shape;2759;p101">
              <a:extLst>
                <a:ext uri="{FF2B5EF4-FFF2-40B4-BE49-F238E27FC236}">
                  <a16:creationId xmlns:a16="http://schemas.microsoft.com/office/drawing/2014/main" id="{A9EBA0AE-3ECE-48DF-D9F0-3CFBF2856F13}"/>
                </a:ext>
              </a:extLst>
            </p:cNvPr>
            <p:cNvSpPr/>
            <p:nvPr/>
          </p:nvSpPr>
          <p:spPr>
            <a:xfrm>
              <a:off x="7560600" y="1902425"/>
              <a:ext cx="16725" cy="11650"/>
            </a:xfrm>
            <a:custGeom>
              <a:avLst/>
              <a:gdLst/>
              <a:ahLst/>
              <a:cxnLst/>
              <a:rect l="l" t="t" r="r" b="b"/>
              <a:pathLst>
                <a:path w="669" h="466" extrusionOk="0">
                  <a:moveTo>
                    <a:pt x="43" y="1"/>
                  </a:moveTo>
                  <a:cubicBezTo>
                    <a:pt x="19" y="1"/>
                    <a:pt x="0" y="40"/>
                    <a:pt x="0" y="40"/>
                  </a:cubicBezTo>
                  <a:cubicBezTo>
                    <a:pt x="0" y="253"/>
                    <a:pt x="91" y="465"/>
                    <a:pt x="304" y="465"/>
                  </a:cubicBezTo>
                  <a:cubicBezTo>
                    <a:pt x="547" y="465"/>
                    <a:pt x="638" y="283"/>
                    <a:pt x="669" y="70"/>
                  </a:cubicBezTo>
                  <a:lnTo>
                    <a:pt x="669" y="70"/>
                  </a:lnTo>
                  <a:cubicBezTo>
                    <a:pt x="590" y="149"/>
                    <a:pt x="488" y="228"/>
                    <a:pt x="383" y="228"/>
                  </a:cubicBezTo>
                  <a:cubicBezTo>
                    <a:pt x="367" y="228"/>
                    <a:pt x="351" y="226"/>
                    <a:pt x="334" y="222"/>
                  </a:cubicBezTo>
                  <a:cubicBezTo>
                    <a:pt x="213" y="192"/>
                    <a:pt x="152" y="70"/>
                    <a:pt x="61" y="9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0" name="Google Shape;2760;p101">
              <a:extLst>
                <a:ext uri="{FF2B5EF4-FFF2-40B4-BE49-F238E27FC236}">
                  <a16:creationId xmlns:a16="http://schemas.microsoft.com/office/drawing/2014/main" id="{92C3D13C-A051-A040-FDD8-9D0CD8C67692}"/>
                </a:ext>
              </a:extLst>
            </p:cNvPr>
            <p:cNvSpPr/>
            <p:nvPr/>
          </p:nvSpPr>
          <p:spPr>
            <a:xfrm>
              <a:off x="7492200" y="1898850"/>
              <a:ext cx="12175" cy="19775"/>
            </a:xfrm>
            <a:custGeom>
              <a:avLst/>
              <a:gdLst/>
              <a:ahLst/>
              <a:cxnLst/>
              <a:rect l="l" t="t" r="r" b="b"/>
              <a:pathLst>
                <a:path w="487" h="791" extrusionOk="0">
                  <a:moveTo>
                    <a:pt x="487" y="1"/>
                  </a:moveTo>
                  <a:cubicBezTo>
                    <a:pt x="487" y="1"/>
                    <a:pt x="456" y="1"/>
                    <a:pt x="456" y="31"/>
                  </a:cubicBezTo>
                  <a:cubicBezTo>
                    <a:pt x="426" y="335"/>
                    <a:pt x="304" y="700"/>
                    <a:pt x="0" y="791"/>
                  </a:cubicBezTo>
                  <a:cubicBezTo>
                    <a:pt x="365" y="791"/>
                    <a:pt x="487" y="304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1" name="Google Shape;2761;p101">
              <a:extLst>
                <a:ext uri="{FF2B5EF4-FFF2-40B4-BE49-F238E27FC236}">
                  <a16:creationId xmlns:a16="http://schemas.microsoft.com/office/drawing/2014/main" id="{F92BC06F-BAC5-4179-0438-90DCEA1CA3A6}"/>
                </a:ext>
              </a:extLst>
            </p:cNvPr>
            <p:cNvSpPr/>
            <p:nvPr/>
          </p:nvSpPr>
          <p:spPr>
            <a:xfrm>
              <a:off x="7480550" y="1888825"/>
              <a:ext cx="27800" cy="26250"/>
            </a:xfrm>
            <a:custGeom>
              <a:avLst/>
              <a:gdLst/>
              <a:ahLst/>
              <a:cxnLst/>
              <a:rect l="l" t="t" r="r" b="b"/>
              <a:pathLst>
                <a:path w="1112" h="1050" extrusionOk="0">
                  <a:moveTo>
                    <a:pt x="646" y="1"/>
                  </a:moveTo>
                  <a:cubicBezTo>
                    <a:pt x="176" y="1"/>
                    <a:pt x="1" y="952"/>
                    <a:pt x="466" y="1040"/>
                  </a:cubicBezTo>
                  <a:cubicBezTo>
                    <a:pt x="492" y="1047"/>
                    <a:pt x="516" y="1050"/>
                    <a:pt x="540" y="1050"/>
                  </a:cubicBezTo>
                  <a:cubicBezTo>
                    <a:pt x="944" y="1050"/>
                    <a:pt x="1112" y="121"/>
                    <a:pt x="710" y="6"/>
                  </a:cubicBezTo>
                  <a:cubicBezTo>
                    <a:pt x="688" y="3"/>
                    <a:pt x="667" y="1"/>
                    <a:pt x="6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2" name="Google Shape;2762;p101">
              <a:extLst>
                <a:ext uri="{FF2B5EF4-FFF2-40B4-BE49-F238E27FC236}">
                  <a16:creationId xmlns:a16="http://schemas.microsoft.com/office/drawing/2014/main" id="{E2994229-28F6-1F11-FD4E-7A82D7765B44}"/>
                </a:ext>
              </a:extLst>
            </p:cNvPr>
            <p:cNvSpPr/>
            <p:nvPr/>
          </p:nvSpPr>
          <p:spPr>
            <a:xfrm>
              <a:off x="7477750" y="1885925"/>
              <a:ext cx="16000" cy="12875"/>
            </a:xfrm>
            <a:custGeom>
              <a:avLst/>
              <a:gdLst/>
              <a:ahLst/>
              <a:cxnLst/>
              <a:rect l="l" t="t" r="r" b="b"/>
              <a:pathLst>
                <a:path w="640" h="515" extrusionOk="0">
                  <a:moveTo>
                    <a:pt x="31" y="1"/>
                  </a:moveTo>
                  <a:cubicBezTo>
                    <a:pt x="1" y="214"/>
                    <a:pt x="31" y="426"/>
                    <a:pt x="214" y="487"/>
                  </a:cubicBezTo>
                  <a:cubicBezTo>
                    <a:pt x="245" y="506"/>
                    <a:pt x="278" y="514"/>
                    <a:pt x="310" y="514"/>
                  </a:cubicBezTo>
                  <a:cubicBezTo>
                    <a:pt x="436" y="514"/>
                    <a:pt x="561" y="389"/>
                    <a:pt x="609" y="244"/>
                  </a:cubicBezTo>
                  <a:cubicBezTo>
                    <a:pt x="639" y="214"/>
                    <a:pt x="609" y="153"/>
                    <a:pt x="578" y="153"/>
                  </a:cubicBezTo>
                  <a:cubicBezTo>
                    <a:pt x="487" y="214"/>
                    <a:pt x="396" y="274"/>
                    <a:pt x="274" y="274"/>
                  </a:cubicBezTo>
                  <a:cubicBezTo>
                    <a:pt x="183" y="244"/>
                    <a:pt x="122" y="12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3" name="Google Shape;2763;p101">
              <a:extLst>
                <a:ext uri="{FF2B5EF4-FFF2-40B4-BE49-F238E27FC236}">
                  <a16:creationId xmlns:a16="http://schemas.microsoft.com/office/drawing/2014/main" id="{7F6B9030-F698-3E55-8299-7DF925910E57}"/>
                </a:ext>
              </a:extLst>
            </p:cNvPr>
            <p:cNvSpPr/>
            <p:nvPr/>
          </p:nvSpPr>
          <p:spPr>
            <a:xfrm>
              <a:off x="7523350" y="1974075"/>
              <a:ext cx="16750" cy="6875"/>
            </a:xfrm>
            <a:custGeom>
              <a:avLst/>
              <a:gdLst/>
              <a:ahLst/>
              <a:cxnLst/>
              <a:rect l="l" t="t" r="r" b="b"/>
              <a:pathLst>
                <a:path w="670" h="275" extrusionOk="0">
                  <a:moveTo>
                    <a:pt x="639" y="1"/>
                  </a:moveTo>
                  <a:cubicBezTo>
                    <a:pt x="548" y="61"/>
                    <a:pt x="457" y="153"/>
                    <a:pt x="335" y="153"/>
                  </a:cubicBezTo>
                  <a:cubicBezTo>
                    <a:pt x="213" y="153"/>
                    <a:pt x="92" y="92"/>
                    <a:pt x="1" y="31"/>
                  </a:cubicBezTo>
                  <a:lnTo>
                    <a:pt x="1" y="31"/>
                  </a:lnTo>
                  <a:cubicBezTo>
                    <a:pt x="61" y="183"/>
                    <a:pt x="213" y="274"/>
                    <a:pt x="365" y="274"/>
                  </a:cubicBezTo>
                  <a:cubicBezTo>
                    <a:pt x="517" y="244"/>
                    <a:pt x="639" y="153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4" name="Google Shape;2764;p101">
              <a:extLst>
                <a:ext uri="{FF2B5EF4-FFF2-40B4-BE49-F238E27FC236}">
                  <a16:creationId xmlns:a16="http://schemas.microsoft.com/office/drawing/2014/main" id="{788F710C-B411-2DD2-4C15-53C306DF81B1}"/>
                </a:ext>
              </a:extLst>
            </p:cNvPr>
            <p:cNvSpPr/>
            <p:nvPr/>
          </p:nvSpPr>
          <p:spPr>
            <a:xfrm>
              <a:off x="7495700" y="1861125"/>
              <a:ext cx="41350" cy="98850"/>
            </a:xfrm>
            <a:custGeom>
              <a:avLst/>
              <a:gdLst/>
              <a:ahLst/>
              <a:cxnLst/>
              <a:rect l="l" t="t" r="r" b="b"/>
              <a:pathLst>
                <a:path w="1654" h="3954" extrusionOk="0">
                  <a:moveTo>
                    <a:pt x="1240" y="0"/>
                  </a:moveTo>
                  <a:cubicBezTo>
                    <a:pt x="1233" y="0"/>
                    <a:pt x="1228" y="8"/>
                    <a:pt x="1228" y="20"/>
                  </a:cubicBezTo>
                  <a:cubicBezTo>
                    <a:pt x="711" y="993"/>
                    <a:pt x="316" y="2026"/>
                    <a:pt x="12" y="3120"/>
                  </a:cubicBezTo>
                  <a:cubicBezTo>
                    <a:pt x="1" y="3166"/>
                    <a:pt x="67" y="3182"/>
                    <a:pt x="159" y="3182"/>
                  </a:cubicBezTo>
                  <a:cubicBezTo>
                    <a:pt x="311" y="3182"/>
                    <a:pt x="533" y="3139"/>
                    <a:pt x="590" y="3120"/>
                  </a:cubicBezTo>
                  <a:lnTo>
                    <a:pt x="590" y="3120"/>
                  </a:lnTo>
                  <a:cubicBezTo>
                    <a:pt x="590" y="3121"/>
                    <a:pt x="438" y="3607"/>
                    <a:pt x="408" y="3820"/>
                  </a:cubicBezTo>
                  <a:cubicBezTo>
                    <a:pt x="408" y="3850"/>
                    <a:pt x="438" y="3880"/>
                    <a:pt x="529" y="3880"/>
                  </a:cubicBezTo>
                  <a:cubicBezTo>
                    <a:pt x="658" y="3930"/>
                    <a:pt x="790" y="3954"/>
                    <a:pt x="920" y="3954"/>
                  </a:cubicBezTo>
                  <a:cubicBezTo>
                    <a:pt x="1189" y="3954"/>
                    <a:pt x="1449" y="3852"/>
                    <a:pt x="1654" y="3668"/>
                  </a:cubicBezTo>
                  <a:cubicBezTo>
                    <a:pt x="1654" y="3637"/>
                    <a:pt x="1654" y="3607"/>
                    <a:pt x="1623" y="3607"/>
                  </a:cubicBezTo>
                  <a:cubicBezTo>
                    <a:pt x="1396" y="3710"/>
                    <a:pt x="1155" y="3771"/>
                    <a:pt x="919" y="3771"/>
                  </a:cubicBezTo>
                  <a:cubicBezTo>
                    <a:pt x="807" y="3771"/>
                    <a:pt x="697" y="3758"/>
                    <a:pt x="590" y="3728"/>
                  </a:cubicBezTo>
                  <a:cubicBezTo>
                    <a:pt x="590" y="3668"/>
                    <a:pt x="863" y="2938"/>
                    <a:pt x="833" y="2938"/>
                  </a:cubicBezTo>
                  <a:cubicBezTo>
                    <a:pt x="758" y="2926"/>
                    <a:pt x="682" y="2918"/>
                    <a:pt x="606" y="2918"/>
                  </a:cubicBezTo>
                  <a:cubicBezTo>
                    <a:pt x="500" y="2918"/>
                    <a:pt x="393" y="2933"/>
                    <a:pt x="286" y="2968"/>
                  </a:cubicBezTo>
                  <a:cubicBezTo>
                    <a:pt x="560" y="1965"/>
                    <a:pt x="1015" y="1023"/>
                    <a:pt x="1259" y="51"/>
                  </a:cubicBezTo>
                  <a:cubicBezTo>
                    <a:pt x="1259" y="15"/>
                    <a:pt x="1248" y="0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5" name="Google Shape;2765;p101">
              <a:extLst>
                <a:ext uri="{FF2B5EF4-FFF2-40B4-BE49-F238E27FC236}">
                  <a16:creationId xmlns:a16="http://schemas.microsoft.com/office/drawing/2014/main" id="{BFB1CBD9-6E13-A80A-D038-B0AF989705E0}"/>
                </a:ext>
              </a:extLst>
            </p:cNvPr>
            <p:cNvSpPr/>
            <p:nvPr/>
          </p:nvSpPr>
          <p:spPr>
            <a:xfrm>
              <a:off x="7482325" y="1750300"/>
              <a:ext cx="230275" cy="188850"/>
            </a:xfrm>
            <a:custGeom>
              <a:avLst/>
              <a:gdLst/>
              <a:ahLst/>
              <a:cxnLst/>
              <a:rect l="l" t="t" r="r" b="b"/>
              <a:pathLst>
                <a:path w="9211" h="7554" extrusionOk="0">
                  <a:moveTo>
                    <a:pt x="3855" y="0"/>
                  </a:moveTo>
                  <a:cubicBezTo>
                    <a:pt x="728" y="0"/>
                    <a:pt x="0" y="3663"/>
                    <a:pt x="0" y="3663"/>
                  </a:cubicBezTo>
                  <a:cubicBezTo>
                    <a:pt x="426" y="3389"/>
                    <a:pt x="1125" y="2143"/>
                    <a:pt x="1125" y="2143"/>
                  </a:cubicBezTo>
                  <a:cubicBezTo>
                    <a:pt x="1429" y="2812"/>
                    <a:pt x="1946" y="3359"/>
                    <a:pt x="2614" y="3693"/>
                  </a:cubicBezTo>
                  <a:cubicBezTo>
                    <a:pt x="2310" y="3146"/>
                    <a:pt x="2128" y="2569"/>
                    <a:pt x="2006" y="1961"/>
                  </a:cubicBezTo>
                  <a:lnTo>
                    <a:pt x="2006" y="1961"/>
                  </a:lnTo>
                  <a:cubicBezTo>
                    <a:pt x="2766" y="4484"/>
                    <a:pt x="5411" y="5243"/>
                    <a:pt x="5411" y="5243"/>
                  </a:cubicBezTo>
                  <a:cubicBezTo>
                    <a:pt x="5107" y="4635"/>
                    <a:pt x="4985" y="3936"/>
                    <a:pt x="5076" y="3268"/>
                  </a:cubicBezTo>
                  <a:lnTo>
                    <a:pt x="5076" y="3268"/>
                  </a:lnTo>
                  <a:cubicBezTo>
                    <a:pt x="5168" y="5578"/>
                    <a:pt x="6718" y="5851"/>
                    <a:pt x="6718" y="5851"/>
                  </a:cubicBezTo>
                  <a:cubicBezTo>
                    <a:pt x="6718" y="5851"/>
                    <a:pt x="6627" y="7493"/>
                    <a:pt x="7386" y="7553"/>
                  </a:cubicBezTo>
                  <a:cubicBezTo>
                    <a:pt x="7386" y="7553"/>
                    <a:pt x="9210" y="5608"/>
                    <a:pt x="8633" y="3268"/>
                  </a:cubicBezTo>
                  <a:cubicBezTo>
                    <a:pt x="8025" y="897"/>
                    <a:pt x="5289" y="228"/>
                    <a:pt x="5289" y="228"/>
                  </a:cubicBezTo>
                  <a:cubicBezTo>
                    <a:pt x="4763" y="70"/>
                    <a:pt x="4286" y="0"/>
                    <a:pt x="3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6" name="Google Shape;2766;p101">
              <a:extLst>
                <a:ext uri="{FF2B5EF4-FFF2-40B4-BE49-F238E27FC236}">
                  <a16:creationId xmlns:a16="http://schemas.microsoft.com/office/drawing/2014/main" id="{5C2BB157-4948-D2A4-A705-42631150CCA5}"/>
                </a:ext>
              </a:extLst>
            </p:cNvPr>
            <p:cNvSpPr/>
            <p:nvPr/>
          </p:nvSpPr>
          <p:spPr>
            <a:xfrm>
              <a:off x="7644175" y="1910200"/>
              <a:ext cx="71450" cy="71500"/>
            </a:xfrm>
            <a:custGeom>
              <a:avLst/>
              <a:gdLst/>
              <a:ahLst/>
              <a:cxnLst/>
              <a:rect l="l" t="t" r="r" b="b"/>
              <a:pathLst>
                <a:path w="2858" h="2860" extrusionOk="0">
                  <a:moveTo>
                    <a:pt x="1917" y="1"/>
                  </a:moveTo>
                  <a:cubicBezTo>
                    <a:pt x="1267" y="1"/>
                    <a:pt x="396" y="1005"/>
                    <a:pt x="396" y="1005"/>
                  </a:cubicBezTo>
                  <a:lnTo>
                    <a:pt x="1" y="2252"/>
                  </a:lnTo>
                  <a:cubicBezTo>
                    <a:pt x="31" y="2373"/>
                    <a:pt x="92" y="2464"/>
                    <a:pt x="153" y="2556"/>
                  </a:cubicBezTo>
                  <a:cubicBezTo>
                    <a:pt x="213" y="2616"/>
                    <a:pt x="274" y="2677"/>
                    <a:pt x="335" y="2708"/>
                  </a:cubicBezTo>
                  <a:cubicBezTo>
                    <a:pt x="456" y="2799"/>
                    <a:pt x="639" y="2860"/>
                    <a:pt x="821" y="2860"/>
                  </a:cubicBezTo>
                  <a:cubicBezTo>
                    <a:pt x="882" y="2860"/>
                    <a:pt x="973" y="2829"/>
                    <a:pt x="1034" y="2799"/>
                  </a:cubicBezTo>
                  <a:cubicBezTo>
                    <a:pt x="1885" y="2616"/>
                    <a:pt x="2858" y="519"/>
                    <a:pt x="2219" y="94"/>
                  </a:cubicBezTo>
                  <a:cubicBezTo>
                    <a:pt x="2128" y="28"/>
                    <a:pt x="2026" y="1"/>
                    <a:pt x="1917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7" name="Google Shape;2767;p101">
              <a:extLst>
                <a:ext uri="{FF2B5EF4-FFF2-40B4-BE49-F238E27FC236}">
                  <a16:creationId xmlns:a16="http://schemas.microsoft.com/office/drawing/2014/main" id="{C70B6D4D-3BC8-E736-70A1-D7FDB18B77BD}"/>
                </a:ext>
              </a:extLst>
            </p:cNvPr>
            <p:cNvSpPr/>
            <p:nvPr/>
          </p:nvSpPr>
          <p:spPr>
            <a:xfrm>
              <a:off x="7655025" y="1926975"/>
              <a:ext cx="37800" cy="42875"/>
            </a:xfrm>
            <a:custGeom>
              <a:avLst/>
              <a:gdLst/>
              <a:ahLst/>
              <a:cxnLst/>
              <a:rect l="l" t="t" r="r" b="b"/>
              <a:pathLst>
                <a:path w="1512" h="1715" extrusionOk="0">
                  <a:moveTo>
                    <a:pt x="1512" y="0"/>
                  </a:moveTo>
                  <a:cubicBezTo>
                    <a:pt x="722" y="0"/>
                    <a:pt x="83" y="942"/>
                    <a:pt x="22" y="1642"/>
                  </a:cubicBezTo>
                  <a:cubicBezTo>
                    <a:pt x="0" y="1686"/>
                    <a:pt x="43" y="1714"/>
                    <a:pt x="80" y="1714"/>
                  </a:cubicBezTo>
                  <a:cubicBezTo>
                    <a:pt x="93" y="1714"/>
                    <a:pt x="106" y="1710"/>
                    <a:pt x="114" y="1702"/>
                  </a:cubicBezTo>
                  <a:cubicBezTo>
                    <a:pt x="205" y="1550"/>
                    <a:pt x="326" y="1398"/>
                    <a:pt x="448" y="1277"/>
                  </a:cubicBezTo>
                  <a:cubicBezTo>
                    <a:pt x="531" y="1173"/>
                    <a:pt x="669" y="1112"/>
                    <a:pt x="807" y="1112"/>
                  </a:cubicBezTo>
                  <a:cubicBezTo>
                    <a:pt x="872" y="1112"/>
                    <a:pt x="937" y="1126"/>
                    <a:pt x="995" y="1155"/>
                  </a:cubicBezTo>
                  <a:lnTo>
                    <a:pt x="995" y="1125"/>
                  </a:lnTo>
                  <a:cubicBezTo>
                    <a:pt x="914" y="1044"/>
                    <a:pt x="804" y="1005"/>
                    <a:pt x="693" y="1005"/>
                  </a:cubicBezTo>
                  <a:cubicBezTo>
                    <a:pt x="553" y="1005"/>
                    <a:pt x="411" y="1067"/>
                    <a:pt x="326" y="1186"/>
                  </a:cubicBezTo>
                  <a:cubicBezTo>
                    <a:pt x="539" y="638"/>
                    <a:pt x="965" y="213"/>
                    <a:pt x="1512" y="31"/>
                  </a:cubicBez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8" name="Google Shape;2768;p101">
              <a:extLst>
                <a:ext uri="{FF2B5EF4-FFF2-40B4-BE49-F238E27FC236}">
                  <a16:creationId xmlns:a16="http://schemas.microsoft.com/office/drawing/2014/main" id="{14D89896-2A74-0CE3-650B-F757B3C0D888}"/>
                </a:ext>
              </a:extLst>
            </p:cNvPr>
            <p:cNvSpPr/>
            <p:nvPr/>
          </p:nvSpPr>
          <p:spPr>
            <a:xfrm>
              <a:off x="7123025" y="2094400"/>
              <a:ext cx="603000" cy="469275"/>
            </a:xfrm>
            <a:custGeom>
              <a:avLst/>
              <a:gdLst/>
              <a:ahLst/>
              <a:cxnLst/>
              <a:rect l="l" t="t" r="r" b="b"/>
              <a:pathLst>
                <a:path w="24120" h="18771" extrusionOk="0">
                  <a:moveTo>
                    <a:pt x="23262" y="1"/>
                  </a:moveTo>
                  <a:cubicBezTo>
                    <a:pt x="22788" y="1"/>
                    <a:pt x="22006" y="531"/>
                    <a:pt x="20816" y="1905"/>
                  </a:cubicBezTo>
                  <a:cubicBezTo>
                    <a:pt x="16530" y="6920"/>
                    <a:pt x="15223" y="9109"/>
                    <a:pt x="14220" y="9778"/>
                  </a:cubicBezTo>
                  <a:cubicBezTo>
                    <a:pt x="14005" y="9918"/>
                    <a:pt x="12676" y="9966"/>
                    <a:pt x="10989" y="9966"/>
                  </a:cubicBezTo>
                  <a:cubicBezTo>
                    <a:pt x="7920" y="9966"/>
                    <a:pt x="3663" y="9806"/>
                    <a:pt x="2761" y="9747"/>
                  </a:cubicBezTo>
                  <a:cubicBezTo>
                    <a:pt x="2755" y="9747"/>
                    <a:pt x="2748" y="9746"/>
                    <a:pt x="2742" y="9746"/>
                  </a:cubicBezTo>
                  <a:cubicBezTo>
                    <a:pt x="1588" y="9746"/>
                    <a:pt x="1" y="17926"/>
                    <a:pt x="1029" y="18319"/>
                  </a:cubicBezTo>
                  <a:cubicBezTo>
                    <a:pt x="1814" y="18615"/>
                    <a:pt x="3440" y="18770"/>
                    <a:pt x="5400" y="18770"/>
                  </a:cubicBezTo>
                  <a:cubicBezTo>
                    <a:pt x="9277" y="18770"/>
                    <a:pt x="14463" y="18162"/>
                    <a:pt x="17047" y="16829"/>
                  </a:cubicBezTo>
                  <a:cubicBezTo>
                    <a:pt x="19661" y="15462"/>
                    <a:pt x="21151" y="9838"/>
                    <a:pt x="23400" y="3364"/>
                  </a:cubicBezTo>
                  <a:cubicBezTo>
                    <a:pt x="23968" y="1739"/>
                    <a:pt x="24119" y="1"/>
                    <a:pt x="23262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9" name="Google Shape;2769;p101">
              <a:extLst>
                <a:ext uri="{FF2B5EF4-FFF2-40B4-BE49-F238E27FC236}">
                  <a16:creationId xmlns:a16="http://schemas.microsoft.com/office/drawing/2014/main" id="{C049E1B4-95FA-78A0-75D9-693B380F807A}"/>
                </a:ext>
              </a:extLst>
            </p:cNvPr>
            <p:cNvSpPr/>
            <p:nvPr/>
          </p:nvSpPr>
          <p:spPr>
            <a:xfrm>
              <a:off x="6927800" y="2133800"/>
              <a:ext cx="337975" cy="422400"/>
            </a:xfrm>
            <a:custGeom>
              <a:avLst/>
              <a:gdLst/>
              <a:ahLst/>
              <a:cxnLst/>
              <a:rect l="l" t="t" r="r" b="b"/>
              <a:pathLst>
                <a:path w="13519" h="16896" extrusionOk="0">
                  <a:moveTo>
                    <a:pt x="2062" y="0"/>
                  </a:moveTo>
                  <a:cubicBezTo>
                    <a:pt x="1646" y="0"/>
                    <a:pt x="1341" y="106"/>
                    <a:pt x="1208" y="359"/>
                  </a:cubicBezTo>
                  <a:cubicBezTo>
                    <a:pt x="799" y="1119"/>
                    <a:pt x="2722" y="2127"/>
                    <a:pt x="4157" y="2754"/>
                  </a:cubicBezTo>
                  <a:lnTo>
                    <a:pt x="4157" y="2754"/>
                  </a:lnTo>
                  <a:cubicBezTo>
                    <a:pt x="3268" y="2436"/>
                    <a:pt x="2147" y="2107"/>
                    <a:pt x="1320" y="2107"/>
                  </a:cubicBezTo>
                  <a:cubicBezTo>
                    <a:pt x="758" y="2107"/>
                    <a:pt x="332" y="2259"/>
                    <a:pt x="205" y="2670"/>
                  </a:cubicBezTo>
                  <a:cubicBezTo>
                    <a:pt x="0" y="3336"/>
                    <a:pt x="941" y="3943"/>
                    <a:pt x="2097" y="4422"/>
                  </a:cubicBezTo>
                  <a:lnTo>
                    <a:pt x="2097" y="4422"/>
                  </a:lnTo>
                  <a:cubicBezTo>
                    <a:pt x="1871" y="4391"/>
                    <a:pt x="1655" y="4373"/>
                    <a:pt x="1455" y="4373"/>
                  </a:cubicBezTo>
                  <a:cubicBezTo>
                    <a:pt x="828" y="4373"/>
                    <a:pt x="365" y="4549"/>
                    <a:pt x="296" y="5040"/>
                  </a:cubicBezTo>
                  <a:cubicBezTo>
                    <a:pt x="203" y="5695"/>
                    <a:pt x="1556" y="6389"/>
                    <a:pt x="2896" y="6911"/>
                  </a:cubicBezTo>
                  <a:lnTo>
                    <a:pt x="2896" y="6911"/>
                  </a:lnTo>
                  <a:cubicBezTo>
                    <a:pt x="2466" y="6811"/>
                    <a:pt x="2046" y="6744"/>
                    <a:pt x="1694" y="6744"/>
                  </a:cubicBezTo>
                  <a:cubicBezTo>
                    <a:pt x="1204" y="6744"/>
                    <a:pt x="847" y="6874"/>
                    <a:pt x="783" y="7229"/>
                  </a:cubicBezTo>
                  <a:cubicBezTo>
                    <a:pt x="479" y="8688"/>
                    <a:pt x="5342" y="10329"/>
                    <a:pt x="5342" y="10329"/>
                  </a:cubicBezTo>
                  <a:cubicBezTo>
                    <a:pt x="5251" y="13794"/>
                    <a:pt x="7044" y="16469"/>
                    <a:pt x="9354" y="16895"/>
                  </a:cubicBezTo>
                  <a:cubicBezTo>
                    <a:pt x="9357" y="16895"/>
                    <a:pt x="9359" y="16895"/>
                    <a:pt x="9362" y="16895"/>
                  </a:cubicBezTo>
                  <a:cubicBezTo>
                    <a:pt x="9824" y="16895"/>
                    <a:pt x="13518" y="9417"/>
                    <a:pt x="13518" y="9417"/>
                  </a:cubicBezTo>
                  <a:cubicBezTo>
                    <a:pt x="13518" y="9417"/>
                    <a:pt x="12333" y="7806"/>
                    <a:pt x="11239" y="5952"/>
                  </a:cubicBezTo>
                  <a:cubicBezTo>
                    <a:pt x="10631" y="4888"/>
                    <a:pt x="9415" y="3217"/>
                    <a:pt x="8625" y="2639"/>
                  </a:cubicBezTo>
                  <a:cubicBezTo>
                    <a:pt x="7664" y="1949"/>
                    <a:pt x="3845" y="0"/>
                    <a:pt x="2062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0" name="Google Shape;2770;p101">
              <a:extLst>
                <a:ext uri="{FF2B5EF4-FFF2-40B4-BE49-F238E27FC236}">
                  <a16:creationId xmlns:a16="http://schemas.microsoft.com/office/drawing/2014/main" id="{5956C970-0419-F1E4-379B-E18091DE65DC}"/>
                </a:ext>
              </a:extLst>
            </p:cNvPr>
            <p:cNvSpPr/>
            <p:nvPr/>
          </p:nvSpPr>
          <p:spPr>
            <a:xfrm>
              <a:off x="6962550" y="2186100"/>
              <a:ext cx="150475" cy="47875"/>
            </a:xfrm>
            <a:custGeom>
              <a:avLst/>
              <a:gdLst/>
              <a:ahLst/>
              <a:cxnLst/>
              <a:rect l="l" t="t" r="r" b="b"/>
              <a:pathLst>
                <a:path w="6019" h="1915" extrusionOk="0">
                  <a:moveTo>
                    <a:pt x="1" y="0"/>
                  </a:moveTo>
                  <a:cubicBezTo>
                    <a:pt x="1429" y="304"/>
                    <a:pt x="2827" y="699"/>
                    <a:pt x="4195" y="1246"/>
                  </a:cubicBezTo>
                  <a:cubicBezTo>
                    <a:pt x="4773" y="1489"/>
                    <a:pt x="5381" y="1702"/>
                    <a:pt x="5989" y="1915"/>
                  </a:cubicBezTo>
                  <a:lnTo>
                    <a:pt x="6019" y="1915"/>
                  </a:lnTo>
                  <a:cubicBezTo>
                    <a:pt x="5441" y="1611"/>
                    <a:pt x="4864" y="1337"/>
                    <a:pt x="4256" y="1094"/>
                  </a:cubicBezTo>
                  <a:cubicBezTo>
                    <a:pt x="3678" y="851"/>
                    <a:pt x="3071" y="638"/>
                    <a:pt x="2463" y="456"/>
                  </a:cubicBezTo>
                  <a:cubicBezTo>
                    <a:pt x="1672" y="213"/>
                    <a:pt x="852" y="6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1" name="Google Shape;2771;p101">
              <a:extLst>
                <a:ext uri="{FF2B5EF4-FFF2-40B4-BE49-F238E27FC236}">
                  <a16:creationId xmlns:a16="http://schemas.microsoft.com/office/drawing/2014/main" id="{5082F2D8-CD9D-056E-6355-F79EC9492484}"/>
                </a:ext>
              </a:extLst>
            </p:cNvPr>
            <p:cNvSpPr/>
            <p:nvPr/>
          </p:nvSpPr>
          <p:spPr>
            <a:xfrm>
              <a:off x="6978650" y="2243525"/>
              <a:ext cx="113875" cy="44425"/>
            </a:xfrm>
            <a:custGeom>
              <a:avLst/>
              <a:gdLst/>
              <a:ahLst/>
              <a:cxnLst/>
              <a:rect l="l" t="t" r="r" b="b"/>
              <a:pathLst>
                <a:path w="4555" h="1777" extrusionOk="0">
                  <a:moveTo>
                    <a:pt x="18" y="1"/>
                  </a:moveTo>
                  <a:cubicBezTo>
                    <a:pt x="0" y="1"/>
                    <a:pt x="13" y="22"/>
                    <a:pt x="56" y="43"/>
                  </a:cubicBezTo>
                  <a:cubicBezTo>
                    <a:pt x="816" y="317"/>
                    <a:pt x="1484" y="651"/>
                    <a:pt x="2244" y="925"/>
                  </a:cubicBezTo>
                  <a:cubicBezTo>
                    <a:pt x="3004" y="1199"/>
                    <a:pt x="3764" y="1472"/>
                    <a:pt x="4524" y="1776"/>
                  </a:cubicBezTo>
                  <a:lnTo>
                    <a:pt x="4554" y="1776"/>
                  </a:lnTo>
                  <a:cubicBezTo>
                    <a:pt x="3794" y="1442"/>
                    <a:pt x="3095" y="1077"/>
                    <a:pt x="2335" y="773"/>
                  </a:cubicBezTo>
                  <a:cubicBezTo>
                    <a:pt x="1575" y="469"/>
                    <a:pt x="846" y="256"/>
                    <a:pt x="56" y="13"/>
                  </a:cubicBezTo>
                  <a:cubicBezTo>
                    <a:pt x="38" y="4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2" name="Google Shape;2772;p101">
              <a:extLst>
                <a:ext uri="{FF2B5EF4-FFF2-40B4-BE49-F238E27FC236}">
                  <a16:creationId xmlns:a16="http://schemas.microsoft.com/office/drawing/2014/main" id="{B223D7E6-7695-AB0D-3DA4-F1DF20F22AA3}"/>
                </a:ext>
              </a:extLst>
            </p:cNvPr>
            <p:cNvSpPr/>
            <p:nvPr/>
          </p:nvSpPr>
          <p:spPr>
            <a:xfrm>
              <a:off x="6994475" y="2305400"/>
              <a:ext cx="89675" cy="32700"/>
            </a:xfrm>
            <a:custGeom>
              <a:avLst/>
              <a:gdLst/>
              <a:ahLst/>
              <a:cxnLst/>
              <a:rect l="l" t="t" r="r" b="b"/>
              <a:pathLst>
                <a:path w="3587" h="1308" extrusionOk="0">
                  <a:moveTo>
                    <a:pt x="61" y="0"/>
                  </a:moveTo>
                  <a:cubicBezTo>
                    <a:pt x="0" y="0"/>
                    <a:pt x="0" y="61"/>
                    <a:pt x="61" y="61"/>
                  </a:cubicBezTo>
                  <a:cubicBezTo>
                    <a:pt x="1216" y="456"/>
                    <a:pt x="2158" y="760"/>
                    <a:pt x="3526" y="1307"/>
                  </a:cubicBezTo>
                  <a:cubicBezTo>
                    <a:pt x="3587" y="1307"/>
                    <a:pt x="3587" y="1277"/>
                    <a:pt x="3587" y="1277"/>
                  </a:cubicBezTo>
                  <a:cubicBezTo>
                    <a:pt x="2432" y="730"/>
                    <a:pt x="1277" y="304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3" name="Google Shape;2773;p101">
              <a:extLst>
                <a:ext uri="{FF2B5EF4-FFF2-40B4-BE49-F238E27FC236}">
                  <a16:creationId xmlns:a16="http://schemas.microsoft.com/office/drawing/2014/main" id="{3E6AB0E7-083A-1BC1-3DC1-D39BCFF1377E}"/>
                </a:ext>
              </a:extLst>
            </p:cNvPr>
            <p:cNvSpPr/>
            <p:nvPr/>
          </p:nvSpPr>
          <p:spPr>
            <a:xfrm>
              <a:off x="7492950" y="2083925"/>
              <a:ext cx="239625" cy="444900"/>
            </a:xfrm>
            <a:custGeom>
              <a:avLst/>
              <a:gdLst/>
              <a:ahLst/>
              <a:cxnLst/>
              <a:rect l="l" t="t" r="r" b="b"/>
              <a:pathLst>
                <a:path w="9585" h="17796" extrusionOk="0">
                  <a:moveTo>
                    <a:pt x="8582" y="1"/>
                  </a:moveTo>
                  <a:cubicBezTo>
                    <a:pt x="7954" y="1"/>
                    <a:pt x="6948" y="740"/>
                    <a:pt x="5685" y="2081"/>
                  </a:cubicBezTo>
                  <a:cubicBezTo>
                    <a:pt x="3679" y="4300"/>
                    <a:pt x="1764" y="6610"/>
                    <a:pt x="1" y="9042"/>
                  </a:cubicBezTo>
                  <a:lnTo>
                    <a:pt x="2919" y="17795"/>
                  </a:lnTo>
                  <a:cubicBezTo>
                    <a:pt x="5138" y="15485"/>
                    <a:pt x="7357" y="9437"/>
                    <a:pt x="8785" y="4269"/>
                  </a:cubicBezTo>
                  <a:cubicBezTo>
                    <a:pt x="9584" y="1316"/>
                    <a:pt x="9420" y="1"/>
                    <a:pt x="8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4" name="Google Shape;2774;p101">
              <a:extLst>
                <a:ext uri="{FF2B5EF4-FFF2-40B4-BE49-F238E27FC236}">
                  <a16:creationId xmlns:a16="http://schemas.microsoft.com/office/drawing/2014/main" id="{830831DD-45D1-B8C2-A214-CB5F3D4EA30C}"/>
                </a:ext>
              </a:extLst>
            </p:cNvPr>
            <p:cNvSpPr/>
            <p:nvPr/>
          </p:nvSpPr>
          <p:spPr>
            <a:xfrm>
              <a:off x="7489925" y="2175900"/>
              <a:ext cx="109450" cy="145800"/>
            </a:xfrm>
            <a:custGeom>
              <a:avLst/>
              <a:gdLst/>
              <a:ahLst/>
              <a:cxnLst/>
              <a:rect l="l" t="t" r="r" b="b"/>
              <a:pathLst>
                <a:path w="4378" h="5832" extrusionOk="0">
                  <a:moveTo>
                    <a:pt x="4342" y="0"/>
                  </a:moveTo>
                  <a:cubicBezTo>
                    <a:pt x="4334" y="0"/>
                    <a:pt x="4325" y="4"/>
                    <a:pt x="4316" y="13"/>
                  </a:cubicBezTo>
                  <a:cubicBezTo>
                    <a:pt x="3982" y="408"/>
                    <a:pt x="3678" y="773"/>
                    <a:pt x="3344" y="1168"/>
                  </a:cubicBezTo>
                  <a:cubicBezTo>
                    <a:pt x="3374" y="1077"/>
                    <a:pt x="3435" y="1016"/>
                    <a:pt x="3496" y="925"/>
                  </a:cubicBezTo>
                  <a:cubicBezTo>
                    <a:pt x="3617" y="682"/>
                    <a:pt x="3769" y="438"/>
                    <a:pt x="3860" y="195"/>
                  </a:cubicBezTo>
                  <a:cubicBezTo>
                    <a:pt x="3860" y="165"/>
                    <a:pt x="3830" y="134"/>
                    <a:pt x="3830" y="134"/>
                  </a:cubicBezTo>
                  <a:cubicBezTo>
                    <a:pt x="3678" y="378"/>
                    <a:pt x="3526" y="621"/>
                    <a:pt x="3374" y="864"/>
                  </a:cubicBezTo>
                  <a:lnTo>
                    <a:pt x="3192" y="1229"/>
                  </a:lnTo>
                  <a:lnTo>
                    <a:pt x="3070" y="1411"/>
                  </a:lnTo>
                  <a:cubicBezTo>
                    <a:pt x="3040" y="1441"/>
                    <a:pt x="3040" y="1472"/>
                    <a:pt x="3040" y="1472"/>
                  </a:cubicBezTo>
                  <a:cubicBezTo>
                    <a:pt x="2736" y="1867"/>
                    <a:pt x="122" y="4967"/>
                    <a:pt x="0" y="5211"/>
                  </a:cubicBezTo>
                  <a:cubicBezTo>
                    <a:pt x="0" y="5211"/>
                    <a:pt x="243" y="5788"/>
                    <a:pt x="243" y="5818"/>
                  </a:cubicBezTo>
                  <a:cubicBezTo>
                    <a:pt x="243" y="5829"/>
                    <a:pt x="250" y="5832"/>
                    <a:pt x="259" y="5832"/>
                  </a:cubicBezTo>
                  <a:cubicBezTo>
                    <a:pt x="277" y="5832"/>
                    <a:pt x="304" y="5818"/>
                    <a:pt x="304" y="5818"/>
                  </a:cubicBezTo>
                  <a:cubicBezTo>
                    <a:pt x="274" y="5788"/>
                    <a:pt x="152" y="5332"/>
                    <a:pt x="152" y="5332"/>
                  </a:cubicBezTo>
                  <a:cubicBezTo>
                    <a:pt x="335" y="5119"/>
                    <a:pt x="3648" y="955"/>
                    <a:pt x="4377" y="43"/>
                  </a:cubicBezTo>
                  <a:cubicBezTo>
                    <a:pt x="4377" y="22"/>
                    <a:pt x="4362" y="0"/>
                    <a:pt x="43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5" name="Google Shape;2775;p101">
              <a:extLst>
                <a:ext uri="{FF2B5EF4-FFF2-40B4-BE49-F238E27FC236}">
                  <a16:creationId xmlns:a16="http://schemas.microsoft.com/office/drawing/2014/main" id="{98B2D1AC-8302-4CD1-460A-24602D545FE8}"/>
                </a:ext>
              </a:extLst>
            </p:cNvPr>
            <p:cNvSpPr/>
            <p:nvPr/>
          </p:nvSpPr>
          <p:spPr>
            <a:xfrm>
              <a:off x="7512725" y="2297025"/>
              <a:ext cx="71450" cy="191850"/>
            </a:xfrm>
            <a:custGeom>
              <a:avLst/>
              <a:gdLst/>
              <a:ahLst/>
              <a:cxnLst/>
              <a:rect l="l" t="t" r="r" b="b"/>
              <a:pathLst>
                <a:path w="2858" h="7674" extrusionOk="0">
                  <a:moveTo>
                    <a:pt x="0" y="1"/>
                  </a:moveTo>
                  <a:cubicBezTo>
                    <a:pt x="91" y="305"/>
                    <a:pt x="243" y="639"/>
                    <a:pt x="365" y="943"/>
                  </a:cubicBezTo>
                  <a:cubicBezTo>
                    <a:pt x="486" y="1247"/>
                    <a:pt x="578" y="1581"/>
                    <a:pt x="699" y="1885"/>
                  </a:cubicBezTo>
                  <a:lnTo>
                    <a:pt x="1398" y="3800"/>
                  </a:lnTo>
                  <a:cubicBezTo>
                    <a:pt x="1854" y="5077"/>
                    <a:pt x="2310" y="6384"/>
                    <a:pt x="2797" y="7660"/>
                  </a:cubicBezTo>
                  <a:cubicBezTo>
                    <a:pt x="2807" y="7671"/>
                    <a:pt x="2817" y="7674"/>
                    <a:pt x="2826" y="7674"/>
                  </a:cubicBezTo>
                  <a:cubicBezTo>
                    <a:pt x="2844" y="7674"/>
                    <a:pt x="2857" y="7660"/>
                    <a:pt x="2857" y="7660"/>
                  </a:cubicBezTo>
                  <a:cubicBezTo>
                    <a:pt x="2493" y="6353"/>
                    <a:pt x="2097" y="5046"/>
                    <a:pt x="1611" y="3800"/>
                  </a:cubicBezTo>
                  <a:cubicBezTo>
                    <a:pt x="1368" y="3162"/>
                    <a:pt x="1155" y="2554"/>
                    <a:pt x="882" y="1916"/>
                  </a:cubicBezTo>
                  <a:cubicBezTo>
                    <a:pt x="760" y="1612"/>
                    <a:pt x="608" y="1277"/>
                    <a:pt x="486" y="973"/>
                  </a:cubicBezTo>
                  <a:cubicBezTo>
                    <a:pt x="334" y="639"/>
                    <a:pt x="213" y="335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2778" name="Google Shape;2778;p101">
            <a:extLst>
              <a:ext uri="{FF2B5EF4-FFF2-40B4-BE49-F238E27FC236}">
                <a16:creationId xmlns:a16="http://schemas.microsoft.com/office/drawing/2014/main" id="{C56433F2-D318-E1DA-32A5-1FE2B8D567B9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779" name="Google Shape;2779;p101">
            <a:extLst>
              <a:ext uri="{FF2B5EF4-FFF2-40B4-BE49-F238E27FC236}">
                <a16:creationId xmlns:a16="http://schemas.microsoft.com/office/drawing/2014/main" id="{38234919-1C3F-816D-659D-3DF2309FDD3B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780" name="Google Shape;2780;p101">
            <a:extLst>
              <a:ext uri="{FF2B5EF4-FFF2-40B4-BE49-F238E27FC236}">
                <a16:creationId xmlns:a16="http://schemas.microsoft.com/office/drawing/2014/main" id="{15BC7635-2D4B-3358-3FC4-11B13E30B0FE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1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>
          <a:extLst>
            <a:ext uri="{FF2B5EF4-FFF2-40B4-BE49-F238E27FC236}">
              <a16:creationId xmlns:a16="http://schemas.microsoft.com/office/drawing/2014/main" id="{94E8B9AF-60E6-44C6-0B98-FFDA962DA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" name="Google Shape;1608;p79">
            <a:extLst>
              <a:ext uri="{FF2B5EF4-FFF2-40B4-BE49-F238E27FC236}">
                <a16:creationId xmlns:a16="http://schemas.microsoft.com/office/drawing/2014/main" id="{9EE23BE7-01A4-31C7-9BE1-F87BAF9EB3B2}"/>
              </a:ext>
            </a:extLst>
          </p:cNvPr>
          <p:cNvGrpSpPr/>
          <p:nvPr/>
        </p:nvGrpSpPr>
        <p:grpSpPr>
          <a:xfrm>
            <a:off x="947565" y="1439065"/>
            <a:ext cx="1896070" cy="2903126"/>
            <a:chOff x="947565" y="1439065"/>
            <a:chExt cx="1896070" cy="2903126"/>
          </a:xfrm>
        </p:grpSpPr>
        <p:sp>
          <p:nvSpPr>
            <p:cNvPr id="1609" name="Google Shape;1609;p79">
              <a:extLst>
                <a:ext uri="{FF2B5EF4-FFF2-40B4-BE49-F238E27FC236}">
                  <a16:creationId xmlns:a16="http://schemas.microsoft.com/office/drawing/2014/main" id="{1F3D8CF7-1EBB-D057-8DD0-44E4D217CDF1}"/>
                </a:ext>
              </a:extLst>
            </p:cNvPr>
            <p:cNvSpPr/>
            <p:nvPr/>
          </p:nvSpPr>
          <p:spPr>
            <a:xfrm>
              <a:off x="984805" y="3433111"/>
              <a:ext cx="653999" cy="881752"/>
            </a:xfrm>
            <a:custGeom>
              <a:avLst/>
              <a:gdLst/>
              <a:ahLst/>
              <a:cxnLst/>
              <a:rect l="l" t="t" r="r" b="b"/>
              <a:pathLst>
                <a:path w="19265" h="25974" extrusionOk="0">
                  <a:moveTo>
                    <a:pt x="10728" y="0"/>
                  </a:moveTo>
                  <a:cubicBezTo>
                    <a:pt x="10728" y="0"/>
                    <a:pt x="0" y="13604"/>
                    <a:pt x="92" y="13901"/>
                  </a:cubicBezTo>
                  <a:cubicBezTo>
                    <a:pt x="366" y="14654"/>
                    <a:pt x="14289" y="25724"/>
                    <a:pt x="14905" y="25953"/>
                  </a:cubicBezTo>
                  <a:cubicBezTo>
                    <a:pt x="14943" y="25966"/>
                    <a:pt x="14981" y="25973"/>
                    <a:pt x="15018" y="25973"/>
                  </a:cubicBezTo>
                  <a:cubicBezTo>
                    <a:pt x="15602" y="25973"/>
                    <a:pt x="16194" y="24393"/>
                    <a:pt x="16001" y="23579"/>
                  </a:cubicBezTo>
                  <a:cubicBezTo>
                    <a:pt x="15818" y="22711"/>
                    <a:pt x="12372" y="16092"/>
                    <a:pt x="12372" y="16092"/>
                  </a:cubicBezTo>
                  <a:lnTo>
                    <a:pt x="19265" y="6985"/>
                  </a:lnTo>
                  <a:lnTo>
                    <a:pt x="10728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9">
              <a:extLst>
                <a:ext uri="{FF2B5EF4-FFF2-40B4-BE49-F238E27FC236}">
                  <a16:creationId xmlns:a16="http://schemas.microsoft.com/office/drawing/2014/main" id="{722D5D25-A314-54DE-DEAA-A3AB0A0ACF5B}"/>
                </a:ext>
              </a:extLst>
            </p:cNvPr>
            <p:cNvSpPr/>
            <p:nvPr/>
          </p:nvSpPr>
          <p:spPr>
            <a:xfrm>
              <a:off x="1450497" y="4065383"/>
              <a:ext cx="1596" cy="2376"/>
            </a:xfrm>
            <a:custGeom>
              <a:avLst/>
              <a:gdLst/>
              <a:ahLst/>
              <a:cxnLst/>
              <a:rect l="l" t="t" r="r" b="b"/>
              <a:pathLst>
                <a:path w="47" h="70" extrusionOk="0">
                  <a:moveTo>
                    <a:pt x="0" y="1"/>
                  </a:moveTo>
                  <a:cubicBezTo>
                    <a:pt x="0" y="23"/>
                    <a:pt x="23" y="46"/>
                    <a:pt x="46" y="69"/>
                  </a:cubicBezTo>
                  <a:cubicBezTo>
                    <a:pt x="23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6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9">
              <a:extLst>
                <a:ext uri="{FF2B5EF4-FFF2-40B4-BE49-F238E27FC236}">
                  <a16:creationId xmlns:a16="http://schemas.microsoft.com/office/drawing/2014/main" id="{04112C86-378B-982C-6B9C-BA9DC4BE7B45}"/>
                </a:ext>
              </a:extLst>
            </p:cNvPr>
            <p:cNvSpPr/>
            <p:nvPr/>
          </p:nvSpPr>
          <p:spPr>
            <a:xfrm>
              <a:off x="983243" y="3729099"/>
              <a:ext cx="552122" cy="589736"/>
            </a:xfrm>
            <a:custGeom>
              <a:avLst/>
              <a:gdLst/>
              <a:ahLst/>
              <a:cxnLst/>
              <a:rect l="l" t="t" r="r" b="b"/>
              <a:pathLst>
                <a:path w="16264" h="17372" extrusionOk="0">
                  <a:moveTo>
                    <a:pt x="3721" y="1"/>
                  </a:moveTo>
                  <a:cubicBezTo>
                    <a:pt x="3698" y="23"/>
                    <a:pt x="1" y="4611"/>
                    <a:pt x="92" y="4908"/>
                  </a:cubicBezTo>
                  <a:cubicBezTo>
                    <a:pt x="343" y="5661"/>
                    <a:pt x="14312" y="17119"/>
                    <a:pt x="14951" y="17348"/>
                  </a:cubicBezTo>
                  <a:cubicBezTo>
                    <a:pt x="14992" y="17364"/>
                    <a:pt x="15033" y="17372"/>
                    <a:pt x="15074" y="17372"/>
                  </a:cubicBezTo>
                  <a:cubicBezTo>
                    <a:pt x="15657" y="17372"/>
                    <a:pt x="16263" y="15783"/>
                    <a:pt x="16093" y="14951"/>
                  </a:cubicBezTo>
                  <a:cubicBezTo>
                    <a:pt x="15910" y="14084"/>
                    <a:pt x="12509" y="7305"/>
                    <a:pt x="12509" y="7305"/>
                  </a:cubicBezTo>
                  <a:lnTo>
                    <a:pt x="12646" y="7168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9">
              <a:extLst>
                <a:ext uri="{FF2B5EF4-FFF2-40B4-BE49-F238E27FC236}">
                  <a16:creationId xmlns:a16="http://schemas.microsoft.com/office/drawing/2014/main" id="{BA192822-B122-513F-4568-EF753A458713}"/>
                </a:ext>
              </a:extLst>
            </p:cNvPr>
            <p:cNvSpPr/>
            <p:nvPr/>
          </p:nvSpPr>
          <p:spPr>
            <a:xfrm>
              <a:off x="1016071" y="3902333"/>
              <a:ext cx="485178" cy="395081"/>
            </a:xfrm>
            <a:custGeom>
              <a:avLst/>
              <a:gdLst/>
              <a:ahLst/>
              <a:cxnLst/>
              <a:rect l="l" t="t" r="r" b="b"/>
              <a:pathLst>
                <a:path w="14292" h="11638" extrusionOk="0">
                  <a:moveTo>
                    <a:pt x="17" y="0"/>
                  </a:moveTo>
                  <a:cubicBezTo>
                    <a:pt x="5" y="0"/>
                    <a:pt x="0" y="10"/>
                    <a:pt x="15" y="10"/>
                  </a:cubicBezTo>
                  <a:cubicBezTo>
                    <a:pt x="2252" y="2042"/>
                    <a:pt x="11816" y="9757"/>
                    <a:pt x="14235" y="11628"/>
                  </a:cubicBezTo>
                  <a:cubicBezTo>
                    <a:pt x="14248" y="11635"/>
                    <a:pt x="14258" y="11637"/>
                    <a:pt x="14266" y="11637"/>
                  </a:cubicBezTo>
                  <a:cubicBezTo>
                    <a:pt x="14288" y="11637"/>
                    <a:pt x="14292" y="11616"/>
                    <a:pt x="14258" y="11583"/>
                  </a:cubicBezTo>
                  <a:cubicBezTo>
                    <a:pt x="11953" y="9597"/>
                    <a:pt x="2458" y="1791"/>
                    <a:pt x="38" y="10"/>
                  </a:cubicBezTo>
                  <a:cubicBezTo>
                    <a:pt x="30" y="3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E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9">
              <a:extLst>
                <a:ext uri="{FF2B5EF4-FFF2-40B4-BE49-F238E27FC236}">
                  <a16:creationId xmlns:a16="http://schemas.microsoft.com/office/drawing/2014/main" id="{F5F07421-A33A-F045-5BC2-2155FA29BE24}"/>
                </a:ext>
              </a:extLst>
            </p:cNvPr>
            <p:cNvSpPr/>
            <p:nvPr/>
          </p:nvSpPr>
          <p:spPr>
            <a:xfrm>
              <a:off x="1320308" y="3943477"/>
              <a:ext cx="114471" cy="60325"/>
            </a:xfrm>
            <a:custGeom>
              <a:avLst/>
              <a:gdLst/>
              <a:ahLst/>
              <a:cxnLst/>
              <a:rect l="l" t="t" r="r" b="b"/>
              <a:pathLst>
                <a:path w="3372" h="1777" extrusionOk="0">
                  <a:moveTo>
                    <a:pt x="240" y="1"/>
                  </a:moveTo>
                  <a:cubicBezTo>
                    <a:pt x="176" y="1"/>
                    <a:pt x="111" y="3"/>
                    <a:pt x="46" y="8"/>
                  </a:cubicBezTo>
                  <a:cubicBezTo>
                    <a:pt x="1" y="8"/>
                    <a:pt x="1" y="77"/>
                    <a:pt x="24" y="99"/>
                  </a:cubicBezTo>
                  <a:cubicBezTo>
                    <a:pt x="1188" y="556"/>
                    <a:pt x="2192" y="1058"/>
                    <a:pt x="3219" y="1766"/>
                  </a:cubicBezTo>
                  <a:cubicBezTo>
                    <a:pt x="3230" y="1773"/>
                    <a:pt x="3242" y="1776"/>
                    <a:pt x="3253" y="1776"/>
                  </a:cubicBezTo>
                  <a:cubicBezTo>
                    <a:pt x="3314" y="1776"/>
                    <a:pt x="3372" y="1690"/>
                    <a:pt x="3333" y="1652"/>
                  </a:cubicBezTo>
                  <a:cubicBezTo>
                    <a:pt x="2576" y="765"/>
                    <a:pt x="1409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9">
              <a:extLst>
                <a:ext uri="{FF2B5EF4-FFF2-40B4-BE49-F238E27FC236}">
                  <a16:creationId xmlns:a16="http://schemas.microsoft.com/office/drawing/2014/main" id="{A0126034-86FD-81A2-F618-4889D604E38B}"/>
                </a:ext>
              </a:extLst>
            </p:cNvPr>
            <p:cNvSpPr/>
            <p:nvPr/>
          </p:nvSpPr>
          <p:spPr>
            <a:xfrm>
              <a:off x="1331171" y="3975354"/>
              <a:ext cx="115048" cy="60257"/>
            </a:xfrm>
            <a:custGeom>
              <a:avLst/>
              <a:gdLst/>
              <a:ahLst/>
              <a:cxnLst/>
              <a:rect l="l" t="t" r="r" b="b"/>
              <a:pathLst>
                <a:path w="3389" h="1775" extrusionOk="0">
                  <a:moveTo>
                    <a:pt x="221" y="1"/>
                  </a:moveTo>
                  <a:cubicBezTo>
                    <a:pt x="171" y="1"/>
                    <a:pt x="120" y="2"/>
                    <a:pt x="69" y="5"/>
                  </a:cubicBezTo>
                  <a:cubicBezTo>
                    <a:pt x="0" y="5"/>
                    <a:pt x="23" y="96"/>
                    <a:pt x="46" y="96"/>
                  </a:cubicBezTo>
                  <a:cubicBezTo>
                    <a:pt x="1210" y="553"/>
                    <a:pt x="2214" y="1078"/>
                    <a:pt x="3242" y="1762"/>
                  </a:cubicBezTo>
                  <a:cubicBezTo>
                    <a:pt x="3254" y="1771"/>
                    <a:pt x="3268" y="1775"/>
                    <a:pt x="3281" y="1775"/>
                  </a:cubicBezTo>
                  <a:cubicBezTo>
                    <a:pt x="3339" y="1775"/>
                    <a:pt x="3389" y="1704"/>
                    <a:pt x="3333" y="1648"/>
                  </a:cubicBezTo>
                  <a:cubicBezTo>
                    <a:pt x="2589" y="751"/>
                    <a:pt x="1404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9">
              <a:extLst>
                <a:ext uri="{FF2B5EF4-FFF2-40B4-BE49-F238E27FC236}">
                  <a16:creationId xmlns:a16="http://schemas.microsoft.com/office/drawing/2014/main" id="{73257453-49D1-0EC9-03C1-0F2F22C5DFCC}"/>
                </a:ext>
              </a:extLst>
            </p:cNvPr>
            <p:cNvSpPr/>
            <p:nvPr/>
          </p:nvSpPr>
          <p:spPr>
            <a:xfrm>
              <a:off x="1342781" y="4007910"/>
              <a:ext cx="115048" cy="60257"/>
            </a:xfrm>
            <a:custGeom>
              <a:avLst/>
              <a:gdLst/>
              <a:ahLst/>
              <a:cxnLst/>
              <a:rect l="l" t="t" r="r" b="b"/>
              <a:pathLst>
                <a:path w="3389" h="1775" extrusionOk="0">
                  <a:moveTo>
                    <a:pt x="202" y="0"/>
                  </a:moveTo>
                  <a:cubicBezTo>
                    <a:pt x="150" y="0"/>
                    <a:pt x="98" y="2"/>
                    <a:pt x="46" y="5"/>
                  </a:cubicBezTo>
                  <a:cubicBezTo>
                    <a:pt x="1" y="5"/>
                    <a:pt x="1" y="73"/>
                    <a:pt x="46" y="96"/>
                  </a:cubicBezTo>
                  <a:cubicBezTo>
                    <a:pt x="1188" y="552"/>
                    <a:pt x="2215" y="1077"/>
                    <a:pt x="3242" y="1762"/>
                  </a:cubicBezTo>
                  <a:cubicBezTo>
                    <a:pt x="3255" y="1771"/>
                    <a:pt x="3268" y="1774"/>
                    <a:pt x="3282" y="1774"/>
                  </a:cubicBezTo>
                  <a:cubicBezTo>
                    <a:pt x="3339" y="1774"/>
                    <a:pt x="3389" y="1704"/>
                    <a:pt x="3333" y="1648"/>
                  </a:cubicBezTo>
                  <a:cubicBezTo>
                    <a:pt x="2589" y="751"/>
                    <a:pt x="1404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9">
              <a:extLst>
                <a:ext uri="{FF2B5EF4-FFF2-40B4-BE49-F238E27FC236}">
                  <a16:creationId xmlns:a16="http://schemas.microsoft.com/office/drawing/2014/main" id="{5D1B3205-75F5-697E-3B11-34913FC96F0B}"/>
                </a:ext>
              </a:extLst>
            </p:cNvPr>
            <p:cNvSpPr/>
            <p:nvPr/>
          </p:nvSpPr>
          <p:spPr>
            <a:xfrm>
              <a:off x="947565" y="3871373"/>
              <a:ext cx="569367" cy="470818"/>
            </a:xfrm>
            <a:custGeom>
              <a:avLst/>
              <a:gdLst/>
              <a:ahLst/>
              <a:cxnLst/>
              <a:rect l="l" t="t" r="r" b="b"/>
              <a:pathLst>
                <a:path w="16772" h="13869" extrusionOk="0">
                  <a:moveTo>
                    <a:pt x="1044" y="1"/>
                  </a:moveTo>
                  <a:cubicBezTo>
                    <a:pt x="659" y="1"/>
                    <a:pt x="0" y="720"/>
                    <a:pt x="184" y="945"/>
                  </a:cubicBezTo>
                  <a:cubicBezTo>
                    <a:pt x="390" y="1219"/>
                    <a:pt x="15569" y="13773"/>
                    <a:pt x="15820" y="13864"/>
                  </a:cubicBezTo>
                  <a:cubicBezTo>
                    <a:pt x="15829" y="13867"/>
                    <a:pt x="15839" y="13868"/>
                    <a:pt x="15850" y="13868"/>
                  </a:cubicBezTo>
                  <a:cubicBezTo>
                    <a:pt x="16106" y="13868"/>
                    <a:pt x="16772" y="13122"/>
                    <a:pt x="16619" y="12837"/>
                  </a:cubicBezTo>
                  <a:cubicBezTo>
                    <a:pt x="16619" y="12837"/>
                    <a:pt x="1508" y="238"/>
                    <a:pt x="1166" y="32"/>
                  </a:cubicBezTo>
                  <a:cubicBezTo>
                    <a:pt x="1130" y="11"/>
                    <a:pt x="1089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9">
              <a:extLst>
                <a:ext uri="{FF2B5EF4-FFF2-40B4-BE49-F238E27FC236}">
                  <a16:creationId xmlns:a16="http://schemas.microsoft.com/office/drawing/2014/main" id="{2590ADF5-20C5-C53B-63D1-879D60AE5820}"/>
                </a:ext>
              </a:extLst>
            </p:cNvPr>
            <p:cNvSpPr/>
            <p:nvPr/>
          </p:nvSpPr>
          <p:spPr>
            <a:xfrm>
              <a:off x="1054771" y="3819942"/>
              <a:ext cx="97226" cy="75601"/>
            </a:xfrm>
            <a:custGeom>
              <a:avLst/>
              <a:gdLst/>
              <a:ahLst/>
              <a:cxnLst/>
              <a:rect l="l" t="t" r="r" b="b"/>
              <a:pathLst>
                <a:path w="2864" h="2227" extrusionOk="0">
                  <a:moveTo>
                    <a:pt x="1489" y="0"/>
                  </a:moveTo>
                  <a:cubicBezTo>
                    <a:pt x="755" y="0"/>
                    <a:pt x="0" y="702"/>
                    <a:pt x="405" y="1570"/>
                  </a:cubicBezTo>
                  <a:cubicBezTo>
                    <a:pt x="609" y="2033"/>
                    <a:pt x="989" y="2227"/>
                    <a:pt x="1374" y="2227"/>
                  </a:cubicBezTo>
                  <a:cubicBezTo>
                    <a:pt x="2109" y="2227"/>
                    <a:pt x="2863" y="1525"/>
                    <a:pt x="2459" y="657"/>
                  </a:cubicBezTo>
                  <a:cubicBezTo>
                    <a:pt x="2255" y="194"/>
                    <a:pt x="1875" y="0"/>
                    <a:pt x="1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9">
              <a:extLst>
                <a:ext uri="{FF2B5EF4-FFF2-40B4-BE49-F238E27FC236}">
                  <a16:creationId xmlns:a16="http://schemas.microsoft.com/office/drawing/2014/main" id="{41B1A834-A26F-D889-4408-B022BBF577E7}"/>
                </a:ext>
              </a:extLst>
            </p:cNvPr>
            <p:cNvSpPr/>
            <p:nvPr/>
          </p:nvSpPr>
          <p:spPr>
            <a:xfrm>
              <a:off x="1198674" y="2014343"/>
              <a:ext cx="892650" cy="1850376"/>
            </a:xfrm>
            <a:custGeom>
              <a:avLst/>
              <a:gdLst/>
              <a:ahLst/>
              <a:cxnLst/>
              <a:rect l="l" t="t" r="r" b="b"/>
              <a:pathLst>
                <a:path w="26295" h="54507" extrusionOk="0">
                  <a:moveTo>
                    <a:pt x="13718" y="0"/>
                  </a:moveTo>
                  <a:cubicBezTo>
                    <a:pt x="13718" y="0"/>
                    <a:pt x="12189" y="30152"/>
                    <a:pt x="11869" y="31088"/>
                  </a:cubicBezTo>
                  <a:cubicBezTo>
                    <a:pt x="11527" y="32093"/>
                    <a:pt x="0" y="47454"/>
                    <a:pt x="0" y="47454"/>
                  </a:cubicBezTo>
                  <a:lnTo>
                    <a:pt x="8834" y="54507"/>
                  </a:lnTo>
                  <a:cubicBezTo>
                    <a:pt x="8834" y="54507"/>
                    <a:pt x="23442" y="37274"/>
                    <a:pt x="23990" y="34672"/>
                  </a:cubicBezTo>
                  <a:cubicBezTo>
                    <a:pt x="24583" y="31727"/>
                    <a:pt x="26295" y="8674"/>
                    <a:pt x="26249" y="7533"/>
                  </a:cubicBezTo>
                  <a:cubicBezTo>
                    <a:pt x="26204" y="6140"/>
                    <a:pt x="24652" y="0"/>
                    <a:pt x="24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9">
              <a:extLst>
                <a:ext uri="{FF2B5EF4-FFF2-40B4-BE49-F238E27FC236}">
                  <a16:creationId xmlns:a16="http://schemas.microsoft.com/office/drawing/2014/main" id="{12F519B4-9CEB-D2D9-4DB5-21BF75AEAFC8}"/>
                </a:ext>
              </a:extLst>
            </p:cNvPr>
            <p:cNvSpPr/>
            <p:nvPr/>
          </p:nvSpPr>
          <p:spPr>
            <a:xfrm>
              <a:off x="1268402" y="3580341"/>
              <a:ext cx="260242" cy="208675"/>
            </a:xfrm>
            <a:custGeom>
              <a:avLst/>
              <a:gdLst/>
              <a:ahLst/>
              <a:cxnLst/>
              <a:rect l="l" t="t" r="r" b="b"/>
              <a:pathLst>
                <a:path w="7666" h="6147" extrusionOk="0">
                  <a:moveTo>
                    <a:pt x="46" y="0"/>
                  </a:moveTo>
                  <a:cubicBezTo>
                    <a:pt x="23" y="0"/>
                    <a:pt x="0" y="23"/>
                    <a:pt x="23" y="46"/>
                  </a:cubicBezTo>
                  <a:cubicBezTo>
                    <a:pt x="503" y="639"/>
                    <a:pt x="5205" y="4474"/>
                    <a:pt x="7601" y="6140"/>
                  </a:cubicBezTo>
                  <a:cubicBezTo>
                    <a:pt x="7606" y="6144"/>
                    <a:pt x="7611" y="6146"/>
                    <a:pt x="7616" y="6146"/>
                  </a:cubicBezTo>
                  <a:cubicBezTo>
                    <a:pt x="7639" y="6146"/>
                    <a:pt x="7665" y="6113"/>
                    <a:pt x="7647" y="6094"/>
                  </a:cubicBezTo>
                  <a:cubicBezTo>
                    <a:pt x="6232" y="4748"/>
                    <a:pt x="731" y="365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9">
              <a:extLst>
                <a:ext uri="{FF2B5EF4-FFF2-40B4-BE49-F238E27FC236}">
                  <a16:creationId xmlns:a16="http://schemas.microsoft.com/office/drawing/2014/main" id="{3163BDB6-BA5A-1202-56A4-5815761C9D9A}"/>
                </a:ext>
              </a:extLst>
            </p:cNvPr>
            <p:cNvSpPr/>
            <p:nvPr/>
          </p:nvSpPr>
          <p:spPr>
            <a:xfrm>
              <a:off x="1307917" y="2032946"/>
              <a:ext cx="417690" cy="1518743"/>
            </a:xfrm>
            <a:custGeom>
              <a:avLst/>
              <a:gdLst/>
              <a:ahLst/>
              <a:cxnLst/>
              <a:rect l="l" t="t" r="r" b="b"/>
              <a:pathLst>
                <a:path w="12304" h="44738" extrusionOk="0">
                  <a:moveTo>
                    <a:pt x="12303" y="0"/>
                  </a:moveTo>
                  <a:lnTo>
                    <a:pt x="11938" y="6049"/>
                  </a:lnTo>
                  <a:lnTo>
                    <a:pt x="11619" y="12097"/>
                  </a:lnTo>
                  <a:lnTo>
                    <a:pt x="10980" y="24195"/>
                  </a:lnTo>
                  <a:cubicBezTo>
                    <a:pt x="10865" y="26226"/>
                    <a:pt x="10774" y="28235"/>
                    <a:pt x="10660" y="30243"/>
                  </a:cubicBezTo>
                  <a:cubicBezTo>
                    <a:pt x="10637" y="30495"/>
                    <a:pt x="10614" y="30746"/>
                    <a:pt x="10592" y="30997"/>
                  </a:cubicBezTo>
                  <a:cubicBezTo>
                    <a:pt x="10592" y="31088"/>
                    <a:pt x="10523" y="31179"/>
                    <a:pt x="10455" y="31293"/>
                  </a:cubicBezTo>
                  <a:cubicBezTo>
                    <a:pt x="10386" y="31385"/>
                    <a:pt x="10318" y="31499"/>
                    <a:pt x="10249" y="31590"/>
                  </a:cubicBezTo>
                  <a:cubicBezTo>
                    <a:pt x="9952" y="32001"/>
                    <a:pt x="9656" y="32412"/>
                    <a:pt x="9359" y="32823"/>
                  </a:cubicBezTo>
                  <a:cubicBezTo>
                    <a:pt x="8743" y="33622"/>
                    <a:pt x="8126" y="34421"/>
                    <a:pt x="7510" y="35219"/>
                  </a:cubicBezTo>
                  <a:cubicBezTo>
                    <a:pt x="6278" y="36817"/>
                    <a:pt x="5022" y="38392"/>
                    <a:pt x="3767" y="39990"/>
                  </a:cubicBezTo>
                  <a:lnTo>
                    <a:pt x="1" y="44738"/>
                  </a:lnTo>
                  <a:lnTo>
                    <a:pt x="3858" y="40058"/>
                  </a:lnTo>
                  <a:cubicBezTo>
                    <a:pt x="5136" y="38483"/>
                    <a:pt x="6392" y="36931"/>
                    <a:pt x="7670" y="35334"/>
                  </a:cubicBezTo>
                  <a:cubicBezTo>
                    <a:pt x="8286" y="34557"/>
                    <a:pt x="8925" y="33759"/>
                    <a:pt x="9519" y="32960"/>
                  </a:cubicBezTo>
                  <a:cubicBezTo>
                    <a:pt x="9838" y="32549"/>
                    <a:pt x="10135" y="32138"/>
                    <a:pt x="10432" y="31727"/>
                  </a:cubicBezTo>
                  <a:cubicBezTo>
                    <a:pt x="10500" y="31636"/>
                    <a:pt x="10569" y="31522"/>
                    <a:pt x="10660" y="31408"/>
                  </a:cubicBezTo>
                  <a:cubicBezTo>
                    <a:pt x="10683" y="31362"/>
                    <a:pt x="10728" y="31293"/>
                    <a:pt x="10751" y="31248"/>
                  </a:cubicBezTo>
                  <a:cubicBezTo>
                    <a:pt x="10774" y="31225"/>
                    <a:pt x="10774" y="31179"/>
                    <a:pt x="10797" y="31156"/>
                  </a:cubicBezTo>
                  <a:cubicBezTo>
                    <a:pt x="10820" y="31088"/>
                    <a:pt x="10820" y="31065"/>
                    <a:pt x="10820" y="31042"/>
                  </a:cubicBezTo>
                  <a:cubicBezTo>
                    <a:pt x="10843" y="30768"/>
                    <a:pt x="10865" y="30517"/>
                    <a:pt x="10888" y="30266"/>
                  </a:cubicBezTo>
                  <a:cubicBezTo>
                    <a:pt x="11002" y="28258"/>
                    <a:pt x="11117" y="26226"/>
                    <a:pt x="11231" y="24218"/>
                  </a:cubicBezTo>
                  <a:lnTo>
                    <a:pt x="11801" y="12097"/>
                  </a:lnTo>
                  <a:lnTo>
                    <a:pt x="12075" y="6049"/>
                  </a:lnTo>
                  <a:lnTo>
                    <a:pt x="12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1" name="Google Shape;1621;p79">
              <a:extLst>
                <a:ext uri="{FF2B5EF4-FFF2-40B4-BE49-F238E27FC236}">
                  <a16:creationId xmlns:a16="http://schemas.microsoft.com/office/drawing/2014/main" id="{8DC24F01-D8EF-8F08-8B99-7E2D8ACE92A7}"/>
                </a:ext>
              </a:extLst>
            </p:cNvPr>
            <p:cNvGrpSpPr/>
            <p:nvPr/>
          </p:nvGrpSpPr>
          <p:grpSpPr>
            <a:xfrm rot="6299960">
              <a:off x="2001742" y="1313295"/>
              <a:ext cx="538595" cy="1041275"/>
              <a:chOff x="1822392" y="538713"/>
              <a:chExt cx="538611" cy="1041306"/>
            </a:xfrm>
          </p:grpSpPr>
          <p:sp>
            <p:nvSpPr>
              <p:cNvPr id="1622" name="Google Shape;1622;p79">
                <a:extLst>
                  <a:ext uri="{FF2B5EF4-FFF2-40B4-BE49-F238E27FC236}">
                    <a16:creationId xmlns:a16="http://schemas.microsoft.com/office/drawing/2014/main" id="{18BC17F6-C099-679A-D534-D695A2EE2A73}"/>
                  </a:ext>
                </a:extLst>
              </p:cNvPr>
              <p:cNvSpPr/>
              <p:nvPr/>
            </p:nvSpPr>
            <p:spPr>
              <a:xfrm>
                <a:off x="1822392" y="837655"/>
                <a:ext cx="496686" cy="742364"/>
              </a:xfrm>
              <a:custGeom>
                <a:avLst/>
                <a:gdLst/>
                <a:ahLst/>
                <a:cxnLst/>
                <a:rect l="l" t="t" r="r" b="b"/>
                <a:pathLst>
                  <a:path w="14631" h="21868" extrusionOk="0">
                    <a:moveTo>
                      <a:pt x="8286" y="1"/>
                    </a:moveTo>
                    <a:cubicBezTo>
                      <a:pt x="7988" y="1"/>
                      <a:pt x="7803" y="67"/>
                      <a:pt x="7785" y="219"/>
                    </a:cubicBezTo>
                    <a:cubicBezTo>
                      <a:pt x="7625" y="1566"/>
                      <a:pt x="5936" y="9965"/>
                      <a:pt x="5822" y="10376"/>
                    </a:cubicBezTo>
                    <a:cubicBezTo>
                      <a:pt x="5708" y="10810"/>
                      <a:pt x="2353" y="16607"/>
                      <a:pt x="1234" y="18593"/>
                    </a:cubicBezTo>
                    <a:cubicBezTo>
                      <a:pt x="1" y="20813"/>
                      <a:pt x="329" y="21867"/>
                      <a:pt x="1285" y="21867"/>
                    </a:cubicBezTo>
                    <a:cubicBezTo>
                      <a:pt x="1744" y="21867"/>
                      <a:pt x="2347" y="21624"/>
                      <a:pt x="2992" y="21150"/>
                    </a:cubicBezTo>
                    <a:cubicBezTo>
                      <a:pt x="4978" y="19666"/>
                      <a:pt x="10661" y="14234"/>
                      <a:pt x="11483" y="12362"/>
                    </a:cubicBezTo>
                    <a:cubicBezTo>
                      <a:pt x="12487" y="10079"/>
                      <a:pt x="14153" y="4510"/>
                      <a:pt x="14496" y="2570"/>
                    </a:cubicBezTo>
                    <a:cubicBezTo>
                      <a:pt x="14630" y="1859"/>
                      <a:pt x="9867" y="1"/>
                      <a:pt x="8286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79">
                <a:extLst>
                  <a:ext uri="{FF2B5EF4-FFF2-40B4-BE49-F238E27FC236}">
                    <a16:creationId xmlns:a16="http://schemas.microsoft.com/office/drawing/2014/main" id="{E992F7F3-56FF-EB8F-EA4C-2792C8DA425E}"/>
                  </a:ext>
                </a:extLst>
              </p:cNvPr>
              <p:cNvSpPr/>
              <p:nvPr/>
            </p:nvSpPr>
            <p:spPr>
              <a:xfrm>
                <a:off x="2078118" y="620017"/>
                <a:ext cx="281323" cy="334621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9857" extrusionOk="0">
                    <a:moveTo>
                      <a:pt x="1901" y="1"/>
                    </a:moveTo>
                    <a:cubicBezTo>
                      <a:pt x="1453" y="1"/>
                      <a:pt x="1109" y="101"/>
                      <a:pt x="937" y="330"/>
                    </a:cubicBezTo>
                    <a:cubicBezTo>
                      <a:pt x="1" y="1631"/>
                      <a:pt x="572" y="6767"/>
                      <a:pt x="891" y="7611"/>
                    </a:cubicBezTo>
                    <a:cubicBezTo>
                      <a:pt x="1164" y="8352"/>
                      <a:pt x="4744" y="9856"/>
                      <a:pt x="6143" y="9856"/>
                    </a:cubicBezTo>
                    <a:cubicBezTo>
                      <a:pt x="6383" y="9856"/>
                      <a:pt x="6559" y="9812"/>
                      <a:pt x="6643" y="9711"/>
                    </a:cubicBezTo>
                    <a:cubicBezTo>
                      <a:pt x="7214" y="9027"/>
                      <a:pt x="8287" y="5009"/>
                      <a:pt x="8218" y="3434"/>
                    </a:cubicBezTo>
                    <a:cubicBezTo>
                      <a:pt x="8181" y="2086"/>
                      <a:pt x="3949" y="1"/>
                      <a:pt x="1901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79">
                <a:extLst>
                  <a:ext uri="{FF2B5EF4-FFF2-40B4-BE49-F238E27FC236}">
                    <a16:creationId xmlns:a16="http://schemas.microsoft.com/office/drawing/2014/main" id="{E87F36B8-4C87-0372-E254-4A954FC89959}"/>
                  </a:ext>
                </a:extLst>
              </p:cNvPr>
              <p:cNvSpPr/>
              <p:nvPr/>
            </p:nvSpPr>
            <p:spPr>
              <a:xfrm>
                <a:off x="2041828" y="538713"/>
                <a:ext cx="319174" cy="294189"/>
              </a:xfrm>
              <a:custGeom>
                <a:avLst/>
                <a:gdLst/>
                <a:ahLst/>
                <a:cxnLst/>
                <a:rect l="l" t="t" r="r" b="b"/>
                <a:pathLst>
                  <a:path w="9402" h="8666" extrusionOk="0">
                    <a:moveTo>
                      <a:pt x="3467" y="1"/>
                    </a:moveTo>
                    <a:cubicBezTo>
                      <a:pt x="2332" y="1"/>
                      <a:pt x="1" y="3564"/>
                      <a:pt x="956" y="5008"/>
                    </a:cubicBezTo>
                    <a:cubicBezTo>
                      <a:pt x="1081" y="5202"/>
                      <a:pt x="1213" y="5272"/>
                      <a:pt x="1339" y="5272"/>
                    </a:cubicBezTo>
                    <a:cubicBezTo>
                      <a:pt x="1672" y="5272"/>
                      <a:pt x="1960" y="4779"/>
                      <a:pt x="1960" y="4779"/>
                    </a:cubicBezTo>
                    <a:lnTo>
                      <a:pt x="1960" y="4779"/>
                    </a:lnTo>
                    <a:cubicBezTo>
                      <a:pt x="1960" y="4780"/>
                      <a:pt x="1504" y="6309"/>
                      <a:pt x="2234" y="6856"/>
                    </a:cubicBezTo>
                    <a:cubicBezTo>
                      <a:pt x="2363" y="6945"/>
                      <a:pt x="2489" y="6982"/>
                      <a:pt x="2610" y="6982"/>
                    </a:cubicBezTo>
                    <a:cubicBezTo>
                      <a:pt x="3172" y="6982"/>
                      <a:pt x="3612" y="6182"/>
                      <a:pt x="3649" y="6126"/>
                    </a:cubicBezTo>
                    <a:lnTo>
                      <a:pt x="3649" y="6126"/>
                    </a:lnTo>
                    <a:cubicBezTo>
                      <a:pt x="3626" y="6195"/>
                      <a:pt x="3238" y="7633"/>
                      <a:pt x="4037" y="8089"/>
                    </a:cubicBezTo>
                    <a:cubicBezTo>
                      <a:pt x="4170" y="8164"/>
                      <a:pt x="4293" y="8196"/>
                      <a:pt x="4405" y="8196"/>
                    </a:cubicBezTo>
                    <a:cubicBezTo>
                      <a:pt x="5008" y="8196"/>
                      <a:pt x="5319" y="7279"/>
                      <a:pt x="5338" y="7222"/>
                    </a:cubicBezTo>
                    <a:cubicBezTo>
                      <a:pt x="5338" y="7290"/>
                      <a:pt x="5384" y="8431"/>
                      <a:pt x="6069" y="8637"/>
                    </a:cubicBezTo>
                    <a:cubicBezTo>
                      <a:pt x="6137" y="8656"/>
                      <a:pt x="6201" y="8665"/>
                      <a:pt x="6261" y="8665"/>
                    </a:cubicBezTo>
                    <a:cubicBezTo>
                      <a:pt x="7278" y="8665"/>
                      <a:pt x="7298" y="6088"/>
                      <a:pt x="8009" y="5441"/>
                    </a:cubicBezTo>
                    <a:cubicBezTo>
                      <a:pt x="8009" y="5441"/>
                      <a:pt x="9264" y="5921"/>
                      <a:pt x="9310" y="5943"/>
                    </a:cubicBezTo>
                    <a:cubicBezTo>
                      <a:pt x="9310" y="5943"/>
                      <a:pt x="9401" y="3844"/>
                      <a:pt x="8420" y="2908"/>
                    </a:cubicBezTo>
                    <a:cubicBezTo>
                      <a:pt x="8213" y="2710"/>
                      <a:pt x="8000" y="2651"/>
                      <a:pt x="7817" y="2651"/>
                    </a:cubicBezTo>
                    <a:cubicBezTo>
                      <a:pt x="7534" y="2651"/>
                      <a:pt x="7324" y="2794"/>
                      <a:pt x="7324" y="2794"/>
                    </a:cubicBezTo>
                    <a:cubicBezTo>
                      <a:pt x="7324" y="2794"/>
                      <a:pt x="7438" y="1903"/>
                      <a:pt x="6799" y="1538"/>
                    </a:cubicBezTo>
                    <a:cubicBezTo>
                      <a:pt x="6725" y="1491"/>
                      <a:pt x="6637" y="1473"/>
                      <a:pt x="6545" y="1473"/>
                    </a:cubicBezTo>
                    <a:cubicBezTo>
                      <a:pt x="6237" y="1473"/>
                      <a:pt x="5886" y="1675"/>
                      <a:pt x="5886" y="1675"/>
                    </a:cubicBezTo>
                    <a:cubicBezTo>
                      <a:pt x="5886" y="1675"/>
                      <a:pt x="5955" y="968"/>
                      <a:pt x="5361" y="671"/>
                    </a:cubicBezTo>
                    <a:cubicBezTo>
                      <a:pt x="5250" y="609"/>
                      <a:pt x="5134" y="586"/>
                      <a:pt x="5023" y="586"/>
                    </a:cubicBezTo>
                    <a:cubicBezTo>
                      <a:pt x="4679" y="586"/>
                      <a:pt x="4380" y="808"/>
                      <a:pt x="4380" y="808"/>
                    </a:cubicBezTo>
                    <a:cubicBezTo>
                      <a:pt x="4380" y="808"/>
                      <a:pt x="4129" y="100"/>
                      <a:pt x="3558" y="9"/>
                    </a:cubicBezTo>
                    <a:cubicBezTo>
                      <a:pt x="3529" y="3"/>
                      <a:pt x="3498" y="1"/>
                      <a:pt x="3467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79">
                <a:extLst>
                  <a:ext uri="{FF2B5EF4-FFF2-40B4-BE49-F238E27FC236}">
                    <a16:creationId xmlns:a16="http://schemas.microsoft.com/office/drawing/2014/main" id="{BA3BEA11-A228-7AD6-EC5A-390D7E4F1BC0}"/>
                  </a:ext>
                </a:extLst>
              </p:cNvPr>
              <p:cNvSpPr/>
              <p:nvPr/>
            </p:nvSpPr>
            <p:spPr>
              <a:xfrm>
                <a:off x="2107075" y="566889"/>
                <a:ext cx="80354" cy="137589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053" extrusionOk="0">
                    <a:moveTo>
                      <a:pt x="2343" y="1"/>
                    </a:moveTo>
                    <a:cubicBezTo>
                      <a:pt x="1225" y="1028"/>
                      <a:pt x="312" y="2489"/>
                      <a:pt x="15" y="3995"/>
                    </a:cubicBezTo>
                    <a:cubicBezTo>
                      <a:pt x="1" y="4024"/>
                      <a:pt x="32" y="4053"/>
                      <a:pt x="63" y="4053"/>
                    </a:cubicBezTo>
                    <a:cubicBezTo>
                      <a:pt x="81" y="4053"/>
                      <a:pt x="98" y="4043"/>
                      <a:pt x="107" y="4018"/>
                    </a:cubicBezTo>
                    <a:cubicBezTo>
                      <a:pt x="700" y="2534"/>
                      <a:pt x="1362" y="1279"/>
                      <a:pt x="2366" y="23"/>
                    </a:cubicBezTo>
                    <a:cubicBezTo>
                      <a:pt x="2366" y="1"/>
                      <a:pt x="2366" y="1"/>
                      <a:pt x="2343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79">
                <a:extLst>
                  <a:ext uri="{FF2B5EF4-FFF2-40B4-BE49-F238E27FC236}">
                    <a16:creationId xmlns:a16="http://schemas.microsoft.com/office/drawing/2014/main" id="{16E117B1-736F-34AC-A8C3-86C0D494C95F}"/>
                  </a:ext>
                </a:extLst>
              </p:cNvPr>
              <p:cNvSpPr/>
              <p:nvPr/>
            </p:nvSpPr>
            <p:spPr>
              <a:xfrm>
                <a:off x="2163360" y="594013"/>
                <a:ext cx="79064" cy="15598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4595" extrusionOk="0">
                    <a:moveTo>
                      <a:pt x="2283" y="0"/>
                    </a:moveTo>
                    <a:cubicBezTo>
                      <a:pt x="1142" y="1073"/>
                      <a:pt x="161" y="2740"/>
                      <a:pt x="1" y="4520"/>
                    </a:cubicBezTo>
                    <a:cubicBezTo>
                      <a:pt x="1" y="4552"/>
                      <a:pt x="34" y="4595"/>
                      <a:pt x="54" y="4595"/>
                    </a:cubicBezTo>
                    <a:cubicBezTo>
                      <a:pt x="63" y="4595"/>
                      <a:pt x="69" y="4586"/>
                      <a:pt x="69" y="4566"/>
                    </a:cubicBezTo>
                    <a:cubicBezTo>
                      <a:pt x="252" y="3401"/>
                      <a:pt x="1416" y="1165"/>
                      <a:pt x="2306" y="23"/>
                    </a:cubicBezTo>
                    <a:cubicBezTo>
                      <a:pt x="2329" y="0"/>
                      <a:pt x="2306" y="0"/>
                      <a:pt x="2283" y="0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79">
                <a:extLst>
                  <a:ext uri="{FF2B5EF4-FFF2-40B4-BE49-F238E27FC236}">
                    <a16:creationId xmlns:a16="http://schemas.microsoft.com/office/drawing/2014/main" id="{04352434-D7AE-9DB4-3571-3143EC40DF4B}"/>
                  </a:ext>
                </a:extLst>
              </p:cNvPr>
              <p:cNvSpPr/>
              <p:nvPr/>
            </p:nvSpPr>
            <p:spPr>
              <a:xfrm>
                <a:off x="2219917" y="633970"/>
                <a:ext cx="69015" cy="154699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4557" extrusionOk="0">
                    <a:moveTo>
                      <a:pt x="2014" y="1"/>
                    </a:moveTo>
                    <a:cubicBezTo>
                      <a:pt x="2012" y="1"/>
                      <a:pt x="2010" y="4"/>
                      <a:pt x="2010" y="10"/>
                    </a:cubicBezTo>
                    <a:cubicBezTo>
                      <a:pt x="1348" y="558"/>
                      <a:pt x="823" y="1494"/>
                      <a:pt x="480" y="2270"/>
                    </a:cubicBezTo>
                    <a:cubicBezTo>
                      <a:pt x="161" y="3001"/>
                      <a:pt x="1" y="3731"/>
                      <a:pt x="69" y="4530"/>
                    </a:cubicBezTo>
                    <a:cubicBezTo>
                      <a:pt x="69" y="4543"/>
                      <a:pt x="85" y="4556"/>
                      <a:pt x="102" y="4556"/>
                    </a:cubicBezTo>
                    <a:cubicBezTo>
                      <a:pt x="115" y="4556"/>
                      <a:pt x="128" y="4549"/>
                      <a:pt x="138" y="4530"/>
                    </a:cubicBezTo>
                    <a:cubicBezTo>
                      <a:pt x="343" y="2841"/>
                      <a:pt x="1074" y="1403"/>
                      <a:pt x="2032" y="33"/>
                    </a:cubicBezTo>
                    <a:cubicBezTo>
                      <a:pt x="2032" y="17"/>
                      <a:pt x="2021" y="1"/>
                      <a:pt x="2014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79">
                <a:extLst>
                  <a:ext uri="{FF2B5EF4-FFF2-40B4-BE49-F238E27FC236}">
                    <a16:creationId xmlns:a16="http://schemas.microsoft.com/office/drawing/2014/main" id="{3FA31513-013F-2B11-907A-5E64C0045077}"/>
                  </a:ext>
                </a:extLst>
              </p:cNvPr>
              <p:cNvSpPr/>
              <p:nvPr/>
            </p:nvSpPr>
            <p:spPr>
              <a:xfrm>
                <a:off x="2101372" y="700948"/>
                <a:ext cx="212342" cy="13579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000" extrusionOk="0">
                    <a:moveTo>
                      <a:pt x="206" y="0"/>
                    </a:moveTo>
                    <a:cubicBezTo>
                      <a:pt x="115" y="297"/>
                      <a:pt x="46" y="594"/>
                      <a:pt x="24" y="913"/>
                    </a:cubicBezTo>
                    <a:cubicBezTo>
                      <a:pt x="1" y="1233"/>
                      <a:pt x="1" y="1553"/>
                      <a:pt x="160" y="1872"/>
                    </a:cubicBezTo>
                    <a:cubicBezTo>
                      <a:pt x="229" y="2009"/>
                      <a:pt x="366" y="2146"/>
                      <a:pt x="549" y="2214"/>
                    </a:cubicBezTo>
                    <a:cubicBezTo>
                      <a:pt x="665" y="2248"/>
                      <a:pt x="782" y="2269"/>
                      <a:pt x="908" y="2269"/>
                    </a:cubicBezTo>
                    <a:cubicBezTo>
                      <a:pt x="954" y="2269"/>
                      <a:pt x="1002" y="2266"/>
                      <a:pt x="1051" y="2260"/>
                    </a:cubicBezTo>
                    <a:cubicBezTo>
                      <a:pt x="1253" y="2220"/>
                      <a:pt x="1432" y="2115"/>
                      <a:pt x="1582" y="1975"/>
                    </a:cubicBezTo>
                    <a:lnTo>
                      <a:pt x="1582" y="1975"/>
                    </a:lnTo>
                    <a:cubicBezTo>
                      <a:pt x="1572" y="2175"/>
                      <a:pt x="1580" y="2373"/>
                      <a:pt x="1621" y="2580"/>
                    </a:cubicBezTo>
                    <a:cubicBezTo>
                      <a:pt x="1690" y="2899"/>
                      <a:pt x="1850" y="3264"/>
                      <a:pt x="2169" y="3447"/>
                    </a:cubicBezTo>
                    <a:cubicBezTo>
                      <a:pt x="2308" y="3526"/>
                      <a:pt x="2464" y="3588"/>
                      <a:pt x="2622" y="3588"/>
                    </a:cubicBezTo>
                    <a:cubicBezTo>
                      <a:pt x="2646" y="3588"/>
                      <a:pt x="2670" y="3587"/>
                      <a:pt x="2694" y="3584"/>
                    </a:cubicBezTo>
                    <a:cubicBezTo>
                      <a:pt x="2900" y="3584"/>
                      <a:pt x="3082" y="3493"/>
                      <a:pt x="3219" y="3356"/>
                    </a:cubicBezTo>
                    <a:cubicBezTo>
                      <a:pt x="3344" y="3231"/>
                      <a:pt x="3446" y="3095"/>
                      <a:pt x="3528" y="2949"/>
                    </a:cubicBezTo>
                    <a:lnTo>
                      <a:pt x="3528" y="2949"/>
                    </a:lnTo>
                    <a:cubicBezTo>
                      <a:pt x="3545" y="3022"/>
                      <a:pt x="3563" y="3097"/>
                      <a:pt x="3584" y="3173"/>
                    </a:cubicBezTo>
                    <a:cubicBezTo>
                      <a:pt x="3653" y="3401"/>
                      <a:pt x="3767" y="3652"/>
                      <a:pt x="3995" y="3835"/>
                    </a:cubicBezTo>
                    <a:cubicBezTo>
                      <a:pt x="4124" y="3935"/>
                      <a:pt x="4307" y="4000"/>
                      <a:pt x="4488" y="4000"/>
                    </a:cubicBezTo>
                    <a:cubicBezTo>
                      <a:pt x="4595" y="4000"/>
                      <a:pt x="4701" y="3977"/>
                      <a:pt x="4794" y="3926"/>
                    </a:cubicBezTo>
                    <a:cubicBezTo>
                      <a:pt x="5045" y="3767"/>
                      <a:pt x="5159" y="3538"/>
                      <a:pt x="5273" y="3333"/>
                    </a:cubicBezTo>
                    <a:cubicBezTo>
                      <a:pt x="5502" y="2876"/>
                      <a:pt x="5616" y="2420"/>
                      <a:pt x="5753" y="1963"/>
                    </a:cubicBezTo>
                    <a:cubicBezTo>
                      <a:pt x="5798" y="1735"/>
                      <a:pt x="5867" y="1507"/>
                      <a:pt x="5935" y="1279"/>
                    </a:cubicBezTo>
                    <a:cubicBezTo>
                      <a:pt x="6027" y="1073"/>
                      <a:pt x="6095" y="822"/>
                      <a:pt x="6255" y="662"/>
                    </a:cubicBezTo>
                    <a:lnTo>
                      <a:pt x="6255" y="662"/>
                    </a:lnTo>
                    <a:cubicBezTo>
                      <a:pt x="6072" y="822"/>
                      <a:pt x="5981" y="1050"/>
                      <a:pt x="5890" y="1256"/>
                    </a:cubicBezTo>
                    <a:cubicBezTo>
                      <a:pt x="5798" y="1484"/>
                      <a:pt x="5707" y="1712"/>
                      <a:pt x="5639" y="1941"/>
                    </a:cubicBezTo>
                    <a:cubicBezTo>
                      <a:pt x="5479" y="2374"/>
                      <a:pt x="5342" y="2831"/>
                      <a:pt x="5114" y="3242"/>
                    </a:cubicBezTo>
                    <a:cubicBezTo>
                      <a:pt x="4999" y="3424"/>
                      <a:pt x="4862" y="3630"/>
                      <a:pt x="4680" y="3721"/>
                    </a:cubicBezTo>
                    <a:cubicBezTo>
                      <a:pt x="4623" y="3745"/>
                      <a:pt x="4556" y="3758"/>
                      <a:pt x="4489" y="3758"/>
                    </a:cubicBezTo>
                    <a:cubicBezTo>
                      <a:pt x="4368" y="3758"/>
                      <a:pt x="4243" y="3717"/>
                      <a:pt x="4155" y="3630"/>
                    </a:cubicBezTo>
                    <a:cubicBezTo>
                      <a:pt x="3995" y="3515"/>
                      <a:pt x="3904" y="3310"/>
                      <a:pt x="3835" y="3105"/>
                    </a:cubicBezTo>
                    <a:cubicBezTo>
                      <a:pt x="3767" y="2876"/>
                      <a:pt x="3721" y="2648"/>
                      <a:pt x="3721" y="2443"/>
                    </a:cubicBezTo>
                    <a:lnTo>
                      <a:pt x="3698" y="1621"/>
                    </a:lnTo>
                    <a:lnTo>
                      <a:pt x="3470" y="2397"/>
                    </a:lnTo>
                    <a:cubicBezTo>
                      <a:pt x="3465" y="2412"/>
                      <a:pt x="3460" y="2428"/>
                      <a:pt x="3454" y="2443"/>
                    </a:cubicBezTo>
                    <a:lnTo>
                      <a:pt x="3454" y="2443"/>
                    </a:lnTo>
                    <a:lnTo>
                      <a:pt x="3447" y="2443"/>
                    </a:lnTo>
                    <a:lnTo>
                      <a:pt x="3447" y="2443"/>
                    </a:lnTo>
                    <a:cubicBezTo>
                      <a:pt x="3448" y="2448"/>
                      <a:pt x="3448" y="2453"/>
                      <a:pt x="3449" y="2458"/>
                    </a:cubicBezTo>
                    <a:lnTo>
                      <a:pt x="3449" y="2458"/>
                    </a:lnTo>
                    <a:cubicBezTo>
                      <a:pt x="3355" y="2714"/>
                      <a:pt x="3204" y="2981"/>
                      <a:pt x="3014" y="3150"/>
                    </a:cubicBezTo>
                    <a:cubicBezTo>
                      <a:pt x="2913" y="3263"/>
                      <a:pt x="2785" y="3314"/>
                      <a:pt x="2648" y="3314"/>
                    </a:cubicBezTo>
                    <a:cubicBezTo>
                      <a:pt x="2536" y="3314"/>
                      <a:pt x="2419" y="3280"/>
                      <a:pt x="2306" y="3219"/>
                    </a:cubicBezTo>
                    <a:cubicBezTo>
                      <a:pt x="2078" y="3082"/>
                      <a:pt x="1941" y="2808"/>
                      <a:pt x="1872" y="2511"/>
                    </a:cubicBezTo>
                    <a:cubicBezTo>
                      <a:pt x="1828" y="2245"/>
                      <a:pt x="1827" y="1936"/>
                      <a:pt x="1848" y="1647"/>
                    </a:cubicBezTo>
                    <a:lnTo>
                      <a:pt x="1848" y="1647"/>
                    </a:lnTo>
                    <a:cubicBezTo>
                      <a:pt x="1848" y="1646"/>
                      <a:pt x="1849" y="1645"/>
                      <a:pt x="1850" y="1644"/>
                    </a:cubicBezTo>
                    <a:lnTo>
                      <a:pt x="1848" y="1643"/>
                    </a:lnTo>
                    <a:lnTo>
                      <a:pt x="1848" y="1643"/>
                    </a:lnTo>
                    <a:cubicBezTo>
                      <a:pt x="1848" y="1636"/>
                      <a:pt x="1849" y="1628"/>
                      <a:pt x="1850" y="1621"/>
                    </a:cubicBezTo>
                    <a:lnTo>
                      <a:pt x="1941" y="936"/>
                    </a:lnTo>
                    <a:lnTo>
                      <a:pt x="1941" y="936"/>
                    </a:lnTo>
                    <a:lnTo>
                      <a:pt x="1621" y="1530"/>
                    </a:lnTo>
                    <a:cubicBezTo>
                      <a:pt x="1507" y="1781"/>
                      <a:pt x="1279" y="2009"/>
                      <a:pt x="1005" y="2077"/>
                    </a:cubicBezTo>
                    <a:cubicBezTo>
                      <a:pt x="965" y="2084"/>
                      <a:pt x="925" y="2087"/>
                      <a:pt x="885" y="2087"/>
                    </a:cubicBezTo>
                    <a:cubicBezTo>
                      <a:pt x="788" y="2087"/>
                      <a:pt x="691" y="2071"/>
                      <a:pt x="594" y="2055"/>
                    </a:cubicBezTo>
                    <a:cubicBezTo>
                      <a:pt x="457" y="2009"/>
                      <a:pt x="366" y="1918"/>
                      <a:pt x="275" y="1804"/>
                    </a:cubicBezTo>
                    <a:cubicBezTo>
                      <a:pt x="138" y="1553"/>
                      <a:pt x="115" y="1233"/>
                      <a:pt x="115" y="913"/>
                    </a:cubicBezTo>
                    <a:cubicBezTo>
                      <a:pt x="115" y="617"/>
                      <a:pt x="160" y="297"/>
                      <a:pt x="206" y="0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79">
                <a:extLst>
                  <a:ext uri="{FF2B5EF4-FFF2-40B4-BE49-F238E27FC236}">
                    <a16:creationId xmlns:a16="http://schemas.microsoft.com/office/drawing/2014/main" id="{AE396882-1E7B-9F19-A76D-A296ECC6D429}"/>
                  </a:ext>
                </a:extLst>
              </p:cNvPr>
              <p:cNvSpPr/>
              <p:nvPr/>
            </p:nvSpPr>
            <p:spPr>
              <a:xfrm>
                <a:off x="1958046" y="650400"/>
                <a:ext cx="270188" cy="239635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7059" extrusionOk="0">
                    <a:moveTo>
                      <a:pt x="3669" y="1"/>
                    </a:moveTo>
                    <a:cubicBezTo>
                      <a:pt x="3629" y="1"/>
                      <a:pt x="3593" y="2"/>
                      <a:pt x="3561" y="6"/>
                    </a:cubicBezTo>
                    <a:cubicBezTo>
                      <a:pt x="0" y="348"/>
                      <a:pt x="4314" y="7059"/>
                      <a:pt x="4314" y="7059"/>
                    </a:cubicBezTo>
                    <a:cubicBezTo>
                      <a:pt x="4314" y="7059"/>
                      <a:pt x="4519" y="6283"/>
                      <a:pt x="5181" y="5484"/>
                    </a:cubicBezTo>
                    <a:cubicBezTo>
                      <a:pt x="6254" y="4183"/>
                      <a:pt x="4976" y="2288"/>
                      <a:pt x="4976" y="2288"/>
                    </a:cubicBezTo>
                    <a:lnTo>
                      <a:pt x="4976" y="2288"/>
                    </a:lnTo>
                    <a:cubicBezTo>
                      <a:pt x="5386" y="2396"/>
                      <a:pt x="5910" y="2491"/>
                      <a:pt x="6394" y="2491"/>
                    </a:cubicBezTo>
                    <a:cubicBezTo>
                      <a:pt x="7040" y="2491"/>
                      <a:pt x="7617" y="2321"/>
                      <a:pt x="7761" y="1786"/>
                    </a:cubicBezTo>
                    <a:cubicBezTo>
                      <a:pt x="7958" y="1105"/>
                      <a:pt x="4687" y="1"/>
                      <a:pt x="3669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79">
                <a:extLst>
                  <a:ext uri="{FF2B5EF4-FFF2-40B4-BE49-F238E27FC236}">
                    <a16:creationId xmlns:a16="http://schemas.microsoft.com/office/drawing/2014/main" id="{B325E26B-47C2-339A-6B04-CCEA8438E977}"/>
                  </a:ext>
                </a:extLst>
              </p:cNvPr>
              <p:cNvSpPr/>
              <p:nvPr/>
            </p:nvSpPr>
            <p:spPr>
              <a:xfrm>
                <a:off x="2070378" y="649925"/>
                <a:ext cx="156566" cy="175814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5179" extrusionOk="0">
                    <a:moveTo>
                      <a:pt x="302" y="1"/>
                    </a:moveTo>
                    <a:cubicBezTo>
                      <a:pt x="201" y="1"/>
                      <a:pt x="101" y="6"/>
                      <a:pt x="1" y="20"/>
                    </a:cubicBezTo>
                    <a:cubicBezTo>
                      <a:pt x="685" y="43"/>
                      <a:pt x="1347" y="248"/>
                      <a:pt x="1964" y="453"/>
                    </a:cubicBezTo>
                    <a:cubicBezTo>
                      <a:pt x="2283" y="568"/>
                      <a:pt x="2603" y="704"/>
                      <a:pt x="2900" y="841"/>
                    </a:cubicBezTo>
                    <a:cubicBezTo>
                      <a:pt x="3219" y="956"/>
                      <a:pt x="3516" y="1093"/>
                      <a:pt x="3813" y="1252"/>
                    </a:cubicBezTo>
                    <a:cubicBezTo>
                      <a:pt x="4086" y="1412"/>
                      <a:pt x="4383" y="1618"/>
                      <a:pt x="4315" y="1846"/>
                    </a:cubicBezTo>
                    <a:cubicBezTo>
                      <a:pt x="4246" y="2097"/>
                      <a:pt x="3949" y="2257"/>
                      <a:pt x="3653" y="2325"/>
                    </a:cubicBezTo>
                    <a:cubicBezTo>
                      <a:pt x="3477" y="2363"/>
                      <a:pt x="3301" y="2380"/>
                      <a:pt x="3125" y="2380"/>
                    </a:cubicBezTo>
                    <a:cubicBezTo>
                      <a:pt x="2981" y="2380"/>
                      <a:pt x="2838" y="2368"/>
                      <a:pt x="2694" y="2348"/>
                    </a:cubicBezTo>
                    <a:cubicBezTo>
                      <a:pt x="2352" y="2325"/>
                      <a:pt x="2032" y="2257"/>
                      <a:pt x="1713" y="2188"/>
                    </a:cubicBezTo>
                    <a:lnTo>
                      <a:pt x="1393" y="2120"/>
                    </a:lnTo>
                    <a:lnTo>
                      <a:pt x="1576" y="2371"/>
                    </a:lnTo>
                    <a:cubicBezTo>
                      <a:pt x="1713" y="2553"/>
                      <a:pt x="1827" y="2782"/>
                      <a:pt x="1941" y="3010"/>
                    </a:cubicBezTo>
                    <a:cubicBezTo>
                      <a:pt x="2032" y="3238"/>
                      <a:pt x="2123" y="3466"/>
                      <a:pt x="2169" y="3717"/>
                    </a:cubicBezTo>
                    <a:cubicBezTo>
                      <a:pt x="2215" y="3946"/>
                      <a:pt x="2260" y="4197"/>
                      <a:pt x="2238" y="4448"/>
                    </a:cubicBezTo>
                    <a:cubicBezTo>
                      <a:pt x="2238" y="4699"/>
                      <a:pt x="2169" y="4950"/>
                      <a:pt x="2078" y="5178"/>
                    </a:cubicBezTo>
                    <a:cubicBezTo>
                      <a:pt x="2215" y="4973"/>
                      <a:pt x="2283" y="4722"/>
                      <a:pt x="2329" y="4448"/>
                    </a:cubicBezTo>
                    <a:cubicBezTo>
                      <a:pt x="2352" y="4197"/>
                      <a:pt x="2352" y="3946"/>
                      <a:pt x="2329" y="3672"/>
                    </a:cubicBezTo>
                    <a:cubicBezTo>
                      <a:pt x="2283" y="3421"/>
                      <a:pt x="2215" y="3170"/>
                      <a:pt x="2123" y="2941"/>
                    </a:cubicBezTo>
                    <a:cubicBezTo>
                      <a:pt x="2066" y="2784"/>
                      <a:pt x="2000" y="2635"/>
                      <a:pt x="1924" y="2489"/>
                    </a:cubicBezTo>
                    <a:lnTo>
                      <a:pt x="1924" y="2489"/>
                    </a:lnTo>
                    <a:cubicBezTo>
                      <a:pt x="2160" y="2545"/>
                      <a:pt x="2404" y="2589"/>
                      <a:pt x="2648" y="2622"/>
                    </a:cubicBezTo>
                    <a:cubicBezTo>
                      <a:pt x="2802" y="2642"/>
                      <a:pt x="2961" y="2654"/>
                      <a:pt x="3120" y="2654"/>
                    </a:cubicBezTo>
                    <a:cubicBezTo>
                      <a:pt x="3315" y="2654"/>
                      <a:pt x="3510" y="2637"/>
                      <a:pt x="3698" y="2599"/>
                    </a:cubicBezTo>
                    <a:cubicBezTo>
                      <a:pt x="3881" y="2553"/>
                      <a:pt x="4064" y="2508"/>
                      <a:pt x="4223" y="2394"/>
                    </a:cubicBezTo>
                    <a:cubicBezTo>
                      <a:pt x="4383" y="2279"/>
                      <a:pt x="4520" y="2120"/>
                      <a:pt x="4589" y="1914"/>
                    </a:cubicBezTo>
                    <a:cubicBezTo>
                      <a:pt x="4611" y="1869"/>
                      <a:pt x="4611" y="1800"/>
                      <a:pt x="4611" y="1754"/>
                    </a:cubicBezTo>
                    <a:cubicBezTo>
                      <a:pt x="4611" y="1686"/>
                      <a:pt x="4589" y="1640"/>
                      <a:pt x="4566" y="1572"/>
                    </a:cubicBezTo>
                    <a:cubicBezTo>
                      <a:pt x="4520" y="1481"/>
                      <a:pt x="4452" y="1389"/>
                      <a:pt x="4383" y="1321"/>
                    </a:cubicBezTo>
                    <a:cubicBezTo>
                      <a:pt x="4246" y="1184"/>
                      <a:pt x="4086" y="1115"/>
                      <a:pt x="3949" y="1024"/>
                    </a:cubicBezTo>
                    <a:cubicBezTo>
                      <a:pt x="3310" y="704"/>
                      <a:pt x="2671" y="499"/>
                      <a:pt x="2032" y="294"/>
                    </a:cubicBezTo>
                    <a:cubicBezTo>
                      <a:pt x="1690" y="202"/>
                      <a:pt x="1370" y="111"/>
                      <a:pt x="1028" y="65"/>
                    </a:cubicBezTo>
                    <a:cubicBezTo>
                      <a:pt x="786" y="33"/>
                      <a:pt x="544" y="1"/>
                      <a:pt x="302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1" name="Google Shape;1631;p79">
            <a:extLst>
              <a:ext uri="{FF2B5EF4-FFF2-40B4-BE49-F238E27FC236}">
                <a16:creationId xmlns:a16="http://schemas.microsoft.com/office/drawing/2014/main" id="{2D9089D5-E0FB-D992-B083-B3B197A76CAA}"/>
              </a:ext>
            </a:extLst>
          </p:cNvPr>
          <p:cNvGrpSpPr/>
          <p:nvPr/>
        </p:nvGrpSpPr>
        <p:grpSpPr>
          <a:xfrm>
            <a:off x="6683550" y="1501100"/>
            <a:ext cx="715425" cy="574125"/>
            <a:chOff x="6683550" y="1501100"/>
            <a:chExt cx="715425" cy="574125"/>
          </a:xfrm>
        </p:grpSpPr>
        <p:sp>
          <p:nvSpPr>
            <p:cNvPr id="1632" name="Google Shape;1632;p79">
              <a:extLst>
                <a:ext uri="{FF2B5EF4-FFF2-40B4-BE49-F238E27FC236}">
                  <a16:creationId xmlns:a16="http://schemas.microsoft.com/office/drawing/2014/main" id="{EC5D012D-5197-F188-2555-04A28269280D}"/>
                </a:ext>
              </a:extLst>
            </p:cNvPr>
            <p:cNvSpPr/>
            <p:nvPr/>
          </p:nvSpPr>
          <p:spPr>
            <a:xfrm>
              <a:off x="6683550" y="1501100"/>
              <a:ext cx="715425" cy="574125"/>
            </a:xfrm>
            <a:custGeom>
              <a:avLst/>
              <a:gdLst/>
              <a:ahLst/>
              <a:cxnLst/>
              <a:rect l="l" t="t" r="r" b="b"/>
              <a:pathLst>
                <a:path w="28617" h="22965" extrusionOk="0">
                  <a:moveTo>
                    <a:pt x="27078" y="0"/>
                  </a:moveTo>
                  <a:cubicBezTo>
                    <a:pt x="26255" y="0"/>
                    <a:pt x="24997" y="746"/>
                    <a:pt x="23259" y="2569"/>
                  </a:cubicBezTo>
                  <a:cubicBezTo>
                    <a:pt x="18582" y="7496"/>
                    <a:pt x="14244" y="11722"/>
                    <a:pt x="13749" y="11722"/>
                  </a:cubicBezTo>
                  <a:cubicBezTo>
                    <a:pt x="13746" y="11722"/>
                    <a:pt x="13743" y="11722"/>
                    <a:pt x="13741" y="11722"/>
                  </a:cubicBezTo>
                  <a:cubicBezTo>
                    <a:pt x="13284" y="11676"/>
                    <a:pt x="3858" y="8024"/>
                    <a:pt x="3858" y="8024"/>
                  </a:cubicBezTo>
                  <a:lnTo>
                    <a:pt x="0" y="20053"/>
                  </a:lnTo>
                  <a:cubicBezTo>
                    <a:pt x="0" y="20053"/>
                    <a:pt x="8534" y="22964"/>
                    <a:pt x="14634" y="22964"/>
                  </a:cubicBezTo>
                  <a:cubicBezTo>
                    <a:pt x="16248" y="22964"/>
                    <a:pt x="17692" y="22761"/>
                    <a:pt x="18763" y="22245"/>
                  </a:cubicBezTo>
                  <a:cubicBezTo>
                    <a:pt x="20885" y="21217"/>
                    <a:pt x="26249" y="9143"/>
                    <a:pt x="27710" y="4875"/>
                  </a:cubicBezTo>
                  <a:cubicBezTo>
                    <a:pt x="28616" y="2170"/>
                    <a:pt x="28480" y="0"/>
                    <a:pt x="27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9">
              <a:extLst>
                <a:ext uri="{FF2B5EF4-FFF2-40B4-BE49-F238E27FC236}">
                  <a16:creationId xmlns:a16="http://schemas.microsoft.com/office/drawing/2014/main" id="{278FCD86-5A65-DD0B-37F0-9D7A2C1E5CBF}"/>
                </a:ext>
              </a:extLst>
            </p:cNvPr>
            <p:cNvSpPr/>
            <p:nvPr/>
          </p:nvSpPr>
          <p:spPr>
            <a:xfrm>
              <a:off x="6751100" y="1747500"/>
              <a:ext cx="84825" cy="250750"/>
            </a:xfrm>
            <a:custGeom>
              <a:avLst/>
              <a:gdLst/>
              <a:ahLst/>
              <a:cxnLst/>
              <a:rect l="l" t="t" r="r" b="b"/>
              <a:pathLst>
                <a:path w="3393" h="10030" extrusionOk="0">
                  <a:moveTo>
                    <a:pt x="3381" y="0"/>
                  </a:moveTo>
                  <a:cubicBezTo>
                    <a:pt x="3375" y="0"/>
                    <a:pt x="3370" y="6"/>
                    <a:pt x="3370" y="17"/>
                  </a:cubicBezTo>
                  <a:cubicBezTo>
                    <a:pt x="2982" y="793"/>
                    <a:pt x="2708" y="1661"/>
                    <a:pt x="2411" y="2482"/>
                  </a:cubicBezTo>
                  <a:cubicBezTo>
                    <a:pt x="2114" y="3304"/>
                    <a:pt x="1840" y="4126"/>
                    <a:pt x="1544" y="4948"/>
                  </a:cubicBezTo>
                  <a:cubicBezTo>
                    <a:pt x="1270" y="5769"/>
                    <a:pt x="265" y="9147"/>
                    <a:pt x="14" y="9992"/>
                  </a:cubicBezTo>
                  <a:cubicBezTo>
                    <a:pt x="1" y="10019"/>
                    <a:pt x="19" y="10030"/>
                    <a:pt x="41" y="10030"/>
                  </a:cubicBezTo>
                  <a:cubicBezTo>
                    <a:pt x="56" y="10030"/>
                    <a:pt x="73" y="10024"/>
                    <a:pt x="83" y="10015"/>
                  </a:cubicBezTo>
                  <a:cubicBezTo>
                    <a:pt x="380" y="9170"/>
                    <a:pt x="1612" y="5861"/>
                    <a:pt x="1886" y="5016"/>
                  </a:cubicBezTo>
                  <a:cubicBezTo>
                    <a:pt x="2160" y="4171"/>
                    <a:pt x="2434" y="3327"/>
                    <a:pt x="2708" y="2482"/>
                  </a:cubicBezTo>
                  <a:cubicBezTo>
                    <a:pt x="2936" y="1684"/>
                    <a:pt x="3233" y="839"/>
                    <a:pt x="3392" y="17"/>
                  </a:cubicBezTo>
                  <a:cubicBezTo>
                    <a:pt x="3392" y="6"/>
                    <a:pt x="3387" y="0"/>
                    <a:pt x="3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4" name="Google Shape;1634;p79">
            <a:extLst>
              <a:ext uri="{FF2B5EF4-FFF2-40B4-BE49-F238E27FC236}">
                <a16:creationId xmlns:a16="http://schemas.microsoft.com/office/drawing/2014/main" id="{723988F8-8FE2-9FB2-796B-9E8D3B4595E9}"/>
              </a:ext>
            </a:extLst>
          </p:cNvPr>
          <p:cNvSpPr/>
          <p:nvPr/>
        </p:nvSpPr>
        <p:spPr>
          <a:xfrm>
            <a:off x="1907550" y="516448"/>
            <a:ext cx="5328900" cy="74241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79">
            <a:extLst>
              <a:ext uri="{FF2B5EF4-FFF2-40B4-BE49-F238E27FC236}">
                <a16:creationId xmlns:a16="http://schemas.microsoft.com/office/drawing/2014/main" id="{5D349B3F-F2EB-787B-ACC3-8CDAB8326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3250" y="1732994"/>
            <a:ext cx="4057500" cy="18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WEEK 2</a:t>
            </a:r>
            <a:br>
              <a:rPr lang="en-US" sz="5400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6000" i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0" i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Ethics for IT Workers &amp; Users</a:t>
            </a:r>
            <a:endParaRPr sz="5400" b="0" i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636" name="Google Shape;1636;p79">
            <a:extLst>
              <a:ext uri="{FF2B5EF4-FFF2-40B4-BE49-F238E27FC236}">
                <a16:creationId xmlns:a16="http://schemas.microsoft.com/office/drawing/2014/main" id="{6B05A500-E6C5-BDC2-B948-D92F705153CF}"/>
              </a:ext>
            </a:extLst>
          </p:cNvPr>
          <p:cNvCxnSpPr/>
          <p:nvPr/>
        </p:nvCxnSpPr>
        <p:spPr>
          <a:xfrm>
            <a:off x="721960" y="4446750"/>
            <a:ext cx="77076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7" name="Google Shape;1637;p79">
            <a:extLst>
              <a:ext uri="{FF2B5EF4-FFF2-40B4-BE49-F238E27FC236}">
                <a16:creationId xmlns:a16="http://schemas.microsoft.com/office/drawing/2014/main" id="{CEB95207-6B4D-5A95-F6F9-5384EB79272F}"/>
              </a:ext>
            </a:extLst>
          </p:cNvPr>
          <p:cNvGrpSpPr/>
          <p:nvPr/>
        </p:nvGrpSpPr>
        <p:grpSpPr>
          <a:xfrm>
            <a:off x="1251361" y="1024196"/>
            <a:ext cx="1321950" cy="3422451"/>
            <a:chOff x="1251361" y="1024196"/>
            <a:chExt cx="1321950" cy="3422451"/>
          </a:xfrm>
        </p:grpSpPr>
        <p:sp>
          <p:nvSpPr>
            <p:cNvPr id="1638" name="Google Shape;1638;p79">
              <a:extLst>
                <a:ext uri="{FF2B5EF4-FFF2-40B4-BE49-F238E27FC236}">
                  <a16:creationId xmlns:a16="http://schemas.microsoft.com/office/drawing/2014/main" id="{5967FB03-48E5-94D6-206B-C20B7840A047}"/>
                </a:ext>
              </a:extLst>
            </p:cNvPr>
            <p:cNvSpPr/>
            <p:nvPr/>
          </p:nvSpPr>
          <p:spPr>
            <a:xfrm>
              <a:off x="1952614" y="2055080"/>
              <a:ext cx="103099" cy="117357"/>
            </a:xfrm>
            <a:custGeom>
              <a:avLst/>
              <a:gdLst/>
              <a:ahLst/>
              <a:cxnLst/>
              <a:rect l="l" t="t" r="r" b="b"/>
              <a:pathLst>
                <a:path w="3037" h="3457" extrusionOk="0">
                  <a:moveTo>
                    <a:pt x="36" y="0"/>
                  </a:moveTo>
                  <a:cubicBezTo>
                    <a:pt x="23" y="0"/>
                    <a:pt x="0" y="17"/>
                    <a:pt x="0" y="33"/>
                  </a:cubicBezTo>
                  <a:cubicBezTo>
                    <a:pt x="46" y="193"/>
                    <a:pt x="343" y="1197"/>
                    <a:pt x="434" y="1471"/>
                  </a:cubicBezTo>
                  <a:cubicBezTo>
                    <a:pt x="617" y="1927"/>
                    <a:pt x="822" y="2361"/>
                    <a:pt x="1119" y="2680"/>
                  </a:cubicBezTo>
                  <a:cubicBezTo>
                    <a:pt x="1415" y="2977"/>
                    <a:pt x="1735" y="3183"/>
                    <a:pt x="2055" y="3297"/>
                  </a:cubicBezTo>
                  <a:cubicBezTo>
                    <a:pt x="2214" y="3365"/>
                    <a:pt x="2374" y="3411"/>
                    <a:pt x="2557" y="3434"/>
                  </a:cubicBezTo>
                  <a:cubicBezTo>
                    <a:pt x="2625" y="3445"/>
                    <a:pt x="2705" y="3457"/>
                    <a:pt x="2785" y="3457"/>
                  </a:cubicBezTo>
                  <a:cubicBezTo>
                    <a:pt x="2865" y="3457"/>
                    <a:pt x="2945" y="3445"/>
                    <a:pt x="3013" y="3411"/>
                  </a:cubicBezTo>
                  <a:cubicBezTo>
                    <a:pt x="3036" y="3388"/>
                    <a:pt x="3013" y="3342"/>
                    <a:pt x="2990" y="3342"/>
                  </a:cubicBezTo>
                  <a:cubicBezTo>
                    <a:pt x="2853" y="3274"/>
                    <a:pt x="2694" y="3274"/>
                    <a:pt x="2557" y="3228"/>
                  </a:cubicBezTo>
                  <a:cubicBezTo>
                    <a:pt x="2397" y="3183"/>
                    <a:pt x="2237" y="3137"/>
                    <a:pt x="2077" y="3046"/>
                  </a:cubicBezTo>
                  <a:cubicBezTo>
                    <a:pt x="1803" y="2909"/>
                    <a:pt x="1507" y="2703"/>
                    <a:pt x="1256" y="2452"/>
                  </a:cubicBezTo>
                  <a:cubicBezTo>
                    <a:pt x="982" y="2201"/>
                    <a:pt x="776" y="1836"/>
                    <a:pt x="594" y="1425"/>
                  </a:cubicBezTo>
                  <a:cubicBezTo>
                    <a:pt x="502" y="1197"/>
                    <a:pt x="46" y="10"/>
                    <a:pt x="46" y="10"/>
                  </a:cubicBezTo>
                  <a:cubicBezTo>
                    <a:pt x="46" y="3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9">
              <a:extLst>
                <a:ext uri="{FF2B5EF4-FFF2-40B4-BE49-F238E27FC236}">
                  <a16:creationId xmlns:a16="http://schemas.microsoft.com/office/drawing/2014/main" id="{99AC6F95-A7E9-FFF3-5A20-F6D88E4EFC5E}"/>
                </a:ext>
              </a:extLst>
            </p:cNvPr>
            <p:cNvSpPr/>
            <p:nvPr/>
          </p:nvSpPr>
          <p:spPr>
            <a:xfrm>
              <a:off x="1607029" y="2014343"/>
              <a:ext cx="413039" cy="1604766"/>
            </a:xfrm>
            <a:custGeom>
              <a:avLst/>
              <a:gdLst/>
              <a:ahLst/>
              <a:cxnLst/>
              <a:rect l="l" t="t" r="r" b="b"/>
              <a:pathLst>
                <a:path w="12167" h="47272" extrusionOk="0">
                  <a:moveTo>
                    <a:pt x="1689" y="0"/>
                  </a:moveTo>
                  <a:cubicBezTo>
                    <a:pt x="1689" y="0"/>
                    <a:pt x="502" y="23305"/>
                    <a:pt x="0" y="29582"/>
                  </a:cubicBezTo>
                  <a:lnTo>
                    <a:pt x="2808" y="47271"/>
                  </a:lnTo>
                  <a:cubicBezTo>
                    <a:pt x="6916" y="42204"/>
                    <a:pt x="11664" y="36133"/>
                    <a:pt x="11961" y="34672"/>
                  </a:cubicBezTo>
                  <a:cubicBezTo>
                    <a:pt x="12029" y="34375"/>
                    <a:pt x="12098" y="33804"/>
                    <a:pt x="12166" y="33074"/>
                  </a:cubicBezTo>
                  <a:lnTo>
                    <a:pt x="7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9">
              <a:extLst>
                <a:ext uri="{FF2B5EF4-FFF2-40B4-BE49-F238E27FC236}">
                  <a16:creationId xmlns:a16="http://schemas.microsoft.com/office/drawing/2014/main" id="{DF93AE69-3426-27E1-5938-88B3E35E66D4}"/>
                </a:ext>
              </a:extLst>
            </p:cNvPr>
            <p:cNvSpPr/>
            <p:nvPr/>
          </p:nvSpPr>
          <p:spPr>
            <a:xfrm>
              <a:off x="1786000" y="3766305"/>
              <a:ext cx="774920" cy="644595"/>
            </a:xfrm>
            <a:custGeom>
              <a:avLst/>
              <a:gdLst/>
              <a:ahLst/>
              <a:cxnLst/>
              <a:rect l="l" t="t" r="r" b="b"/>
              <a:pathLst>
                <a:path w="22827" h="18988" extrusionOk="0">
                  <a:moveTo>
                    <a:pt x="10888" y="0"/>
                  </a:moveTo>
                  <a:lnTo>
                    <a:pt x="1" y="1803"/>
                  </a:lnTo>
                  <a:cubicBezTo>
                    <a:pt x="1" y="1803"/>
                    <a:pt x="3151" y="18854"/>
                    <a:pt x="3425" y="18968"/>
                  </a:cubicBezTo>
                  <a:cubicBezTo>
                    <a:pt x="3458" y="18981"/>
                    <a:pt x="3526" y="18988"/>
                    <a:pt x="3624" y="18988"/>
                  </a:cubicBezTo>
                  <a:cubicBezTo>
                    <a:pt x="5715" y="18988"/>
                    <a:pt x="21710" y="16100"/>
                    <a:pt x="22255" y="15795"/>
                  </a:cubicBezTo>
                  <a:cubicBezTo>
                    <a:pt x="22826" y="15498"/>
                    <a:pt x="21982" y="13832"/>
                    <a:pt x="21206" y="13399"/>
                  </a:cubicBezTo>
                  <a:cubicBezTo>
                    <a:pt x="20429" y="12988"/>
                    <a:pt x="13171" y="11184"/>
                    <a:pt x="13171" y="11184"/>
                  </a:cubicBezTo>
                  <a:lnTo>
                    <a:pt x="10888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9">
              <a:extLst>
                <a:ext uri="{FF2B5EF4-FFF2-40B4-BE49-F238E27FC236}">
                  <a16:creationId xmlns:a16="http://schemas.microsoft.com/office/drawing/2014/main" id="{6E9B39FB-D449-771D-FEDA-34ADED199851}"/>
                </a:ext>
              </a:extLst>
            </p:cNvPr>
            <p:cNvSpPr/>
            <p:nvPr/>
          </p:nvSpPr>
          <p:spPr>
            <a:xfrm>
              <a:off x="2328413" y="4168448"/>
              <a:ext cx="2342" cy="815"/>
            </a:xfrm>
            <a:custGeom>
              <a:avLst/>
              <a:gdLst/>
              <a:ahLst/>
              <a:cxnLst/>
              <a:rect l="l" t="t" r="r" b="b"/>
              <a:pathLst>
                <a:path w="69" h="24" extrusionOk="0">
                  <a:moveTo>
                    <a:pt x="1" y="0"/>
                  </a:moveTo>
                  <a:cubicBezTo>
                    <a:pt x="1" y="23"/>
                    <a:pt x="23" y="23"/>
                    <a:pt x="69" y="23"/>
                  </a:cubicBezTo>
                  <a:cubicBezTo>
                    <a:pt x="2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C6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9">
              <a:extLst>
                <a:ext uri="{FF2B5EF4-FFF2-40B4-BE49-F238E27FC236}">
                  <a16:creationId xmlns:a16="http://schemas.microsoft.com/office/drawing/2014/main" id="{28FAC863-0BC9-EA56-8FFF-AEA5AB14DF12}"/>
                </a:ext>
              </a:extLst>
            </p:cNvPr>
            <p:cNvSpPr/>
            <p:nvPr/>
          </p:nvSpPr>
          <p:spPr>
            <a:xfrm>
              <a:off x="1857290" y="4142104"/>
              <a:ext cx="715240" cy="275009"/>
            </a:xfrm>
            <a:custGeom>
              <a:avLst/>
              <a:gdLst/>
              <a:ahLst/>
              <a:cxnLst/>
              <a:rect l="l" t="t" r="r" b="b"/>
              <a:pathLst>
                <a:path w="21069" h="8101" extrusionOk="0">
                  <a:moveTo>
                    <a:pt x="11231" y="0"/>
                  </a:moveTo>
                  <a:lnTo>
                    <a:pt x="1" y="2146"/>
                  </a:lnTo>
                  <a:cubicBezTo>
                    <a:pt x="1" y="2169"/>
                    <a:pt x="1074" y="7966"/>
                    <a:pt x="1370" y="8081"/>
                  </a:cubicBezTo>
                  <a:cubicBezTo>
                    <a:pt x="1404" y="8094"/>
                    <a:pt x="1471" y="8100"/>
                    <a:pt x="1569" y="8100"/>
                  </a:cubicBezTo>
                  <a:cubicBezTo>
                    <a:pt x="3674" y="8100"/>
                    <a:pt x="19930" y="5190"/>
                    <a:pt x="20475" y="4885"/>
                  </a:cubicBezTo>
                  <a:cubicBezTo>
                    <a:pt x="21068" y="4565"/>
                    <a:pt x="20201" y="2876"/>
                    <a:pt x="19402" y="2443"/>
                  </a:cubicBezTo>
                  <a:cubicBezTo>
                    <a:pt x="18626" y="2009"/>
                    <a:pt x="11276" y="206"/>
                    <a:pt x="11276" y="206"/>
                  </a:cubicBezTo>
                  <a:lnTo>
                    <a:pt x="11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9">
              <a:extLst>
                <a:ext uri="{FF2B5EF4-FFF2-40B4-BE49-F238E27FC236}">
                  <a16:creationId xmlns:a16="http://schemas.microsoft.com/office/drawing/2014/main" id="{A10EC9F3-CAF5-C723-CAFE-D460C15EA130}"/>
                </a:ext>
              </a:extLst>
            </p:cNvPr>
            <p:cNvSpPr/>
            <p:nvPr/>
          </p:nvSpPr>
          <p:spPr>
            <a:xfrm>
              <a:off x="1927799" y="4285465"/>
              <a:ext cx="616045" cy="113147"/>
            </a:xfrm>
            <a:custGeom>
              <a:avLst/>
              <a:gdLst/>
              <a:ahLst/>
              <a:cxnLst/>
              <a:rect l="l" t="t" r="r" b="b"/>
              <a:pathLst>
                <a:path w="18147" h="3333" extrusionOk="0">
                  <a:moveTo>
                    <a:pt x="18078" y="0"/>
                  </a:moveTo>
                  <a:cubicBezTo>
                    <a:pt x="15066" y="457"/>
                    <a:pt x="2968" y="2625"/>
                    <a:pt x="46" y="3310"/>
                  </a:cubicBezTo>
                  <a:cubicBezTo>
                    <a:pt x="1" y="3310"/>
                    <a:pt x="24" y="3333"/>
                    <a:pt x="46" y="3333"/>
                  </a:cubicBezTo>
                  <a:cubicBezTo>
                    <a:pt x="3037" y="2922"/>
                    <a:pt x="15111" y="685"/>
                    <a:pt x="18078" y="46"/>
                  </a:cubicBezTo>
                  <a:cubicBezTo>
                    <a:pt x="18147" y="46"/>
                    <a:pt x="18147" y="0"/>
                    <a:pt x="18078" y="0"/>
                  </a:cubicBezTo>
                  <a:close/>
                </a:path>
              </a:pathLst>
            </a:custGeom>
            <a:solidFill>
              <a:srgbClr val="FE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9">
              <a:extLst>
                <a:ext uri="{FF2B5EF4-FFF2-40B4-BE49-F238E27FC236}">
                  <a16:creationId xmlns:a16="http://schemas.microsoft.com/office/drawing/2014/main" id="{DFA33F85-5E5E-DCE9-8F12-2106F41AD7EC}"/>
                </a:ext>
              </a:extLst>
            </p:cNvPr>
            <p:cNvSpPr/>
            <p:nvPr/>
          </p:nvSpPr>
          <p:spPr>
            <a:xfrm>
              <a:off x="2157318" y="4143666"/>
              <a:ext cx="119224" cy="51363"/>
            </a:xfrm>
            <a:custGeom>
              <a:avLst/>
              <a:gdLst/>
              <a:ahLst/>
              <a:cxnLst/>
              <a:rect l="l" t="t" r="r" b="b"/>
              <a:pathLst>
                <a:path w="3512" h="1513" extrusionOk="0">
                  <a:moveTo>
                    <a:pt x="3397" y="0"/>
                  </a:moveTo>
                  <a:cubicBezTo>
                    <a:pt x="2187" y="0"/>
                    <a:pt x="772" y="434"/>
                    <a:pt x="19" y="1438"/>
                  </a:cubicBezTo>
                  <a:cubicBezTo>
                    <a:pt x="0" y="1475"/>
                    <a:pt x="27" y="1513"/>
                    <a:pt x="63" y="1513"/>
                  </a:cubicBezTo>
                  <a:cubicBezTo>
                    <a:pt x="71" y="1513"/>
                    <a:pt x="79" y="1511"/>
                    <a:pt x="87" y="1506"/>
                  </a:cubicBezTo>
                  <a:cubicBezTo>
                    <a:pt x="1183" y="936"/>
                    <a:pt x="2233" y="502"/>
                    <a:pt x="3420" y="160"/>
                  </a:cubicBezTo>
                  <a:cubicBezTo>
                    <a:pt x="3511" y="137"/>
                    <a:pt x="3488" y="23"/>
                    <a:pt x="3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9">
              <a:extLst>
                <a:ext uri="{FF2B5EF4-FFF2-40B4-BE49-F238E27FC236}">
                  <a16:creationId xmlns:a16="http://schemas.microsoft.com/office/drawing/2014/main" id="{36747DCD-5FB0-1BD6-1C97-7D27D4A4F3BB}"/>
                </a:ext>
              </a:extLst>
            </p:cNvPr>
            <p:cNvSpPr/>
            <p:nvPr/>
          </p:nvSpPr>
          <p:spPr>
            <a:xfrm>
              <a:off x="2189093" y="4156057"/>
              <a:ext cx="119224" cy="51363"/>
            </a:xfrm>
            <a:custGeom>
              <a:avLst/>
              <a:gdLst/>
              <a:ahLst/>
              <a:cxnLst/>
              <a:rect l="l" t="t" r="r" b="b"/>
              <a:pathLst>
                <a:path w="3512" h="1513" extrusionOk="0">
                  <a:moveTo>
                    <a:pt x="3397" y="0"/>
                  </a:moveTo>
                  <a:cubicBezTo>
                    <a:pt x="2187" y="0"/>
                    <a:pt x="772" y="434"/>
                    <a:pt x="19" y="1438"/>
                  </a:cubicBezTo>
                  <a:cubicBezTo>
                    <a:pt x="0" y="1475"/>
                    <a:pt x="27" y="1513"/>
                    <a:pt x="63" y="1513"/>
                  </a:cubicBezTo>
                  <a:cubicBezTo>
                    <a:pt x="71" y="1513"/>
                    <a:pt x="79" y="1511"/>
                    <a:pt x="87" y="1507"/>
                  </a:cubicBezTo>
                  <a:cubicBezTo>
                    <a:pt x="1183" y="936"/>
                    <a:pt x="2233" y="502"/>
                    <a:pt x="3420" y="160"/>
                  </a:cubicBezTo>
                  <a:cubicBezTo>
                    <a:pt x="3511" y="137"/>
                    <a:pt x="3488" y="0"/>
                    <a:pt x="3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9">
              <a:extLst>
                <a:ext uri="{FF2B5EF4-FFF2-40B4-BE49-F238E27FC236}">
                  <a16:creationId xmlns:a16="http://schemas.microsoft.com/office/drawing/2014/main" id="{0F84EC79-7591-5348-179E-ECA3AD7377D1}"/>
                </a:ext>
              </a:extLst>
            </p:cNvPr>
            <p:cNvSpPr/>
            <p:nvPr/>
          </p:nvSpPr>
          <p:spPr>
            <a:xfrm>
              <a:off x="2221139" y="4168448"/>
              <a:ext cx="118918" cy="50718"/>
            </a:xfrm>
            <a:custGeom>
              <a:avLst/>
              <a:gdLst/>
              <a:ahLst/>
              <a:cxnLst/>
              <a:rect l="l" t="t" r="r" b="b"/>
              <a:pathLst>
                <a:path w="3503" h="1494" extrusionOk="0">
                  <a:moveTo>
                    <a:pt x="3412" y="0"/>
                  </a:moveTo>
                  <a:cubicBezTo>
                    <a:pt x="2179" y="0"/>
                    <a:pt x="787" y="434"/>
                    <a:pt x="33" y="1438"/>
                  </a:cubicBezTo>
                  <a:cubicBezTo>
                    <a:pt x="0" y="1472"/>
                    <a:pt x="28" y="1493"/>
                    <a:pt x="54" y="1493"/>
                  </a:cubicBezTo>
                  <a:cubicBezTo>
                    <a:pt x="64" y="1493"/>
                    <a:pt x="73" y="1490"/>
                    <a:pt x="79" y="1484"/>
                  </a:cubicBezTo>
                  <a:cubicBezTo>
                    <a:pt x="1175" y="913"/>
                    <a:pt x="2225" y="480"/>
                    <a:pt x="3434" y="160"/>
                  </a:cubicBezTo>
                  <a:cubicBezTo>
                    <a:pt x="3503" y="137"/>
                    <a:pt x="3480" y="0"/>
                    <a:pt x="3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9">
              <a:extLst>
                <a:ext uri="{FF2B5EF4-FFF2-40B4-BE49-F238E27FC236}">
                  <a16:creationId xmlns:a16="http://schemas.microsoft.com/office/drawing/2014/main" id="{FBAC181B-65EA-CA3F-E711-BD9FF9BD7919}"/>
                </a:ext>
              </a:extLst>
            </p:cNvPr>
            <p:cNvSpPr/>
            <p:nvPr/>
          </p:nvSpPr>
          <p:spPr>
            <a:xfrm>
              <a:off x="1874331" y="4284684"/>
              <a:ext cx="698979" cy="161964"/>
            </a:xfrm>
            <a:custGeom>
              <a:avLst/>
              <a:gdLst/>
              <a:ahLst/>
              <a:cxnLst/>
              <a:rect l="l" t="t" r="r" b="b"/>
              <a:pathLst>
                <a:path w="20590" h="4771" extrusionOk="0">
                  <a:moveTo>
                    <a:pt x="20133" y="0"/>
                  </a:moveTo>
                  <a:cubicBezTo>
                    <a:pt x="20133" y="0"/>
                    <a:pt x="731" y="3287"/>
                    <a:pt x="366" y="3424"/>
                  </a:cubicBezTo>
                  <a:cubicBezTo>
                    <a:pt x="1" y="3538"/>
                    <a:pt x="92" y="4748"/>
                    <a:pt x="435" y="4771"/>
                  </a:cubicBezTo>
                  <a:cubicBezTo>
                    <a:pt x="436" y="4771"/>
                    <a:pt x="437" y="4771"/>
                    <a:pt x="439" y="4771"/>
                  </a:cubicBezTo>
                  <a:cubicBezTo>
                    <a:pt x="907" y="4771"/>
                    <a:pt x="20179" y="1392"/>
                    <a:pt x="20384" y="1256"/>
                  </a:cubicBezTo>
                  <a:cubicBezTo>
                    <a:pt x="20589" y="1141"/>
                    <a:pt x="20475" y="46"/>
                    <a:pt x="20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9">
              <a:extLst>
                <a:ext uri="{FF2B5EF4-FFF2-40B4-BE49-F238E27FC236}">
                  <a16:creationId xmlns:a16="http://schemas.microsoft.com/office/drawing/2014/main" id="{9EE3BAEA-4C79-F91F-4549-5ACD40434C86}"/>
                </a:ext>
              </a:extLst>
            </p:cNvPr>
            <p:cNvSpPr/>
            <p:nvPr/>
          </p:nvSpPr>
          <p:spPr>
            <a:xfrm>
              <a:off x="1896295" y="4264315"/>
              <a:ext cx="109583" cy="77910"/>
            </a:xfrm>
            <a:custGeom>
              <a:avLst/>
              <a:gdLst/>
              <a:ahLst/>
              <a:cxnLst/>
              <a:rect l="l" t="t" r="r" b="b"/>
              <a:pathLst>
                <a:path w="3228" h="2295" extrusionOk="0">
                  <a:moveTo>
                    <a:pt x="1592" y="1"/>
                  </a:moveTo>
                  <a:cubicBezTo>
                    <a:pt x="443" y="1"/>
                    <a:pt x="0" y="1847"/>
                    <a:pt x="1294" y="2244"/>
                  </a:cubicBezTo>
                  <a:cubicBezTo>
                    <a:pt x="1412" y="2279"/>
                    <a:pt x="1526" y="2295"/>
                    <a:pt x="1633" y="2295"/>
                  </a:cubicBezTo>
                  <a:cubicBezTo>
                    <a:pt x="2784" y="2295"/>
                    <a:pt x="3228" y="428"/>
                    <a:pt x="1933" y="52"/>
                  </a:cubicBezTo>
                  <a:cubicBezTo>
                    <a:pt x="1814" y="17"/>
                    <a:pt x="1700" y="1"/>
                    <a:pt x="1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9">
              <a:extLst>
                <a:ext uri="{FF2B5EF4-FFF2-40B4-BE49-F238E27FC236}">
                  <a16:creationId xmlns:a16="http://schemas.microsoft.com/office/drawing/2014/main" id="{583BDC24-D4C8-1386-37EA-2A057B33E212}"/>
                </a:ext>
              </a:extLst>
            </p:cNvPr>
            <p:cNvSpPr/>
            <p:nvPr/>
          </p:nvSpPr>
          <p:spPr>
            <a:xfrm>
              <a:off x="1457456" y="2014343"/>
              <a:ext cx="757878" cy="2089061"/>
            </a:xfrm>
            <a:custGeom>
              <a:avLst/>
              <a:gdLst/>
              <a:ahLst/>
              <a:cxnLst/>
              <a:rect l="l" t="t" r="r" b="b"/>
              <a:pathLst>
                <a:path w="22325" h="61538" extrusionOk="0">
                  <a:moveTo>
                    <a:pt x="2466" y="0"/>
                  </a:moveTo>
                  <a:cubicBezTo>
                    <a:pt x="2466" y="0"/>
                    <a:pt x="1" y="6368"/>
                    <a:pt x="435" y="9062"/>
                  </a:cubicBezTo>
                  <a:cubicBezTo>
                    <a:pt x="663" y="10363"/>
                    <a:pt x="5479" y="33006"/>
                    <a:pt x="6095" y="35676"/>
                  </a:cubicBezTo>
                  <a:cubicBezTo>
                    <a:pt x="6483" y="37342"/>
                    <a:pt x="10934" y="61537"/>
                    <a:pt x="10934" y="61537"/>
                  </a:cubicBezTo>
                  <a:lnTo>
                    <a:pt x="22324" y="59346"/>
                  </a:lnTo>
                  <a:lnTo>
                    <a:pt x="11094" y="9107"/>
                  </a:lnTo>
                  <a:cubicBezTo>
                    <a:pt x="11299" y="8925"/>
                    <a:pt x="13285" y="8012"/>
                    <a:pt x="13285" y="8012"/>
                  </a:cubicBezTo>
                  <a:cubicBezTo>
                    <a:pt x="14563" y="4679"/>
                    <a:pt x="14860" y="0"/>
                    <a:pt x="14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9">
              <a:extLst>
                <a:ext uri="{FF2B5EF4-FFF2-40B4-BE49-F238E27FC236}">
                  <a16:creationId xmlns:a16="http://schemas.microsoft.com/office/drawing/2014/main" id="{2E722454-ED9F-1E73-CEF0-BB5EE0C1B892}"/>
                </a:ext>
              </a:extLst>
            </p:cNvPr>
            <p:cNvSpPr/>
            <p:nvPr/>
          </p:nvSpPr>
          <p:spPr>
            <a:xfrm>
              <a:off x="1841029" y="3943749"/>
              <a:ext cx="336318" cy="70543"/>
            </a:xfrm>
            <a:custGeom>
              <a:avLst/>
              <a:gdLst/>
              <a:ahLst/>
              <a:cxnLst/>
              <a:rect l="l" t="t" r="r" b="b"/>
              <a:pathLst>
                <a:path w="9907" h="2078" extrusionOk="0">
                  <a:moveTo>
                    <a:pt x="9861" y="0"/>
                  </a:moveTo>
                  <a:cubicBezTo>
                    <a:pt x="6734" y="479"/>
                    <a:pt x="754" y="1735"/>
                    <a:pt x="0" y="2054"/>
                  </a:cubicBezTo>
                  <a:cubicBezTo>
                    <a:pt x="0" y="2054"/>
                    <a:pt x="0" y="2077"/>
                    <a:pt x="23" y="2077"/>
                  </a:cubicBezTo>
                  <a:cubicBezTo>
                    <a:pt x="822" y="2077"/>
                    <a:pt x="8103" y="616"/>
                    <a:pt x="9861" y="69"/>
                  </a:cubicBezTo>
                  <a:cubicBezTo>
                    <a:pt x="9907" y="46"/>
                    <a:pt x="9884" y="0"/>
                    <a:pt x="9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9">
              <a:extLst>
                <a:ext uri="{FF2B5EF4-FFF2-40B4-BE49-F238E27FC236}">
                  <a16:creationId xmlns:a16="http://schemas.microsoft.com/office/drawing/2014/main" id="{78C4C494-8A86-C7AD-DB94-EE99FFFDCB75}"/>
                </a:ext>
              </a:extLst>
            </p:cNvPr>
            <p:cNvSpPr/>
            <p:nvPr/>
          </p:nvSpPr>
          <p:spPr>
            <a:xfrm>
              <a:off x="1586864" y="2062820"/>
              <a:ext cx="154020" cy="110465"/>
            </a:xfrm>
            <a:custGeom>
              <a:avLst/>
              <a:gdLst/>
              <a:ahLst/>
              <a:cxnLst/>
              <a:rect l="l" t="t" r="r" b="b"/>
              <a:pathLst>
                <a:path w="4537" h="3254" extrusionOk="0">
                  <a:moveTo>
                    <a:pt x="4488" y="1"/>
                  </a:moveTo>
                  <a:cubicBezTo>
                    <a:pt x="4480" y="1"/>
                    <a:pt x="4474" y="4"/>
                    <a:pt x="4474" y="10"/>
                  </a:cubicBezTo>
                  <a:cubicBezTo>
                    <a:pt x="4452" y="10"/>
                    <a:pt x="3858" y="1174"/>
                    <a:pt x="3721" y="1380"/>
                  </a:cubicBezTo>
                  <a:cubicBezTo>
                    <a:pt x="3470" y="1791"/>
                    <a:pt x="3196" y="2133"/>
                    <a:pt x="2785" y="2384"/>
                  </a:cubicBezTo>
                  <a:cubicBezTo>
                    <a:pt x="2375" y="2612"/>
                    <a:pt x="1941" y="2795"/>
                    <a:pt x="1484" y="2909"/>
                  </a:cubicBezTo>
                  <a:cubicBezTo>
                    <a:pt x="1256" y="2977"/>
                    <a:pt x="1005" y="3023"/>
                    <a:pt x="777" y="3046"/>
                  </a:cubicBezTo>
                  <a:cubicBezTo>
                    <a:pt x="526" y="3069"/>
                    <a:pt x="297" y="3069"/>
                    <a:pt x="69" y="3114"/>
                  </a:cubicBezTo>
                  <a:cubicBezTo>
                    <a:pt x="24" y="3114"/>
                    <a:pt x="1" y="3160"/>
                    <a:pt x="46" y="3183"/>
                  </a:cubicBezTo>
                  <a:cubicBezTo>
                    <a:pt x="199" y="3244"/>
                    <a:pt x="371" y="3254"/>
                    <a:pt x="537" y="3254"/>
                  </a:cubicBezTo>
                  <a:cubicBezTo>
                    <a:pt x="620" y="3254"/>
                    <a:pt x="701" y="3251"/>
                    <a:pt x="777" y="3251"/>
                  </a:cubicBezTo>
                  <a:cubicBezTo>
                    <a:pt x="1051" y="3251"/>
                    <a:pt x="1325" y="3206"/>
                    <a:pt x="1576" y="3160"/>
                  </a:cubicBezTo>
                  <a:cubicBezTo>
                    <a:pt x="2078" y="3069"/>
                    <a:pt x="2580" y="2886"/>
                    <a:pt x="3014" y="2612"/>
                  </a:cubicBezTo>
                  <a:cubicBezTo>
                    <a:pt x="3447" y="2338"/>
                    <a:pt x="3744" y="1905"/>
                    <a:pt x="3972" y="1448"/>
                  </a:cubicBezTo>
                  <a:cubicBezTo>
                    <a:pt x="4109" y="1197"/>
                    <a:pt x="4497" y="193"/>
                    <a:pt x="4520" y="33"/>
                  </a:cubicBezTo>
                  <a:cubicBezTo>
                    <a:pt x="4536" y="17"/>
                    <a:pt x="4507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9">
              <a:extLst>
                <a:ext uri="{FF2B5EF4-FFF2-40B4-BE49-F238E27FC236}">
                  <a16:creationId xmlns:a16="http://schemas.microsoft.com/office/drawing/2014/main" id="{22AFA789-DF36-C5C6-9A26-7BB252690E5F}"/>
                </a:ext>
              </a:extLst>
            </p:cNvPr>
            <p:cNvSpPr/>
            <p:nvPr/>
          </p:nvSpPr>
          <p:spPr>
            <a:xfrm>
              <a:off x="1814787" y="2282324"/>
              <a:ext cx="106595" cy="48341"/>
            </a:xfrm>
            <a:custGeom>
              <a:avLst/>
              <a:gdLst/>
              <a:ahLst/>
              <a:cxnLst/>
              <a:rect l="l" t="t" r="r" b="b"/>
              <a:pathLst>
                <a:path w="3140" h="1424" extrusionOk="0">
                  <a:moveTo>
                    <a:pt x="3054" y="0"/>
                  </a:moveTo>
                  <a:cubicBezTo>
                    <a:pt x="3048" y="0"/>
                    <a:pt x="3041" y="1"/>
                    <a:pt x="3033" y="4"/>
                  </a:cubicBezTo>
                  <a:cubicBezTo>
                    <a:pt x="1983" y="346"/>
                    <a:pt x="979" y="848"/>
                    <a:pt x="20" y="1373"/>
                  </a:cubicBezTo>
                  <a:cubicBezTo>
                    <a:pt x="1" y="1373"/>
                    <a:pt x="15" y="1424"/>
                    <a:pt x="33" y="1424"/>
                  </a:cubicBezTo>
                  <a:cubicBezTo>
                    <a:pt x="36" y="1424"/>
                    <a:pt x="40" y="1422"/>
                    <a:pt x="43" y="1419"/>
                  </a:cubicBezTo>
                  <a:cubicBezTo>
                    <a:pt x="1070" y="1008"/>
                    <a:pt x="2097" y="597"/>
                    <a:pt x="3079" y="118"/>
                  </a:cubicBezTo>
                  <a:cubicBezTo>
                    <a:pt x="3140" y="77"/>
                    <a:pt x="3110" y="0"/>
                    <a:pt x="3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9">
              <a:extLst>
                <a:ext uri="{FF2B5EF4-FFF2-40B4-BE49-F238E27FC236}">
                  <a16:creationId xmlns:a16="http://schemas.microsoft.com/office/drawing/2014/main" id="{8CE6FAF4-2F6B-07DD-98F4-3988AC4B356B}"/>
                </a:ext>
              </a:extLst>
            </p:cNvPr>
            <p:cNvSpPr/>
            <p:nvPr/>
          </p:nvSpPr>
          <p:spPr>
            <a:xfrm>
              <a:off x="1848769" y="2047136"/>
              <a:ext cx="85276" cy="228535"/>
            </a:xfrm>
            <a:custGeom>
              <a:avLst/>
              <a:gdLst/>
              <a:ahLst/>
              <a:cxnLst/>
              <a:rect l="l" t="t" r="r" b="b"/>
              <a:pathLst>
                <a:path w="2512" h="6732" extrusionOk="0">
                  <a:moveTo>
                    <a:pt x="2369" y="1"/>
                  </a:moveTo>
                  <a:cubicBezTo>
                    <a:pt x="2359" y="1"/>
                    <a:pt x="2352" y="6"/>
                    <a:pt x="2352" y="16"/>
                  </a:cubicBezTo>
                  <a:cubicBezTo>
                    <a:pt x="2352" y="1225"/>
                    <a:pt x="2260" y="2275"/>
                    <a:pt x="2146" y="3371"/>
                  </a:cubicBezTo>
                  <a:cubicBezTo>
                    <a:pt x="2102" y="3878"/>
                    <a:pt x="1675" y="6554"/>
                    <a:pt x="845" y="6554"/>
                  </a:cubicBezTo>
                  <a:cubicBezTo>
                    <a:pt x="815" y="6554"/>
                    <a:pt x="785" y="6551"/>
                    <a:pt x="754" y="6544"/>
                  </a:cubicBezTo>
                  <a:cubicBezTo>
                    <a:pt x="594" y="6498"/>
                    <a:pt x="526" y="6361"/>
                    <a:pt x="503" y="6133"/>
                  </a:cubicBezTo>
                  <a:cubicBezTo>
                    <a:pt x="480" y="5859"/>
                    <a:pt x="594" y="5517"/>
                    <a:pt x="640" y="5243"/>
                  </a:cubicBezTo>
                  <a:cubicBezTo>
                    <a:pt x="731" y="4649"/>
                    <a:pt x="822" y="4056"/>
                    <a:pt x="891" y="3439"/>
                  </a:cubicBezTo>
                  <a:cubicBezTo>
                    <a:pt x="982" y="2321"/>
                    <a:pt x="1005" y="1180"/>
                    <a:pt x="868" y="61"/>
                  </a:cubicBezTo>
                  <a:cubicBezTo>
                    <a:pt x="868" y="39"/>
                    <a:pt x="857" y="27"/>
                    <a:pt x="845" y="27"/>
                  </a:cubicBezTo>
                  <a:cubicBezTo>
                    <a:pt x="834" y="27"/>
                    <a:pt x="822" y="39"/>
                    <a:pt x="822" y="61"/>
                  </a:cubicBezTo>
                  <a:cubicBezTo>
                    <a:pt x="800" y="1636"/>
                    <a:pt x="754" y="3188"/>
                    <a:pt x="503" y="4741"/>
                  </a:cubicBezTo>
                  <a:cubicBezTo>
                    <a:pt x="389" y="5471"/>
                    <a:pt x="1" y="6589"/>
                    <a:pt x="777" y="6726"/>
                  </a:cubicBezTo>
                  <a:cubicBezTo>
                    <a:pt x="800" y="6730"/>
                    <a:pt x="824" y="6731"/>
                    <a:pt x="847" y="6731"/>
                  </a:cubicBezTo>
                  <a:cubicBezTo>
                    <a:pt x="1606" y="6731"/>
                    <a:pt x="2103" y="4954"/>
                    <a:pt x="2192" y="4467"/>
                  </a:cubicBezTo>
                  <a:cubicBezTo>
                    <a:pt x="2489" y="3029"/>
                    <a:pt x="2511" y="1477"/>
                    <a:pt x="2397" y="39"/>
                  </a:cubicBezTo>
                  <a:cubicBezTo>
                    <a:pt x="2397" y="12"/>
                    <a:pt x="2382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9">
              <a:extLst>
                <a:ext uri="{FF2B5EF4-FFF2-40B4-BE49-F238E27FC236}">
                  <a16:creationId xmlns:a16="http://schemas.microsoft.com/office/drawing/2014/main" id="{E7B68ED3-D2BA-4F6B-4967-2E3F90A5825B}"/>
                </a:ext>
              </a:extLst>
            </p:cNvPr>
            <p:cNvSpPr/>
            <p:nvPr/>
          </p:nvSpPr>
          <p:spPr>
            <a:xfrm>
              <a:off x="1864283" y="2269594"/>
              <a:ext cx="18060" cy="39786"/>
            </a:xfrm>
            <a:custGeom>
              <a:avLst/>
              <a:gdLst/>
              <a:ahLst/>
              <a:cxnLst/>
              <a:rect l="l" t="t" r="r" b="b"/>
              <a:pathLst>
                <a:path w="532" h="1172" extrusionOk="0">
                  <a:moveTo>
                    <a:pt x="406" y="1"/>
                  </a:moveTo>
                  <a:cubicBezTo>
                    <a:pt x="371" y="1"/>
                    <a:pt x="336" y="18"/>
                    <a:pt x="320" y="59"/>
                  </a:cubicBezTo>
                  <a:cubicBezTo>
                    <a:pt x="228" y="265"/>
                    <a:pt x="160" y="447"/>
                    <a:pt x="114" y="653"/>
                  </a:cubicBezTo>
                  <a:cubicBezTo>
                    <a:pt x="69" y="812"/>
                    <a:pt x="0" y="972"/>
                    <a:pt x="23" y="1155"/>
                  </a:cubicBezTo>
                  <a:cubicBezTo>
                    <a:pt x="23" y="1166"/>
                    <a:pt x="34" y="1172"/>
                    <a:pt x="49" y="1172"/>
                  </a:cubicBezTo>
                  <a:cubicBezTo>
                    <a:pt x="63" y="1172"/>
                    <a:pt x="80" y="1166"/>
                    <a:pt x="91" y="1155"/>
                  </a:cubicBezTo>
                  <a:cubicBezTo>
                    <a:pt x="183" y="1018"/>
                    <a:pt x="228" y="835"/>
                    <a:pt x="297" y="675"/>
                  </a:cubicBezTo>
                  <a:cubicBezTo>
                    <a:pt x="365" y="493"/>
                    <a:pt x="434" y="310"/>
                    <a:pt x="502" y="128"/>
                  </a:cubicBezTo>
                  <a:cubicBezTo>
                    <a:pt x="531" y="55"/>
                    <a:pt x="468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9">
              <a:extLst>
                <a:ext uri="{FF2B5EF4-FFF2-40B4-BE49-F238E27FC236}">
                  <a16:creationId xmlns:a16="http://schemas.microsoft.com/office/drawing/2014/main" id="{230C703E-47AC-9FDB-642F-9736D1EE6713}"/>
                </a:ext>
              </a:extLst>
            </p:cNvPr>
            <p:cNvSpPr/>
            <p:nvPr/>
          </p:nvSpPr>
          <p:spPr>
            <a:xfrm>
              <a:off x="1514047" y="2014343"/>
              <a:ext cx="351017" cy="1956530"/>
            </a:xfrm>
            <a:custGeom>
              <a:avLst/>
              <a:gdLst/>
              <a:ahLst/>
              <a:cxnLst/>
              <a:rect l="l" t="t" r="r" b="b"/>
              <a:pathLst>
                <a:path w="10340" h="57634" extrusionOk="0">
                  <a:moveTo>
                    <a:pt x="1735" y="0"/>
                  </a:moveTo>
                  <a:lnTo>
                    <a:pt x="1735" y="0"/>
                  </a:lnTo>
                  <a:cubicBezTo>
                    <a:pt x="1415" y="1187"/>
                    <a:pt x="1096" y="2374"/>
                    <a:pt x="799" y="3561"/>
                  </a:cubicBezTo>
                  <a:cubicBezTo>
                    <a:pt x="525" y="4748"/>
                    <a:pt x="251" y="5958"/>
                    <a:pt x="69" y="7167"/>
                  </a:cubicBezTo>
                  <a:cubicBezTo>
                    <a:pt x="46" y="7487"/>
                    <a:pt x="0" y="7784"/>
                    <a:pt x="0" y="8103"/>
                  </a:cubicBezTo>
                  <a:lnTo>
                    <a:pt x="137" y="9016"/>
                  </a:lnTo>
                  <a:lnTo>
                    <a:pt x="457" y="10842"/>
                  </a:lnTo>
                  <a:lnTo>
                    <a:pt x="1164" y="14449"/>
                  </a:lnTo>
                  <a:cubicBezTo>
                    <a:pt x="2100" y="19265"/>
                    <a:pt x="3104" y="24058"/>
                    <a:pt x="4109" y="28874"/>
                  </a:cubicBezTo>
                  <a:lnTo>
                    <a:pt x="7167" y="43277"/>
                  </a:lnTo>
                  <a:lnTo>
                    <a:pt x="8742" y="50467"/>
                  </a:lnTo>
                  <a:lnTo>
                    <a:pt x="10340" y="57634"/>
                  </a:lnTo>
                  <a:lnTo>
                    <a:pt x="8856" y="50421"/>
                  </a:lnTo>
                  <a:lnTo>
                    <a:pt x="7373" y="43231"/>
                  </a:lnTo>
                  <a:lnTo>
                    <a:pt x="4360" y="28829"/>
                  </a:lnTo>
                  <a:lnTo>
                    <a:pt x="1347" y="14403"/>
                  </a:lnTo>
                  <a:lnTo>
                    <a:pt x="616" y="10797"/>
                  </a:lnTo>
                  <a:lnTo>
                    <a:pt x="274" y="8993"/>
                  </a:lnTo>
                  <a:lnTo>
                    <a:pt x="137" y="8103"/>
                  </a:lnTo>
                  <a:cubicBezTo>
                    <a:pt x="160" y="7943"/>
                    <a:pt x="137" y="7806"/>
                    <a:pt x="160" y="7647"/>
                  </a:cubicBezTo>
                  <a:lnTo>
                    <a:pt x="206" y="7190"/>
                  </a:lnTo>
                  <a:cubicBezTo>
                    <a:pt x="343" y="5980"/>
                    <a:pt x="594" y="4771"/>
                    <a:pt x="867" y="3584"/>
                  </a:cubicBezTo>
                  <a:cubicBezTo>
                    <a:pt x="1141" y="2374"/>
                    <a:pt x="1438" y="1187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9">
              <a:extLst>
                <a:ext uri="{FF2B5EF4-FFF2-40B4-BE49-F238E27FC236}">
                  <a16:creationId xmlns:a16="http://schemas.microsoft.com/office/drawing/2014/main" id="{AA985584-BDE5-BA72-9A19-0FA9EAC84B7A}"/>
                </a:ext>
              </a:extLst>
            </p:cNvPr>
            <p:cNvSpPr/>
            <p:nvPr/>
          </p:nvSpPr>
          <p:spPr>
            <a:xfrm>
              <a:off x="1541171" y="1440257"/>
              <a:ext cx="512981" cy="574120"/>
            </a:xfrm>
            <a:custGeom>
              <a:avLst/>
              <a:gdLst/>
              <a:ahLst/>
              <a:cxnLst/>
              <a:rect l="l" t="t" r="r" b="b"/>
              <a:pathLst>
                <a:path w="15111" h="16912" extrusionOk="0">
                  <a:moveTo>
                    <a:pt x="7480" y="0"/>
                  </a:moveTo>
                  <a:cubicBezTo>
                    <a:pt x="6300" y="0"/>
                    <a:pt x="5250" y="838"/>
                    <a:pt x="4702" y="1595"/>
                  </a:cubicBezTo>
                  <a:cubicBezTo>
                    <a:pt x="2442" y="4723"/>
                    <a:pt x="1164" y="6800"/>
                    <a:pt x="0" y="16911"/>
                  </a:cubicBezTo>
                  <a:lnTo>
                    <a:pt x="14563" y="16911"/>
                  </a:lnTo>
                  <a:lnTo>
                    <a:pt x="13901" y="12278"/>
                  </a:lnTo>
                  <a:cubicBezTo>
                    <a:pt x="13901" y="12278"/>
                    <a:pt x="15110" y="9904"/>
                    <a:pt x="14106" y="7804"/>
                  </a:cubicBezTo>
                  <a:cubicBezTo>
                    <a:pt x="13604" y="6731"/>
                    <a:pt x="10819" y="1801"/>
                    <a:pt x="8993" y="500"/>
                  </a:cubicBezTo>
                  <a:cubicBezTo>
                    <a:pt x="8484" y="145"/>
                    <a:pt x="7971" y="0"/>
                    <a:pt x="7480" y="0"/>
                  </a:cubicBezTo>
                  <a:close/>
                </a:path>
              </a:pathLst>
            </a:custGeom>
            <a:solidFill>
              <a:srgbClr val="FE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9">
              <a:extLst>
                <a:ext uri="{FF2B5EF4-FFF2-40B4-BE49-F238E27FC236}">
                  <a16:creationId xmlns:a16="http://schemas.microsoft.com/office/drawing/2014/main" id="{F8D31CEA-6444-8D31-F1CF-0D997A7FA186}"/>
                </a:ext>
              </a:extLst>
            </p:cNvPr>
            <p:cNvSpPr/>
            <p:nvPr/>
          </p:nvSpPr>
          <p:spPr>
            <a:xfrm>
              <a:off x="1510923" y="1440121"/>
              <a:ext cx="543228" cy="574256"/>
            </a:xfrm>
            <a:custGeom>
              <a:avLst/>
              <a:gdLst/>
              <a:ahLst/>
              <a:cxnLst/>
              <a:rect l="l" t="t" r="r" b="b"/>
              <a:pathLst>
                <a:path w="16002" h="16916" extrusionOk="0">
                  <a:moveTo>
                    <a:pt x="8292" y="0"/>
                  </a:moveTo>
                  <a:cubicBezTo>
                    <a:pt x="7017" y="0"/>
                    <a:pt x="5811" y="834"/>
                    <a:pt x="5296" y="1622"/>
                  </a:cubicBezTo>
                  <a:cubicBezTo>
                    <a:pt x="2831" y="5411"/>
                    <a:pt x="1256" y="9999"/>
                    <a:pt x="92" y="15660"/>
                  </a:cubicBezTo>
                  <a:cubicBezTo>
                    <a:pt x="1" y="16093"/>
                    <a:pt x="320" y="16915"/>
                    <a:pt x="320" y="16915"/>
                  </a:cubicBezTo>
                  <a:lnTo>
                    <a:pt x="15545" y="16915"/>
                  </a:lnTo>
                  <a:cubicBezTo>
                    <a:pt x="15545" y="16915"/>
                    <a:pt x="15613" y="16116"/>
                    <a:pt x="15545" y="15842"/>
                  </a:cubicBezTo>
                  <a:cubicBezTo>
                    <a:pt x="15476" y="15386"/>
                    <a:pt x="14792" y="12282"/>
                    <a:pt x="14792" y="12282"/>
                  </a:cubicBezTo>
                  <a:cubicBezTo>
                    <a:pt x="14792" y="12282"/>
                    <a:pt x="16001" y="9908"/>
                    <a:pt x="14997" y="7808"/>
                  </a:cubicBezTo>
                  <a:cubicBezTo>
                    <a:pt x="14495" y="6735"/>
                    <a:pt x="11710" y="1805"/>
                    <a:pt x="9884" y="504"/>
                  </a:cubicBezTo>
                  <a:cubicBezTo>
                    <a:pt x="9372" y="147"/>
                    <a:pt x="8826" y="0"/>
                    <a:pt x="8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9">
              <a:extLst>
                <a:ext uri="{FF2B5EF4-FFF2-40B4-BE49-F238E27FC236}">
                  <a16:creationId xmlns:a16="http://schemas.microsoft.com/office/drawing/2014/main" id="{7C6C4A6C-1DF0-68D1-DBDF-84694426F8D2}"/>
                </a:ext>
              </a:extLst>
            </p:cNvPr>
            <p:cNvSpPr/>
            <p:nvPr/>
          </p:nvSpPr>
          <p:spPr>
            <a:xfrm>
              <a:off x="1784472" y="1839988"/>
              <a:ext cx="152662" cy="37037"/>
            </a:xfrm>
            <a:custGeom>
              <a:avLst/>
              <a:gdLst/>
              <a:ahLst/>
              <a:cxnLst/>
              <a:rect l="l" t="t" r="r" b="b"/>
              <a:pathLst>
                <a:path w="4497" h="1091" extrusionOk="0">
                  <a:moveTo>
                    <a:pt x="4451" y="1"/>
                  </a:moveTo>
                  <a:cubicBezTo>
                    <a:pt x="3698" y="92"/>
                    <a:pt x="2945" y="206"/>
                    <a:pt x="2214" y="411"/>
                  </a:cubicBezTo>
                  <a:cubicBezTo>
                    <a:pt x="1849" y="525"/>
                    <a:pt x="1484" y="640"/>
                    <a:pt x="1119" y="754"/>
                  </a:cubicBezTo>
                  <a:cubicBezTo>
                    <a:pt x="959" y="822"/>
                    <a:pt x="776" y="891"/>
                    <a:pt x="594" y="936"/>
                  </a:cubicBezTo>
                  <a:cubicBezTo>
                    <a:pt x="411" y="982"/>
                    <a:pt x="206" y="1050"/>
                    <a:pt x="0" y="1050"/>
                  </a:cubicBezTo>
                  <a:cubicBezTo>
                    <a:pt x="0" y="1050"/>
                    <a:pt x="0" y="1073"/>
                    <a:pt x="23" y="1073"/>
                  </a:cubicBezTo>
                  <a:cubicBezTo>
                    <a:pt x="114" y="1085"/>
                    <a:pt x="206" y="1090"/>
                    <a:pt x="297" y="1090"/>
                  </a:cubicBezTo>
                  <a:cubicBezTo>
                    <a:pt x="388" y="1090"/>
                    <a:pt x="479" y="1085"/>
                    <a:pt x="571" y="1073"/>
                  </a:cubicBezTo>
                  <a:cubicBezTo>
                    <a:pt x="753" y="1050"/>
                    <a:pt x="936" y="1005"/>
                    <a:pt x="1096" y="959"/>
                  </a:cubicBezTo>
                  <a:cubicBezTo>
                    <a:pt x="1484" y="845"/>
                    <a:pt x="1849" y="731"/>
                    <a:pt x="2214" y="640"/>
                  </a:cubicBezTo>
                  <a:cubicBezTo>
                    <a:pt x="2967" y="434"/>
                    <a:pt x="3698" y="206"/>
                    <a:pt x="4474" y="69"/>
                  </a:cubicBezTo>
                  <a:cubicBezTo>
                    <a:pt x="4497" y="46"/>
                    <a:pt x="4497" y="1"/>
                    <a:pt x="4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9">
              <a:extLst>
                <a:ext uri="{FF2B5EF4-FFF2-40B4-BE49-F238E27FC236}">
                  <a16:creationId xmlns:a16="http://schemas.microsoft.com/office/drawing/2014/main" id="{9CC3F92B-3CFC-9079-A1DC-2A80AEF92156}"/>
                </a:ext>
              </a:extLst>
            </p:cNvPr>
            <p:cNvSpPr/>
            <p:nvPr/>
          </p:nvSpPr>
          <p:spPr>
            <a:xfrm>
              <a:off x="1872023" y="1859373"/>
              <a:ext cx="129442" cy="9336"/>
            </a:xfrm>
            <a:custGeom>
              <a:avLst/>
              <a:gdLst/>
              <a:ahLst/>
              <a:cxnLst/>
              <a:rect l="l" t="t" r="r" b="b"/>
              <a:pathLst>
                <a:path w="3813" h="275" extrusionOk="0">
                  <a:moveTo>
                    <a:pt x="1872" y="0"/>
                  </a:moveTo>
                  <a:cubicBezTo>
                    <a:pt x="1575" y="23"/>
                    <a:pt x="1256" y="46"/>
                    <a:pt x="936" y="91"/>
                  </a:cubicBezTo>
                  <a:cubicBezTo>
                    <a:pt x="799" y="114"/>
                    <a:pt x="640" y="114"/>
                    <a:pt x="503" y="137"/>
                  </a:cubicBezTo>
                  <a:cubicBezTo>
                    <a:pt x="343" y="160"/>
                    <a:pt x="183" y="206"/>
                    <a:pt x="0" y="228"/>
                  </a:cubicBezTo>
                  <a:cubicBezTo>
                    <a:pt x="0" y="251"/>
                    <a:pt x="0" y="274"/>
                    <a:pt x="0" y="274"/>
                  </a:cubicBezTo>
                  <a:cubicBezTo>
                    <a:pt x="160" y="251"/>
                    <a:pt x="320" y="251"/>
                    <a:pt x="480" y="251"/>
                  </a:cubicBezTo>
                  <a:cubicBezTo>
                    <a:pt x="640" y="251"/>
                    <a:pt x="799" y="228"/>
                    <a:pt x="959" y="228"/>
                  </a:cubicBezTo>
                  <a:cubicBezTo>
                    <a:pt x="1256" y="206"/>
                    <a:pt x="1575" y="206"/>
                    <a:pt x="1895" y="183"/>
                  </a:cubicBezTo>
                  <a:cubicBezTo>
                    <a:pt x="2511" y="160"/>
                    <a:pt x="3150" y="137"/>
                    <a:pt x="3767" y="114"/>
                  </a:cubicBezTo>
                  <a:cubicBezTo>
                    <a:pt x="3812" y="114"/>
                    <a:pt x="3812" y="69"/>
                    <a:pt x="3767" y="69"/>
                  </a:cubicBezTo>
                  <a:cubicBezTo>
                    <a:pt x="3150" y="23"/>
                    <a:pt x="2511" y="0"/>
                    <a:pt x="1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9">
              <a:extLst>
                <a:ext uri="{FF2B5EF4-FFF2-40B4-BE49-F238E27FC236}">
                  <a16:creationId xmlns:a16="http://schemas.microsoft.com/office/drawing/2014/main" id="{C5B007CA-180A-4289-7623-957AEAD61240}"/>
                </a:ext>
              </a:extLst>
            </p:cNvPr>
            <p:cNvSpPr/>
            <p:nvPr/>
          </p:nvSpPr>
          <p:spPr>
            <a:xfrm>
              <a:off x="1258320" y="1039574"/>
              <a:ext cx="448684" cy="414771"/>
            </a:xfrm>
            <a:custGeom>
              <a:avLst/>
              <a:gdLst/>
              <a:ahLst/>
              <a:cxnLst/>
              <a:rect l="l" t="t" r="r" b="b"/>
              <a:pathLst>
                <a:path w="13217" h="12218" extrusionOk="0">
                  <a:moveTo>
                    <a:pt x="8342" y="0"/>
                  </a:moveTo>
                  <a:cubicBezTo>
                    <a:pt x="7469" y="0"/>
                    <a:pt x="6599" y="234"/>
                    <a:pt x="5844" y="708"/>
                  </a:cubicBezTo>
                  <a:cubicBezTo>
                    <a:pt x="5296" y="1073"/>
                    <a:pt x="4840" y="1552"/>
                    <a:pt x="4520" y="2123"/>
                  </a:cubicBezTo>
                  <a:cubicBezTo>
                    <a:pt x="4155" y="2762"/>
                    <a:pt x="4087" y="3492"/>
                    <a:pt x="3858" y="4177"/>
                  </a:cubicBezTo>
                  <a:cubicBezTo>
                    <a:pt x="3721" y="4542"/>
                    <a:pt x="3539" y="4862"/>
                    <a:pt x="3265" y="5136"/>
                  </a:cubicBezTo>
                  <a:cubicBezTo>
                    <a:pt x="2945" y="5432"/>
                    <a:pt x="2580" y="5638"/>
                    <a:pt x="2215" y="5889"/>
                  </a:cubicBezTo>
                  <a:cubicBezTo>
                    <a:pt x="1576" y="6323"/>
                    <a:pt x="1051" y="6893"/>
                    <a:pt x="686" y="7578"/>
                  </a:cubicBezTo>
                  <a:cubicBezTo>
                    <a:pt x="1" y="8856"/>
                    <a:pt x="1" y="10431"/>
                    <a:pt x="663" y="11709"/>
                  </a:cubicBezTo>
                  <a:cubicBezTo>
                    <a:pt x="731" y="11869"/>
                    <a:pt x="822" y="12029"/>
                    <a:pt x="914" y="12166"/>
                  </a:cubicBezTo>
                  <a:cubicBezTo>
                    <a:pt x="932" y="12202"/>
                    <a:pt x="969" y="12217"/>
                    <a:pt x="1004" y="12217"/>
                  </a:cubicBezTo>
                  <a:cubicBezTo>
                    <a:pt x="1058" y="12217"/>
                    <a:pt x="1110" y="12184"/>
                    <a:pt x="1096" y="12143"/>
                  </a:cubicBezTo>
                  <a:cubicBezTo>
                    <a:pt x="822" y="10979"/>
                    <a:pt x="1233" y="10112"/>
                    <a:pt x="1439" y="9975"/>
                  </a:cubicBezTo>
                  <a:cubicBezTo>
                    <a:pt x="1605" y="9860"/>
                    <a:pt x="1792" y="9816"/>
                    <a:pt x="1977" y="9816"/>
                  </a:cubicBezTo>
                  <a:cubicBezTo>
                    <a:pt x="2123" y="9816"/>
                    <a:pt x="2267" y="9843"/>
                    <a:pt x="2397" y="9883"/>
                  </a:cubicBezTo>
                  <a:cubicBezTo>
                    <a:pt x="2740" y="9975"/>
                    <a:pt x="3059" y="10112"/>
                    <a:pt x="3402" y="10180"/>
                  </a:cubicBezTo>
                  <a:cubicBezTo>
                    <a:pt x="3590" y="10223"/>
                    <a:pt x="3787" y="10239"/>
                    <a:pt x="3988" y="10239"/>
                  </a:cubicBezTo>
                  <a:cubicBezTo>
                    <a:pt x="4104" y="10239"/>
                    <a:pt x="4221" y="10234"/>
                    <a:pt x="4338" y="10226"/>
                  </a:cubicBezTo>
                  <a:cubicBezTo>
                    <a:pt x="4954" y="10180"/>
                    <a:pt x="5570" y="9929"/>
                    <a:pt x="6072" y="9541"/>
                  </a:cubicBezTo>
                  <a:cubicBezTo>
                    <a:pt x="6620" y="9130"/>
                    <a:pt x="7008" y="8537"/>
                    <a:pt x="7214" y="7898"/>
                  </a:cubicBezTo>
                  <a:cubicBezTo>
                    <a:pt x="7396" y="7281"/>
                    <a:pt x="7328" y="6528"/>
                    <a:pt x="7739" y="6003"/>
                  </a:cubicBezTo>
                  <a:cubicBezTo>
                    <a:pt x="7911" y="5831"/>
                    <a:pt x="8144" y="5659"/>
                    <a:pt x="8380" y="5659"/>
                  </a:cubicBezTo>
                  <a:cubicBezTo>
                    <a:pt x="8395" y="5659"/>
                    <a:pt x="8409" y="5659"/>
                    <a:pt x="8423" y="5661"/>
                  </a:cubicBezTo>
                  <a:cubicBezTo>
                    <a:pt x="8766" y="5706"/>
                    <a:pt x="8971" y="5980"/>
                    <a:pt x="9199" y="6186"/>
                  </a:cubicBezTo>
                  <a:cubicBezTo>
                    <a:pt x="9401" y="6347"/>
                    <a:pt x="9620" y="6490"/>
                    <a:pt x="9873" y="6490"/>
                  </a:cubicBezTo>
                  <a:cubicBezTo>
                    <a:pt x="9906" y="6490"/>
                    <a:pt x="9941" y="6488"/>
                    <a:pt x="9975" y="6482"/>
                  </a:cubicBezTo>
                  <a:cubicBezTo>
                    <a:pt x="10249" y="6460"/>
                    <a:pt x="10455" y="6300"/>
                    <a:pt x="10637" y="6117"/>
                  </a:cubicBezTo>
                  <a:cubicBezTo>
                    <a:pt x="11094" y="5615"/>
                    <a:pt x="11208" y="4907"/>
                    <a:pt x="11459" y="4291"/>
                  </a:cubicBezTo>
                  <a:cubicBezTo>
                    <a:pt x="11710" y="3743"/>
                    <a:pt x="12098" y="3173"/>
                    <a:pt x="12714" y="2990"/>
                  </a:cubicBezTo>
                  <a:cubicBezTo>
                    <a:pt x="12811" y="2974"/>
                    <a:pt x="12908" y="2958"/>
                    <a:pt x="13013" y="2958"/>
                  </a:cubicBezTo>
                  <a:cubicBezTo>
                    <a:pt x="13057" y="2958"/>
                    <a:pt x="13101" y="2961"/>
                    <a:pt x="13148" y="2967"/>
                  </a:cubicBezTo>
                  <a:cubicBezTo>
                    <a:pt x="13217" y="2967"/>
                    <a:pt x="11025" y="593"/>
                    <a:pt x="9747" y="205"/>
                  </a:cubicBezTo>
                  <a:cubicBezTo>
                    <a:pt x="9290" y="69"/>
                    <a:pt x="8815" y="0"/>
                    <a:pt x="8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9">
              <a:extLst>
                <a:ext uri="{FF2B5EF4-FFF2-40B4-BE49-F238E27FC236}">
                  <a16:creationId xmlns:a16="http://schemas.microsoft.com/office/drawing/2014/main" id="{97512E3B-1942-D840-EB76-FBD03B425ABF}"/>
                </a:ext>
              </a:extLst>
            </p:cNvPr>
            <p:cNvSpPr/>
            <p:nvPr/>
          </p:nvSpPr>
          <p:spPr>
            <a:xfrm>
              <a:off x="1316676" y="1140297"/>
              <a:ext cx="388020" cy="257967"/>
            </a:xfrm>
            <a:custGeom>
              <a:avLst/>
              <a:gdLst/>
              <a:ahLst/>
              <a:cxnLst/>
              <a:rect l="l" t="t" r="r" b="b"/>
              <a:pathLst>
                <a:path w="11430" h="7599" extrusionOk="0">
                  <a:moveTo>
                    <a:pt x="11383" y="0"/>
                  </a:moveTo>
                  <a:cubicBezTo>
                    <a:pt x="11087" y="0"/>
                    <a:pt x="10813" y="23"/>
                    <a:pt x="10562" y="137"/>
                  </a:cubicBezTo>
                  <a:cubicBezTo>
                    <a:pt x="10311" y="251"/>
                    <a:pt x="10128" y="434"/>
                    <a:pt x="9991" y="639"/>
                  </a:cubicBezTo>
                  <a:cubicBezTo>
                    <a:pt x="9649" y="1096"/>
                    <a:pt x="9535" y="1667"/>
                    <a:pt x="9398" y="2192"/>
                  </a:cubicBezTo>
                  <a:cubicBezTo>
                    <a:pt x="9284" y="2717"/>
                    <a:pt x="9124" y="3241"/>
                    <a:pt x="8713" y="3607"/>
                  </a:cubicBezTo>
                  <a:cubicBezTo>
                    <a:pt x="8530" y="3766"/>
                    <a:pt x="8325" y="3881"/>
                    <a:pt x="8097" y="3926"/>
                  </a:cubicBezTo>
                  <a:cubicBezTo>
                    <a:pt x="8049" y="3934"/>
                    <a:pt x="8003" y="3938"/>
                    <a:pt x="7957" y="3938"/>
                  </a:cubicBezTo>
                  <a:cubicBezTo>
                    <a:pt x="7743" y="3938"/>
                    <a:pt x="7555" y="3853"/>
                    <a:pt x="7366" y="3721"/>
                  </a:cubicBezTo>
                  <a:cubicBezTo>
                    <a:pt x="7027" y="3481"/>
                    <a:pt x="6688" y="3102"/>
                    <a:pt x="6257" y="3102"/>
                  </a:cubicBezTo>
                  <a:cubicBezTo>
                    <a:pt x="6195" y="3102"/>
                    <a:pt x="6131" y="3110"/>
                    <a:pt x="6065" y="3127"/>
                  </a:cubicBezTo>
                  <a:cubicBezTo>
                    <a:pt x="5540" y="3264"/>
                    <a:pt x="5358" y="3858"/>
                    <a:pt x="5221" y="4314"/>
                  </a:cubicBezTo>
                  <a:cubicBezTo>
                    <a:pt x="4901" y="5387"/>
                    <a:pt x="4627" y="6848"/>
                    <a:pt x="3417" y="7282"/>
                  </a:cubicBezTo>
                  <a:cubicBezTo>
                    <a:pt x="3073" y="7397"/>
                    <a:pt x="2692" y="7440"/>
                    <a:pt x="2312" y="7440"/>
                  </a:cubicBezTo>
                  <a:cubicBezTo>
                    <a:pt x="2012" y="7440"/>
                    <a:pt x="1713" y="7413"/>
                    <a:pt x="1432" y="7373"/>
                  </a:cubicBezTo>
                  <a:cubicBezTo>
                    <a:pt x="1217" y="7341"/>
                    <a:pt x="971" y="7298"/>
                    <a:pt x="733" y="7298"/>
                  </a:cubicBezTo>
                  <a:cubicBezTo>
                    <a:pt x="467" y="7298"/>
                    <a:pt x="210" y="7352"/>
                    <a:pt x="16" y="7533"/>
                  </a:cubicBezTo>
                  <a:cubicBezTo>
                    <a:pt x="0" y="7549"/>
                    <a:pt x="7" y="7565"/>
                    <a:pt x="20" y="7565"/>
                  </a:cubicBezTo>
                  <a:cubicBezTo>
                    <a:pt x="26" y="7565"/>
                    <a:pt x="33" y="7562"/>
                    <a:pt x="39" y="7555"/>
                  </a:cubicBezTo>
                  <a:cubicBezTo>
                    <a:pt x="210" y="7405"/>
                    <a:pt x="416" y="7356"/>
                    <a:pt x="633" y="7356"/>
                  </a:cubicBezTo>
                  <a:cubicBezTo>
                    <a:pt x="911" y="7356"/>
                    <a:pt x="1209" y="7436"/>
                    <a:pt x="1477" y="7487"/>
                  </a:cubicBezTo>
                  <a:cubicBezTo>
                    <a:pt x="1804" y="7555"/>
                    <a:pt x="2139" y="7599"/>
                    <a:pt x="2477" y="7599"/>
                  </a:cubicBezTo>
                  <a:cubicBezTo>
                    <a:pt x="2706" y="7599"/>
                    <a:pt x="2936" y="7579"/>
                    <a:pt x="3166" y="7533"/>
                  </a:cubicBezTo>
                  <a:cubicBezTo>
                    <a:pt x="3714" y="7419"/>
                    <a:pt x="4194" y="7099"/>
                    <a:pt x="4513" y="6620"/>
                  </a:cubicBezTo>
                  <a:cubicBezTo>
                    <a:pt x="4855" y="6140"/>
                    <a:pt x="5038" y="5592"/>
                    <a:pt x="5198" y="5045"/>
                  </a:cubicBezTo>
                  <a:cubicBezTo>
                    <a:pt x="5266" y="4748"/>
                    <a:pt x="5358" y="4474"/>
                    <a:pt x="5426" y="4177"/>
                  </a:cubicBezTo>
                  <a:cubicBezTo>
                    <a:pt x="5517" y="3926"/>
                    <a:pt x="5609" y="3652"/>
                    <a:pt x="5791" y="3470"/>
                  </a:cubicBezTo>
                  <a:cubicBezTo>
                    <a:pt x="5925" y="3321"/>
                    <a:pt x="6088" y="3250"/>
                    <a:pt x="6255" y="3250"/>
                  </a:cubicBezTo>
                  <a:cubicBezTo>
                    <a:pt x="6344" y="3250"/>
                    <a:pt x="6434" y="3270"/>
                    <a:pt x="6522" y="3310"/>
                  </a:cubicBezTo>
                  <a:cubicBezTo>
                    <a:pt x="6796" y="3424"/>
                    <a:pt x="6978" y="3630"/>
                    <a:pt x="7206" y="3789"/>
                  </a:cubicBezTo>
                  <a:cubicBezTo>
                    <a:pt x="7412" y="3926"/>
                    <a:pt x="7617" y="4063"/>
                    <a:pt x="7868" y="4063"/>
                  </a:cubicBezTo>
                  <a:cubicBezTo>
                    <a:pt x="7904" y="4067"/>
                    <a:pt x="7939" y="4069"/>
                    <a:pt x="7974" y="4069"/>
                  </a:cubicBezTo>
                  <a:cubicBezTo>
                    <a:pt x="8144" y="4069"/>
                    <a:pt x="8311" y="4025"/>
                    <a:pt x="8462" y="3949"/>
                  </a:cubicBezTo>
                  <a:cubicBezTo>
                    <a:pt x="8873" y="3766"/>
                    <a:pt x="9169" y="3378"/>
                    <a:pt x="9329" y="2968"/>
                  </a:cubicBezTo>
                  <a:cubicBezTo>
                    <a:pt x="9580" y="2374"/>
                    <a:pt x="9603" y="1712"/>
                    <a:pt x="9854" y="1119"/>
                  </a:cubicBezTo>
                  <a:cubicBezTo>
                    <a:pt x="9991" y="822"/>
                    <a:pt x="10174" y="525"/>
                    <a:pt x="10425" y="343"/>
                  </a:cubicBezTo>
                  <a:cubicBezTo>
                    <a:pt x="10722" y="137"/>
                    <a:pt x="11041" y="92"/>
                    <a:pt x="11383" y="69"/>
                  </a:cubicBezTo>
                  <a:cubicBezTo>
                    <a:pt x="11429" y="69"/>
                    <a:pt x="11429" y="0"/>
                    <a:pt x="11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9">
              <a:extLst>
                <a:ext uri="{FF2B5EF4-FFF2-40B4-BE49-F238E27FC236}">
                  <a16:creationId xmlns:a16="http://schemas.microsoft.com/office/drawing/2014/main" id="{9929872A-68AC-0069-8C0C-4298367A1B7E}"/>
                </a:ext>
              </a:extLst>
            </p:cNvPr>
            <p:cNvSpPr/>
            <p:nvPr/>
          </p:nvSpPr>
          <p:spPr>
            <a:xfrm>
              <a:off x="1251361" y="1024196"/>
              <a:ext cx="441487" cy="387341"/>
            </a:xfrm>
            <a:custGeom>
              <a:avLst/>
              <a:gdLst/>
              <a:ahLst/>
              <a:cxnLst/>
              <a:rect l="l" t="t" r="r" b="b"/>
              <a:pathLst>
                <a:path w="13005" h="11410" extrusionOk="0">
                  <a:moveTo>
                    <a:pt x="8597" y="1"/>
                  </a:moveTo>
                  <a:cubicBezTo>
                    <a:pt x="7598" y="1"/>
                    <a:pt x="6618" y="414"/>
                    <a:pt x="5889" y="1092"/>
                  </a:cubicBezTo>
                  <a:cubicBezTo>
                    <a:pt x="5341" y="1594"/>
                    <a:pt x="4953" y="2256"/>
                    <a:pt x="4680" y="2964"/>
                  </a:cubicBezTo>
                  <a:cubicBezTo>
                    <a:pt x="4451" y="3626"/>
                    <a:pt x="4292" y="4310"/>
                    <a:pt x="3903" y="4927"/>
                  </a:cubicBezTo>
                  <a:cubicBezTo>
                    <a:pt x="3493" y="5589"/>
                    <a:pt x="2785" y="5908"/>
                    <a:pt x="2146" y="6296"/>
                  </a:cubicBezTo>
                  <a:cubicBezTo>
                    <a:pt x="1621" y="6639"/>
                    <a:pt x="1187" y="7072"/>
                    <a:pt x="868" y="7575"/>
                  </a:cubicBezTo>
                  <a:cubicBezTo>
                    <a:pt x="229" y="8579"/>
                    <a:pt x="0" y="9811"/>
                    <a:pt x="251" y="10975"/>
                  </a:cubicBezTo>
                  <a:cubicBezTo>
                    <a:pt x="274" y="11112"/>
                    <a:pt x="320" y="11249"/>
                    <a:pt x="366" y="11409"/>
                  </a:cubicBezTo>
                  <a:cubicBezTo>
                    <a:pt x="366" y="11409"/>
                    <a:pt x="388" y="11409"/>
                    <a:pt x="388" y="11386"/>
                  </a:cubicBezTo>
                  <a:cubicBezTo>
                    <a:pt x="23" y="10268"/>
                    <a:pt x="229" y="8990"/>
                    <a:pt x="799" y="7985"/>
                  </a:cubicBezTo>
                  <a:cubicBezTo>
                    <a:pt x="1096" y="7483"/>
                    <a:pt x="1484" y="7027"/>
                    <a:pt x="1940" y="6684"/>
                  </a:cubicBezTo>
                  <a:cubicBezTo>
                    <a:pt x="2511" y="6251"/>
                    <a:pt x="3196" y="6000"/>
                    <a:pt x="3721" y="5497"/>
                  </a:cubicBezTo>
                  <a:cubicBezTo>
                    <a:pt x="4200" y="5018"/>
                    <a:pt x="4428" y="4356"/>
                    <a:pt x="4634" y="3740"/>
                  </a:cubicBezTo>
                  <a:cubicBezTo>
                    <a:pt x="4839" y="3032"/>
                    <a:pt x="5068" y="2370"/>
                    <a:pt x="5501" y="1777"/>
                  </a:cubicBezTo>
                  <a:cubicBezTo>
                    <a:pt x="6211" y="803"/>
                    <a:pt x="7354" y="172"/>
                    <a:pt x="8561" y="172"/>
                  </a:cubicBezTo>
                  <a:cubicBezTo>
                    <a:pt x="8712" y="172"/>
                    <a:pt x="8864" y="182"/>
                    <a:pt x="9016" y="202"/>
                  </a:cubicBezTo>
                  <a:cubicBezTo>
                    <a:pt x="10546" y="385"/>
                    <a:pt x="11687" y="1526"/>
                    <a:pt x="12600" y="2667"/>
                  </a:cubicBezTo>
                  <a:cubicBezTo>
                    <a:pt x="12714" y="2827"/>
                    <a:pt x="12851" y="2964"/>
                    <a:pt x="12965" y="3124"/>
                  </a:cubicBezTo>
                  <a:cubicBezTo>
                    <a:pt x="12965" y="3130"/>
                    <a:pt x="12969" y="3133"/>
                    <a:pt x="12974" y="3133"/>
                  </a:cubicBezTo>
                  <a:cubicBezTo>
                    <a:pt x="12986" y="3133"/>
                    <a:pt x="13004" y="3117"/>
                    <a:pt x="12988" y="3101"/>
                  </a:cubicBezTo>
                  <a:cubicBezTo>
                    <a:pt x="12121" y="1891"/>
                    <a:pt x="11093" y="636"/>
                    <a:pt x="9633" y="156"/>
                  </a:cubicBezTo>
                  <a:cubicBezTo>
                    <a:pt x="9292" y="50"/>
                    <a:pt x="8943" y="1"/>
                    <a:pt x="8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9">
              <a:extLst>
                <a:ext uri="{FF2B5EF4-FFF2-40B4-BE49-F238E27FC236}">
                  <a16:creationId xmlns:a16="http://schemas.microsoft.com/office/drawing/2014/main" id="{8553AB1E-F4E6-E512-EAAE-0FCBB823E6EE}"/>
                </a:ext>
              </a:extLst>
            </p:cNvPr>
            <p:cNvSpPr/>
            <p:nvPr/>
          </p:nvSpPr>
          <p:spPr>
            <a:xfrm>
              <a:off x="1680627" y="1111509"/>
              <a:ext cx="40330" cy="56421"/>
            </a:xfrm>
            <a:custGeom>
              <a:avLst/>
              <a:gdLst/>
              <a:ahLst/>
              <a:cxnLst/>
              <a:rect l="l" t="t" r="r" b="b"/>
              <a:pathLst>
                <a:path w="1188" h="1662" extrusionOk="0">
                  <a:moveTo>
                    <a:pt x="691" y="0"/>
                  </a:moveTo>
                  <a:cubicBezTo>
                    <a:pt x="634" y="0"/>
                    <a:pt x="584" y="9"/>
                    <a:pt x="548" y="27"/>
                  </a:cubicBezTo>
                  <a:cubicBezTo>
                    <a:pt x="411" y="118"/>
                    <a:pt x="1" y="1236"/>
                    <a:pt x="138" y="1510"/>
                  </a:cubicBezTo>
                  <a:cubicBezTo>
                    <a:pt x="206" y="1628"/>
                    <a:pt x="342" y="1661"/>
                    <a:pt x="474" y="1661"/>
                  </a:cubicBezTo>
                  <a:cubicBezTo>
                    <a:pt x="651" y="1661"/>
                    <a:pt x="822" y="1602"/>
                    <a:pt x="822" y="1602"/>
                  </a:cubicBezTo>
                  <a:lnTo>
                    <a:pt x="1187" y="186"/>
                  </a:lnTo>
                  <a:cubicBezTo>
                    <a:pt x="1069" y="68"/>
                    <a:pt x="852" y="0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9">
              <a:extLst>
                <a:ext uri="{FF2B5EF4-FFF2-40B4-BE49-F238E27FC236}">
                  <a16:creationId xmlns:a16="http://schemas.microsoft.com/office/drawing/2014/main" id="{B9B4BAB1-C842-5079-3F02-17BE942462C8}"/>
                </a:ext>
              </a:extLst>
            </p:cNvPr>
            <p:cNvSpPr/>
            <p:nvPr/>
          </p:nvSpPr>
          <p:spPr>
            <a:xfrm>
              <a:off x="1754225" y="1292925"/>
              <a:ext cx="124044" cy="215159"/>
            </a:xfrm>
            <a:custGeom>
              <a:avLst/>
              <a:gdLst/>
              <a:ahLst/>
              <a:cxnLst/>
              <a:rect l="l" t="t" r="r" b="b"/>
              <a:pathLst>
                <a:path w="3654" h="6338" extrusionOk="0">
                  <a:moveTo>
                    <a:pt x="252" y="1"/>
                  </a:moveTo>
                  <a:cubicBezTo>
                    <a:pt x="252" y="1"/>
                    <a:pt x="184" y="663"/>
                    <a:pt x="115" y="1530"/>
                  </a:cubicBezTo>
                  <a:cubicBezTo>
                    <a:pt x="115" y="1553"/>
                    <a:pt x="115" y="1599"/>
                    <a:pt x="115" y="1644"/>
                  </a:cubicBezTo>
                  <a:cubicBezTo>
                    <a:pt x="115" y="1690"/>
                    <a:pt x="92" y="1736"/>
                    <a:pt x="92" y="1781"/>
                  </a:cubicBezTo>
                  <a:cubicBezTo>
                    <a:pt x="92" y="1918"/>
                    <a:pt x="69" y="2032"/>
                    <a:pt x="69" y="2169"/>
                  </a:cubicBezTo>
                  <a:cubicBezTo>
                    <a:pt x="69" y="2261"/>
                    <a:pt x="47" y="2375"/>
                    <a:pt x="47" y="2466"/>
                  </a:cubicBezTo>
                  <a:cubicBezTo>
                    <a:pt x="47" y="2580"/>
                    <a:pt x="47" y="2671"/>
                    <a:pt x="24" y="2786"/>
                  </a:cubicBezTo>
                  <a:cubicBezTo>
                    <a:pt x="1" y="3813"/>
                    <a:pt x="47" y="4863"/>
                    <a:pt x="69" y="4977"/>
                  </a:cubicBezTo>
                  <a:cubicBezTo>
                    <a:pt x="155" y="5255"/>
                    <a:pt x="1528" y="6338"/>
                    <a:pt x="2790" y="6338"/>
                  </a:cubicBezTo>
                  <a:cubicBezTo>
                    <a:pt x="2873" y="6338"/>
                    <a:pt x="2955" y="6333"/>
                    <a:pt x="3037" y="6323"/>
                  </a:cubicBezTo>
                  <a:cubicBezTo>
                    <a:pt x="3448" y="6278"/>
                    <a:pt x="3242" y="4497"/>
                    <a:pt x="3242" y="4497"/>
                  </a:cubicBezTo>
                  <a:lnTo>
                    <a:pt x="3265" y="4315"/>
                  </a:lnTo>
                  <a:lnTo>
                    <a:pt x="3653" y="1850"/>
                  </a:lnTo>
                  <a:lnTo>
                    <a:pt x="686" y="20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9">
              <a:extLst>
                <a:ext uri="{FF2B5EF4-FFF2-40B4-BE49-F238E27FC236}">
                  <a16:creationId xmlns:a16="http://schemas.microsoft.com/office/drawing/2014/main" id="{E0A03A0C-C63A-3428-CEBA-57FC18BC4CF3}"/>
                </a:ext>
              </a:extLst>
            </p:cNvPr>
            <p:cNvSpPr/>
            <p:nvPr/>
          </p:nvSpPr>
          <p:spPr>
            <a:xfrm>
              <a:off x="1755787" y="1292925"/>
              <a:ext cx="122483" cy="175950"/>
            </a:xfrm>
            <a:custGeom>
              <a:avLst/>
              <a:gdLst/>
              <a:ahLst/>
              <a:cxnLst/>
              <a:rect l="l" t="t" r="r" b="b"/>
              <a:pathLst>
                <a:path w="3608" h="5183" extrusionOk="0">
                  <a:moveTo>
                    <a:pt x="206" y="1"/>
                  </a:moveTo>
                  <a:cubicBezTo>
                    <a:pt x="206" y="1"/>
                    <a:pt x="138" y="663"/>
                    <a:pt x="69" y="1530"/>
                  </a:cubicBezTo>
                  <a:cubicBezTo>
                    <a:pt x="69" y="1553"/>
                    <a:pt x="69" y="1599"/>
                    <a:pt x="69" y="1644"/>
                  </a:cubicBezTo>
                  <a:cubicBezTo>
                    <a:pt x="69" y="1690"/>
                    <a:pt x="46" y="1736"/>
                    <a:pt x="46" y="1781"/>
                  </a:cubicBezTo>
                  <a:cubicBezTo>
                    <a:pt x="46" y="1918"/>
                    <a:pt x="23" y="2032"/>
                    <a:pt x="23" y="2169"/>
                  </a:cubicBezTo>
                  <a:cubicBezTo>
                    <a:pt x="23" y="2261"/>
                    <a:pt x="1" y="2352"/>
                    <a:pt x="1" y="2466"/>
                  </a:cubicBezTo>
                  <a:cubicBezTo>
                    <a:pt x="1" y="2489"/>
                    <a:pt x="1" y="2512"/>
                    <a:pt x="1" y="2534"/>
                  </a:cubicBezTo>
                  <a:cubicBezTo>
                    <a:pt x="959" y="4132"/>
                    <a:pt x="2374" y="4863"/>
                    <a:pt x="3242" y="5182"/>
                  </a:cubicBezTo>
                  <a:cubicBezTo>
                    <a:pt x="3242" y="4817"/>
                    <a:pt x="3196" y="4497"/>
                    <a:pt x="3196" y="4497"/>
                  </a:cubicBezTo>
                  <a:lnTo>
                    <a:pt x="3219" y="4315"/>
                  </a:lnTo>
                  <a:lnTo>
                    <a:pt x="3607" y="1850"/>
                  </a:lnTo>
                  <a:lnTo>
                    <a:pt x="640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9">
              <a:extLst>
                <a:ext uri="{FF2B5EF4-FFF2-40B4-BE49-F238E27FC236}">
                  <a16:creationId xmlns:a16="http://schemas.microsoft.com/office/drawing/2014/main" id="{8BC6AD3B-ED89-DB75-F172-68710F609031}"/>
                </a:ext>
              </a:extLst>
            </p:cNvPr>
            <p:cNvSpPr/>
            <p:nvPr/>
          </p:nvSpPr>
          <p:spPr>
            <a:xfrm>
              <a:off x="1678319" y="1075389"/>
              <a:ext cx="325455" cy="347622"/>
            </a:xfrm>
            <a:custGeom>
              <a:avLst/>
              <a:gdLst/>
              <a:ahLst/>
              <a:cxnLst/>
              <a:rect l="l" t="t" r="r" b="b"/>
              <a:pathLst>
                <a:path w="9587" h="10240" extrusionOk="0">
                  <a:moveTo>
                    <a:pt x="4625" y="0"/>
                  </a:moveTo>
                  <a:cubicBezTo>
                    <a:pt x="4301" y="0"/>
                    <a:pt x="3981" y="40"/>
                    <a:pt x="3675" y="109"/>
                  </a:cubicBezTo>
                  <a:cubicBezTo>
                    <a:pt x="1758" y="543"/>
                    <a:pt x="0" y="2278"/>
                    <a:pt x="1210" y="6477"/>
                  </a:cubicBezTo>
                  <a:cubicBezTo>
                    <a:pt x="2118" y="9708"/>
                    <a:pt x="4028" y="10240"/>
                    <a:pt x="5254" y="10240"/>
                  </a:cubicBezTo>
                  <a:cubicBezTo>
                    <a:pt x="5630" y="10240"/>
                    <a:pt x="5942" y="10190"/>
                    <a:pt x="6140" y="10152"/>
                  </a:cubicBezTo>
                  <a:cubicBezTo>
                    <a:pt x="7076" y="9992"/>
                    <a:pt x="9587" y="9057"/>
                    <a:pt x="8811" y="4743"/>
                  </a:cubicBezTo>
                  <a:cubicBezTo>
                    <a:pt x="8178" y="1098"/>
                    <a:pt x="6335" y="0"/>
                    <a:pt x="4625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9">
              <a:extLst>
                <a:ext uri="{FF2B5EF4-FFF2-40B4-BE49-F238E27FC236}">
                  <a16:creationId xmlns:a16="http://schemas.microsoft.com/office/drawing/2014/main" id="{3A469974-1F81-2699-133E-64731B770EF5}"/>
                </a:ext>
              </a:extLst>
            </p:cNvPr>
            <p:cNvSpPr/>
            <p:nvPr/>
          </p:nvSpPr>
          <p:spPr>
            <a:xfrm>
              <a:off x="1930141" y="1212367"/>
              <a:ext cx="30077" cy="14801"/>
            </a:xfrm>
            <a:custGeom>
              <a:avLst/>
              <a:gdLst/>
              <a:ahLst/>
              <a:cxnLst/>
              <a:rect l="l" t="t" r="r" b="b"/>
              <a:pathLst>
                <a:path w="886" h="436" extrusionOk="0">
                  <a:moveTo>
                    <a:pt x="411" y="0"/>
                  </a:moveTo>
                  <a:cubicBezTo>
                    <a:pt x="274" y="0"/>
                    <a:pt x="137" y="0"/>
                    <a:pt x="46" y="137"/>
                  </a:cubicBezTo>
                  <a:cubicBezTo>
                    <a:pt x="0" y="183"/>
                    <a:pt x="23" y="274"/>
                    <a:pt x="69" y="320"/>
                  </a:cubicBezTo>
                  <a:cubicBezTo>
                    <a:pt x="160" y="411"/>
                    <a:pt x="251" y="388"/>
                    <a:pt x="366" y="411"/>
                  </a:cubicBezTo>
                  <a:cubicBezTo>
                    <a:pt x="457" y="434"/>
                    <a:pt x="571" y="434"/>
                    <a:pt x="662" y="434"/>
                  </a:cubicBezTo>
                  <a:cubicBezTo>
                    <a:pt x="670" y="435"/>
                    <a:pt x="678" y="436"/>
                    <a:pt x="686" y="436"/>
                  </a:cubicBezTo>
                  <a:cubicBezTo>
                    <a:pt x="809" y="436"/>
                    <a:pt x="885" y="267"/>
                    <a:pt x="799" y="160"/>
                  </a:cubicBezTo>
                  <a:cubicBezTo>
                    <a:pt x="685" y="69"/>
                    <a:pt x="571" y="23"/>
                    <a:pt x="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9">
              <a:extLst>
                <a:ext uri="{FF2B5EF4-FFF2-40B4-BE49-F238E27FC236}">
                  <a16:creationId xmlns:a16="http://schemas.microsoft.com/office/drawing/2014/main" id="{2B6E9822-7D4F-5E81-16C4-6231FA451D1C}"/>
                </a:ext>
              </a:extLst>
            </p:cNvPr>
            <p:cNvSpPr/>
            <p:nvPr/>
          </p:nvSpPr>
          <p:spPr>
            <a:xfrm>
              <a:off x="1844356" y="1216746"/>
              <a:ext cx="29263" cy="17415"/>
            </a:xfrm>
            <a:custGeom>
              <a:avLst/>
              <a:gdLst/>
              <a:ahLst/>
              <a:cxnLst/>
              <a:rect l="l" t="t" r="r" b="b"/>
              <a:pathLst>
                <a:path w="862" h="513" extrusionOk="0">
                  <a:moveTo>
                    <a:pt x="596" y="1"/>
                  </a:moveTo>
                  <a:cubicBezTo>
                    <a:pt x="541" y="1"/>
                    <a:pt x="484" y="12"/>
                    <a:pt x="427" y="31"/>
                  </a:cubicBezTo>
                  <a:cubicBezTo>
                    <a:pt x="268" y="76"/>
                    <a:pt x="176" y="145"/>
                    <a:pt x="85" y="259"/>
                  </a:cubicBezTo>
                  <a:cubicBezTo>
                    <a:pt x="0" y="386"/>
                    <a:pt x="112" y="513"/>
                    <a:pt x="237" y="513"/>
                  </a:cubicBezTo>
                  <a:cubicBezTo>
                    <a:pt x="247" y="513"/>
                    <a:pt x="257" y="512"/>
                    <a:pt x="268" y="510"/>
                  </a:cubicBezTo>
                  <a:cubicBezTo>
                    <a:pt x="359" y="487"/>
                    <a:pt x="450" y="442"/>
                    <a:pt x="564" y="419"/>
                  </a:cubicBezTo>
                  <a:cubicBezTo>
                    <a:pt x="656" y="373"/>
                    <a:pt x="747" y="373"/>
                    <a:pt x="838" y="259"/>
                  </a:cubicBezTo>
                  <a:cubicBezTo>
                    <a:pt x="861" y="213"/>
                    <a:pt x="861" y="122"/>
                    <a:pt x="815" y="76"/>
                  </a:cubicBezTo>
                  <a:cubicBezTo>
                    <a:pt x="749" y="23"/>
                    <a:pt x="674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9">
              <a:extLst>
                <a:ext uri="{FF2B5EF4-FFF2-40B4-BE49-F238E27FC236}">
                  <a16:creationId xmlns:a16="http://schemas.microsoft.com/office/drawing/2014/main" id="{12769BEA-3E63-E7BB-19C7-978B348F50ED}"/>
                </a:ext>
              </a:extLst>
            </p:cNvPr>
            <p:cNvSpPr/>
            <p:nvPr/>
          </p:nvSpPr>
          <p:spPr>
            <a:xfrm>
              <a:off x="1870461" y="1260165"/>
              <a:ext cx="10897" cy="28142"/>
            </a:xfrm>
            <a:custGeom>
              <a:avLst/>
              <a:gdLst/>
              <a:ahLst/>
              <a:cxnLst/>
              <a:rect l="l" t="t" r="r" b="b"/>
              <a:pathLst>
                <a:path w="321" h="829" extrusionOk="0">
                  <a:moveTo>
                    <a:pt x="227" y="1"/>
                  </a:moveTo>
                  <a:cubicBezTo>
                    <a:pt x="221" y="1"/>
                    <a:pt x="206" y="30"/>
                    <a:pt x="206" y="30"/>
                  </a:cubicBezTo>
                  <a:cubicBezTo>
                    <a:pt x="252" y="327"/>
                    <a:pt x="252" y="669"/>
                    <a:pt x="1" y="806"/>
                  </a:cubicBezTo>
                  <a:cubicBezTo>
                    <a:pt x="1" y="806"/>
                    <a:pt x="1" y="829"/>
                    <a:pt x="1" y="829"/>
                  </a:cubicBezTo>
                  <a:cubicBezTo>
                    <a:pt x="320" y="738"/>
                    <a:pt x="320" y="281"/>
                    <a:pt x="229" y="7"/>
                  </a:cubicBezTo>
                  <a:cubicBezTo>
                    <a:pt x="229" y="3"/>
                    <a:pt x="228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9">
              <a:extLst>
                <a:ext uri="{FF2B5EF4-FFF2-40B4-BE49-F238E27FC236}">
                  <a16:creationId xmlns:a16="http://schemas.microsoft.com/office/drawing/2014/main" id="{4CAE6481-D081-6D09-3C45-516CB0CE1E5F}"/>
                </a:ext>
              </a:extLst>
            </p:cNvPr>
            <p:cNvSpPr/>
            <p:nvPr/>
          </p:nvSpPr>
          <p:spPr>
            <a:xfrm>
              <a:off x="1852062" y="1251067"/>
              <a:ext cx="32216" cy="32624"/>
            </a:xfrm>
            <a:custGeom>
              <a:avLst/>
              <a:gdLst/>
              <a:ahLst/>
              <a:cxnLst/>
              <a:rect l="l" t="t" r="r" b="b"/>
              <a:pathLst>
                <a:path w="949" h="961" extrusionOk="0">
                  <a:moveTo>
                    <a:pt x="488" y="1"/>
                  </a:moveTo>
                  <a:cubicBezTo>
                    <a:pt x="483" y="1"/>
                    <a:pt x="479" y="1"/>
                    <a:pt x="474" y="1"/>
                  </a:cubicBezTo>
                  <a:cubicBezTo>
                    <a:pt x="1" y="24"/>
                    <a:pt x="62" y="960"/>
                    <a:pt x="504" y="960"/>
                  </a:cubicBezTo>
                  <a:cubicBezTo>
                    <a:pt x="509" y="960"/>
                    <a:pt x="515" y="960"/>
                    <a:pt x="520" y="960"/>
                  </a:cubicBezTo>
                  <a:cubicBezTo>
                    <a:pt x="949" y="937"/>
                    <a:pt x="864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9">
              <a:extLst>
                <a:ext uri="{FF2B5EF4-FFF2-40B4-BE49-F238E27FC236}">
                  <a16:creationId xmlns:a16="http://schemas.microsoft.com/office/drawing/2014/main" id="{DA4BA247-AFE7-5E79-00E3-1512512C579C}"/>
                </a:ext>
              </a:extLst>
            </p:cNvPr>
            <p:cNvSpPr/>
            <p:nvPr/>
          </p:nvSpPr>
          <p:spPr>
            <a:xfrm>
              <a:off x="1842590" y="1253206"/>
              <a:ext cx="20946" cy="14190"/>
            </a:xfrm>
            <a:custGeom>
              <a:avLst/>
              <a:gdLst/>
              <a:ahLst/>
              <a:cxnLst/>
              <a:rect l="l" t="t" r="r" b="b"/>
              <a:pathLst>
                <a:path w="617" h="418" extrusionOk="0">
                  <a:moveTo>
                    <a:pt x="584" y="1"/>
                  </a:moveTo>
                  <a:cubicBezTo>
                    <a:pt x="579" y="1"/>
                    <a:pt x="575" y="2"/>
                    <a:pt x="571" y="7"/>
                  </a:cubicBezTo>
                  <a:cubicBezTo>
                    <a:pt x="479" y="75"/>
                    <a:pt x="411" y="167"/>
                    <a:pt x="320" y="189"/>
                  </a:cubicBezTo>
                  <a:cubicBezTo>
                    <a:pt x="305" y="192"/>
                    <a:pt x="291" y="193"/>
                    <a:pt x="278" y="193"/>
                  </a:cubicBezTo>
                  <a:cubicBezTo>
                    <a:pt x="163" y="193"/>
                    <a:pt x="82" y="111"/>
                    <a:pt x="0" y="30"/>
                  </a:cubicBezTo>
                  <a:lnTo>
                    <a:pt x="0" y="30"/>
                  </a:lnTo>
                  <a:cubicBezTo>
                    <a:pt x="0" y="212"/>
                    <a:pt x="91" y="395"/>
                    <a:pt x="297" y="418"/>
                  </a:cubicBezTo>
                  <a:cubicBezTo>
                    <a:pt x="479" y="418"/>
                    <a:pt x="594" y="258"/>
                    <a:pt x="616" y="52"/>
                  </a:cubicBezTo>
                  <a:cubicBezTo>
                    <a:pt x="616" y="34"/>
                    <a:pt x="601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9">
              <a:extLst>
                <a:ext uri="{FF2B5EF4-FFF2-40B4-BE49-F238E27FC236}">
                  <a16:creationId xmlns:a16="http://schemas.microsoft.com/office/drawing/2014/main" id="{C71D4ECE-97C8-B643-7081-EC27A5B3F7EB}"/>
                </a:ext>
              </a:extLst>
            </p:cNvPr>
            <p:cNvSpPr/>
            <p:nvPr/>
          </p:nvSpPr>
          <p:spPr>
            <a:xfrm>
              <a:off x="1932449" y="1250320"/>
              <a:ext cx="14767" cy="25596"/>
            </a:xfrm>
            <a:custGeom>
              <a:avLst/>
              <a:gdLst/>
              <a:ahLst/>
              <a:cxnLst/>
              <a:rect l="l" t="t" r="r" b="b"/>
              <a:pathLst>
                <a:path w="435" h="754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97"/>
                    <a:pt x="92" y="754"/>
                    <a:pt x="434" y="754"/>
                  </a:cubicBezTo>
                  <a:cubicBezTo>
                    <a:pt x="138" y="662"/>
                    <a:pt x="92" y="320"/>
                    <a:pt x="69" y="23"/>
                  </a:cubicBezTo>
                  <a:cubicBezTo>
                    <a:pt x="69" y="23"/>
                    <a:pt x="46" y="1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9">
              <a:extLst>
                <a:ext uri="{FF2B5EF4-FFF2-40B4-BE49-F238E27FC236}">
                  <a16:creationId xmlns:a16="http://schemas.microsoft.com/office/drawing/2014/main" id="{1B1D0ED0-051A-9640-7799-D62E7E569A19}"/>
                </a:ext>
              </a:extLst>
            </p:cNvPr>
            <p:cNvSpPr/>
            <p:nvPr/>
          </p:nvSpPr>
          <p:spPr>
            <a:xfrm>
              <a:off x="1929055" y="1239254"/>
              <a:ext cx="32216" cy="32148"/>
            </a:xfrm>
            <a:custGeom>
              <a:avLst/>
              <a:gdLst/>
              <a:ahLst/>
              <a:cxnLst/>
              <a:rect l="l" t="t" r="r" b="b"/>
              <a:pathLst>
                <a:path w="949" h="947" extrusionOk="0">
                  <a:moveTo>
                    <a:pt x="438" y="1"/>
                  </a:moveTo>
                  <a:cubicBezTo>
                    <a:pt x="417" y="1"/>
                    <a:pt x="396" y="3"/>
                    <a:pt x="375" y="7"/>
                  </a:cubicBezTo>
                  <a:cubicBezTo>
                    <a:pt x="0" y="73"/>
                    <a:pt x="93" y="946"/>
                    <a:pt x="490" y="946"/>
                  </a:cubicBezTo>
                  <a:cubicBezTo>
                    <a:pt x="504" y="946"/>
                    <a:pt x="519" y="945"/>
                    <a:pt x="534" y="943"/>
                  </a:cubicBezTo>
                  <a:cubicBezTo>
                    <a:pt x="948" y="877"/>
                    <a:pt x="863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9">
              <a:extLst>
                <a:ext uri="{FF2B5EF4-FFF2-40B4-BE49-F238E27FC236}">
                  <a16:creationId xmlns:a16="http://schemas.microsoft.com/office/drawing/2014/main" id="{32A3257C-169A-8964-BEAC-2BFD845957B3}"/>
                </a:ext>
              </a:extLst>
            </p:cNvPr>
            <p:cNvSpPr/>
            <p:nvPr/>
          </p:nvSpPr>
          <p:spPr>
            <a:xfrm>
              <a:off x="1947183" y="1237149"/>
              <a:ext cx="20165" cy="15310"/>
            </a:xfrm>
            <a:custGeom>
              <a:avLst/>
              <a:gdLst/>
              <a:ahLst/>
              <a:cxnLst/>
              <a:rect l="l" t="t" r="r" b="b"/>
              <a:pathLst>
                <a:path w="594" h="451" extrusionOk="0">
                  <a:moveTo>
                    <a:pt x="548" y="0"/>
                  </a:moveTo>
                  <a:cubicBezTo>
                    <a:pt x="480" y="115"/>
                    <a:pt x="411" y="206"/>
                    <a:pt x="320" y="229"/>
                  </a:cubicBezTo>
                  <a:cubicBezTo>
                    <a:pt x="229" y="229"/>
                    <a:pt x="137" y="137"/>
                    <a:pt x="46" y="92"/>
                  </a:cubicBezTo>
                  <a:cubicBezTo>
                    <a:pt x="23" y="92"/>
                    <a:pt x="0" y="137"/>
                    <a:pt x="23" y="183"/>
                  </a:cubicBezTo>
                  <a:cubicBezTo>
                    <a:pt x="81" y="317"/>
                    <a:pt x="186" y="450"/>
                    <a:pt x="299" y="450"/>
                  </a:cubicBezTo>
                  <a:cubicBezTo>
                    <a:pt x="321" y="450"/>
                    <a:pt x="343" y="445"/>
                    <a:pt x="366" y="434"/>
                  </a:cubicBezTo>
                  <a:cubicBezTo>
                    <a:pt x="548" y="388"/>
                    <a:pt x="594" y="183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9">
              <a:extLst>
                <a:ext uri="{FF2B5EF4-FFF2-40B4-BE49-F238E27FC236}">
                  <a16:creationId xmlns:a16="http://schemas.microsoft.com/office/drawing/2014/main" id="{F150855F-D86A-A082-E8F7-EBFB10ACD511}"/>
                </a:ext>
              </a:extLst>
            </p:cNvPr>
            <p:cNvSpPr/>
            <p:nvPr/>
          </p:nvSpPr>
          <p:spPr>
            <a:xfrm>
              <a:off x="1884414" y="1345611"/>
              <a:ext cx="20946" cy="9471"/>
            </a:xfrm>
            <a:custGeom>
              <a:avLst/>
              <a:gdLst/>
              <a:ahLst/>
              <a:cxnLst/>
              <a:rect l="l" t="t" r="r" b="b"/>
              <a:pathLst>
                <a:path w="617" h="279" extrusionOk="0">
                  <a:moveTo>
                    <a:pt x="23" y="1"/>
                  </a:moveTo>
                  <a:cubicBezTo>
                    <a:pt x="23" y="1"/>
                    <a:pt x="1" y="1"/>
                    <a:pt x="1" y="24"/>
                  </a:cubicBezTo>
                  <a:cubicBezTo>
                    <a:pt x="46" y="138"/>
                    <a:pt x="115" y="252"/>
                    <a:pt x="252" y="275"/>
                  </a:cubicBezTo>
                  <a:cubicBezTo>
                    <a:pt x="266" y="277"/>
                    <a:pt x="281" y="278"/>
                    <a:pt x="295" y="278"/>
                  </a:cubicBezTo>
                  <a:cubicBezTo>
                    <a:pt x="421" y="278"/>
                    <a:pt x="556" y="195"/>
                    <a:pt x="617" y="92"/>
                  </a:cubicBezTo>
                  <a:cubicBezTo>
                    <a:pt x="617" y="92"/>
                    <a:pt x="617" y="69"/>
                    <a:pt x="617" y="69"/>
                  </a:cubicBezTo>
                  <a:cubicBezTo>
                    <a:pt x="503" y="115"/>
                    <a:pt x="389" y="161"/>
                    <a:pt x="297" y="161"/>
                  </a:cubicBezTo>
                  <a:cubicBezTo>
                    <a:pt x="183" y="161"/>
                    <a:pt x="115" y="69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9">
              <a:extLst>
                <a:ext uri="{FF2B5EF4-FFF2-40B4-BE49-F238E27FC236}">
                  <a16:creationId xmlns:a16="http://schemas.microsoft.com/office/drawing/2014/main" id="{31438A01-5004-B286-4064-DC0EAB19798D}"/>
                </a:ext>
              </a:extLst>
            </p:cNvPr>
            <p:cNvSpPr/>
            <p:nvPr/>
          </p:nvSpPr>
          <p:spPr>
            <a:xfrm>
              <a:off x="1889065" y="1207207"/>
              <a:ext cx="52211" cy="122584"/>
            </a:xfrm>
            <a:custGeom>
              <a:avLst/>
              <a:gdLst/>
              <a:ahLst/>
              <a:cxnLst/>
              <a:rect l="l" t="t" r="r" b="b"/>
              <a:pathLst>
                <a:path w="1538" h="3611" extrusionOk="0">
                  <a:moveTo>
                    <a:pt x="606" y="0"/>
                  </a:moveTo>
                  <a:cubicBezTo>
                    <a:pt x="591" y="0"/>
                    <a:pt x="581" y="11"/>
                    <a:pt x="594" y="38"/>
                  </a:cubicBezTo>
                  <a:cubicBezTo>
                    <a:pt x="777" y="951"/>
                    <a:pt x="1096" y="1818"/>
                    <a:pt x="1302" y="2754"/>
                  </a:cubicBezTo>
                  <a:cubicBezTo>
                    <a:pt x="1184" y="2734"/>
                    <a:pt x="998" y="2681"/>
                    <a:pt x="876" y="2681"/>
                  </a:cubicBezTo>
                  <a:cubicBezTo>
                    <a:pt x="856" y="2681"/>
                    <a:pt x="838" y="2682"/>
                    <a:pt x="822" y="2686"/>
                  </a:cubicBezTo>
                  <a:cubicBezTo>
                    <a:pt x="777" y="2686"/>
                    <a:pt x="1005" y="3370"/>
                    <a:pt x="982" y="3439"/>
                  </a:cubicBezTo>
                  <a:cubicBezTo>
                    <a:pt x="918" y="3443"/>
                    <a:pt x="854" y="3446"/>
                    <a:pt x="791" y="3446"/>
                  </a:cubicBezTo>
                  <a:cubicBezTo>
                    <a:pt x="536" y="3446"/>
                    <a:pt x="284" y="3402"/>
                    <a:pt x="46" y="3256"/>
                  </a:cubicBezTo>
                  <a:cubicBezTo>
                    <a:pt x="23" y="3256"/>
                    <a:pt x="1" y="3279"/>
                    <a:pt x="23" y="3302"/>
                  </a:cubicBezTo>
                  <a:cubicBezTo>
                    <a:pt x="212" y="3507"/>
                    <a:pt x="477" y="3610"/>
                    <a:pt x="752" y="3610"/>
                  </a:cubicBezTo>
                  <a:cubicBezTo>
                    <a:pt x="844" y="3610"/>
                    <a:pt x="936" y="3599"/>
                    <a:pt x="1028" y="3576"/>
                  </a:cubicBezTo>
                  <a:cubicBezTo>
                    <a:pt x="1096" y="3553"/>
                    <a:pt x="1165" y="3553"/>
                    <a:pt x="1165" y="3530"/>
                  </a:cubicBezTo>
                  <a:cubicBezTo>
                    <a:pt x="1142" y="3325"/>
                    <a:pt x="1028" y="2891"/>
                    <a:pt x="1028" y="2891"/>
                  </a:cubicBezTo>
                  <a:lnTo>
                    <a:pt x="1028" y="2891"/>
                  </a:lnTo>
                  <a:cubicBezTo>
                    <a:pt x="1090" y="2907"/>
                    <a:pt x="1308" y="2964"/>
                    <a:pt x="1436" y="2964"/>
                  </a:cubicBezTo>
                  <a:cubicBezTo>
                    <a:pt x="1497" y="2964"/>
                    <a:pt x="1537" y="2951"/>
                    <a:pt x="1530" y="2914"/>
                  </a:cubicBezTo>
                  <a:cubicBezTo>
                    <a:pt x="1302" y="1955"/>
                    <a:pt x="1051" y="905"/>
                    <a:pt x="640" y="15"/>
                  </a:cubicBezTo>
                  <a:cubicBezTo>
                    <a:pt x="630" y="6"/>
                    <a:pt x="617" y="0"/>
                    <a:pt x="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9">
              <a:extLst>
                <a:ext uri="{FF2B5EF4-FFF2-40B4-BE49-F238E27FC236}">
                  <a16:creationId xmlns:a16="http://schemas.microsoft.com/office/drawing/2014/main" id="{7251ED1C-5C2C-3D64-0599-35F1A86956DC}"/>
                </a:ext>
              </a:extLst>
            </p:cNvPr>
            <p:cNvSpPr/>
            <p:nvPr/>
          </p:nvSpPr>
          <p:spPr>
            <a:xfrm>
              <a:off x="1888284" y="1318521"/>
              <a:ext cx="34898" cy="25019"/>
            </a:xfrm>
            <a:custGeom>
              <a:avLst/>
              <a:gdLst/>
              <a:ahLst/>
              <a:cxnLst/>
              <a:rect l="l" t="t" r="r" b="b"/>
              <a:pathLst>
                <a:path w="1028" h="737" extrusionOk="0">
                  <a:moveTo>
                    <a:pt x="69" y="0"/>
                  </a:moveTo>
                  <a:cubicBezTo>
                    <a:pt x="69" y="0"/>
                    <a:pt x="24" y="160"/>
                    <a:pt x="24" y="297"/>
                  </a:cubicBezTo>
                  <a:cubicBezTo>
                    <a:pt x="1" y="502"/>
                    <a:pt x="46" y="708"/>
                    <a:pt x="297" y="731"/>
                  </a:cubicBezTo>
                  <a:cubicBezTo>
                    <a:pt x="318" y="735"/>
                    <a:pt x="339" y="737"/>
                    <a:pt x="360" y="737"/>
                  </a:cubicBezTo>
                  <a:cubicBezTo>
                    <a:pt x="453" y="737"/>
                    <a:pt x="542" y="699"/>
                    <a:pt x="617" y="662"/>
                  </a:cubicBezTo>
                  <a:cubicBezTo>
                    <a:pt x="868" y="525"/>
                    <a:pt x="1028" y="228"/>
                    <a:pt x="1028" y="228"/>
                  </a:cubicBezTo>
                  <a:lnTo>
                    <a:pt x="1028" y="228"/>
                  </a:lnTo>
                  <a:cubicBezTo>
                    <a:pt x="986" y="232"/>
                    <a:pt x="944" y="233"/>
                    <a:pt x="904" y="233"/>
                  </a:cubicBezTo>
                  <a:cubicBezTo>
                    <a:pt x="419" y="233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9">
              <a:extLst>
                <a:ext uri="{FF2B5EF4-FFF2-40B4-BE49-F238E27FC236}">
                  <a16:creationId xmlns:a16="http://schemas.microsoft.com/office/drawing/2014/main" id="{A97238AC-FA5C-F54F-184F-5C51B3CDCDEB}"/>
                </a:ext>
              </a:extLst>
            </p:cNvPr>
            <p:cNvSpPr/>
            <p:nvPr/>
          </p:nvSpPr>
          <p:spPr>
            <a:xfrm>
              <a:off x="1888284" y="1328569"/>
              <a:ext cx="20980" cy="14971"/>
            </a:xfrm>
            <a:custGeom>
              <a:avLst/>
              <a:gdLst/>
              <a:ahLst/>
              <a:cxnLst/>
              <a:rect l="l" t="t" r="r" b="b"/>
              <a:pathLst>
                <a:path w="618" h="441" extrusionOk="0">
                  <a:moveTo>
                    <a:pt x="24" y="1"/>
                  </a:moveTo>
                  <a:cubicBezTo>
                    <a:pt x="1" y="206"/>
                    <a:pt x="46" y="412"/>
                    <a:pt x="297" y="435"/>
                  </a:cubicBezTo>
                  <a:cubicBezTo>
                    <a:pt x="318" y="439"/>
                    <a:pt x="339" y="441"/>
                    <a:pt x="360" y="441"/>
                  </a:cubicBezTo>
                  <a:cubicBezTo>
                    <a:pt x="453" y="441"/>
                    <a:pt x="542" y="403"/>
                    <a:pt x="617" y="366"/>
                  </a:cubicBezTo>
                  <a:cubicBezTo>
                    <a:pt x="549" y="138"/>
                    <a:pt x="275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9">
              <a:extLst>
                <a:ext uri="{FF2B5EF4-FFF2-40B4-BE49-F238E27FC236}">
                  <a16:creationId xmlns:a16="http://schemas.microsoft.com/office/drawing/2014/main" id="{01F1F9FA-D9A0-29ED-9B7C-CB57F0011857}"/>
                </a:ext>
              </a:extLst>
            </p:cNvPr>
            <p:cNvSpPr/>
            <p:nvPr/>
          </p:nvSpPr>
          <p:spPr>
            <a:xfrm>
              <a:off x="1662024" y="1065205"/>
              <a:ext cx="308447" cy="238617"/>
            </a:xfrm>
            <a:custGeom>
              <a:avLst/>
              <a:gdLst/>
              <a:ahLst/>
              <a:cxnLst/>
              <a:rect l="l" t="t" r="r" b="b"/>
              <a:pathLst>
                <a:path w="9086" h="7029" extrusionOk="0">
                  <a:moveTo>
                    <a:pt x="4742" y="0"/>
                  </a:moveTo>
                  <a:cubicBezTo>
                    <a:pt x="3955" y="0"/>
                    <a:pt x="2750" y="222"/>
                    <a:pt x="1758" y="1368"/>
                  </a:cubicBezTo>
                  <a:cubicBezTo>
                    <a:pt x="1" y="3399"/>
                    <a:pt x="1713" y="7028"/>
                    <a:pt x="1713" y="7028"/>
                  </a:cubicBezTo>
                  <a:cubicBezTo>
                    <a:pt x="2671" y="6549"/>
                    <a:pt x="2671" y="5522"/>
                    <a:pt x="2671" y="5522"/>
                  </a:cubicBezTo>
                  <a:cubicBezTo>
                    <a:pt x="3881" y="4974"/>
                    <a:pt x="4497" y="4016"/>
                    <a:pt x="4566" y="3924"/>
                  </a:cubicBezTo>
                  <a:lnTo>
                    <a:pt x="4566" y="3924"/>
                  </a:lnTo>
                  <a:cubicBezTo>
                    <a:pt x="4543" y="4016"/>
                    <a:pt x="4338" y="4677"/>
                    <a:pt x="4223" y="4997"/>
                  </a:cubicBezTo>
                  <a:cubicBezTo>
                    <a:pt x="7008" y="4404"/>
                    <a:pt x="7807" y="2258"/>
                    <a:pt x="7807" y="2258"/>
                  </a:cubicBezTo>
                  <a:cubicBezTo>
                    <a:pt x="8743" y="3125"/>
                    <a:pt x="8948" y="3719"/>
                    <a:pt x="9085" y="3993"/>
                  </a:cubicBezTo>
                  <a:cubicBezTo>
                    <a:pt x="9085" y="3993"/>
                    <a:pt x="9062" y="2281"/>
                    <a:pt x="8149" y="1162"/>
                  </a:cubicBezTo>
                  <a:cubicBezTo>
                    <a:pt x="7369" y="207"/>
                    <a:pt x="6422" y="62"/>
                    <a:pt x="5921" y="62"/>
                  </a:cubicBezTo>
                  <a:cubicBezTo>
                    <a:pt x="5704" y="62"/>
                    <a:pt x="5570" y="90"/>
                    <a:pt x="5570" y="90"/>
                  </a:cubicBezTo>
                  <a:cubicBezTo>
                    <a:pt x="5570" y="90"/>
                    <a:pt x="5240" y="0"/>
                    <a:pt x="4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9">
              <a:extLst>
                <a:ext uri="{FF2B5EF4-FFF2-40B4-BE49-F238E27FC236}">
                  <a16:creationId xmlns:a16="http://schemas.microsoft.com/office/drawing/2014/main" id="{F5735867-747B-7835-8984-8EAB87AFCCEC}"/>
                </a:ext>
              </a:extLst>
            </p:cNvPr>
            <p:cNvSpPr/>
            <p:nvPr/>
          </p:nvSpPr>
          <p:spPr>
            <a:xfrm>
              <a:off x="1829419" y="1126548"/>
              <a:ext cx="100756" cy="109854"/>
            </a:xfrm>
            <a:custGeom>
              <a:avLst/>
              <a:gdLst/>
              <a:ahLst/>
              <a:cxnLst/>
              <a:rect l="l" t="t" r="r" b="b"/>
              <a:pathLst>
                <a:path w="2968" h="3236" extrusionOk="0">
                  <a:moveTo>
                    <a:pt x="2953" y="0"/>
                  </a:moveTo>
                  <a:cubicBezTo>
                    <a:pt x="2944" y="0"/>
                    <a:pt x="2933" y="6"/>
                    <a:pt x="2922" y="17"/>
                  </a:cubicBezTo>
                  <a:cubicBezTo>
                    <a:pt x="2922" y="382"/>
                    <a:pt x="2762" y="771"/>
                    <a:pt x="2579" y="1090"/>
                  </a:cubicBezTo>
                  <a:cubicBezTo>
                    <a:pt x="2442" y="1410"/>
                    <a:pt x="2237" y="1684"/>
                    <a:pt x="2009" y="1957"/>
                  </a:cubicBezTo>
                  <a:cubicBezTo>
                    <a:pt x="1461" y="2574"/>
                    <a:pt x="776" y="2985"/>
                    <a:pt x="0" y="3236"/>
                  </a:cubicBezTo>
                  <a:cubicBezTo>
                    <a:pt x="479" y="3122"/>
                    <a:pt x="982" y="2939"/>
                    <a:pt x="1415" y="2688"/>
                  </a:cubicBezTo>
                  <a:cubicBezTo>
                    <a:pt x="1689" y="2505"/>
                    <a:pt x="1963" y="2300"/>
                    <a:pt x="2191" y="2072"/>
                  </a:cubicBezTo>
                  <a:cubicBezTo>
                    <a:pt x="2442" y="1798"/>
                    <a:pt x="2648" y="1478"/>
                    <a:pt x="2785" y="1136"/>
                  </a:cubicBezTo>
                  <a:cubicBezTo>
                    <a:pt x="2922" y="771"/>
                    <a:pt x="2944" y="405"/>
                    <a:pt x="2967" y="17"/>
                  </a:cubicBezTo>
                  <a:cubicBezTo>
                    <a:pt x="2967" y="6"/>
                    <a:pt x="2962" y="0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9">
              <a:extLst>
                <a:ext uri="{FF2B5EF4-FFF2-40B4-BE49-F238E27FC236}">
                  <a16:creationId xmlns:a16="http://schemas.microsoft.com/office/drawing/2014/main" id="{E6873739-2D47-BC83-68AA-2DA36CE2EF80}"/>
                </a:ext>
              </a:extLst>
            </p:cNvPr>
            <p:cNvSpPr/>
            <p:nvPr/>
          </p:nvSpPr>
          <p:spPr>
            <a:xfrm>
              <a:off x="1669798" y="1256906"/>
              <a:ext cx="88365" cy="89282"/>
            </a:xfrm>
            <a:custGeom>
              <a:avLst/>
              <a:gdLst/>
              <a:ahLst/>
              <a:cxnLst/>
              <a:rect l="l" t="t" r="r" b="b"/>
              <a:pathLst>
                <a:path w="2603" h="2630" extrusionOk="0">
                  <a:moveTo>
                    <a:pt x="859" y="0"/>
                  </a:moveTo>
                  <a:cubicBezTo>
                    <a:pt x="764" y="0"/>
                    <a:pt x="674" y="24"/>
                    <a:pt x="593" y="80"/>
                  </a:cubicBezTo>
                  <a:cubicBezTo>
                    <a:pt x="0" y="468"/>
                    <a:pt x="890" y="2386"/>
                    <a:pt x="1643" y="2591"/>
                  </a:cubicBezTo>
                  <a:cubicBezTo>
                    <a:pt x="1742" y="2618"/>
                    <a:pt x="1831" y="2630"/>
                    <a:pt x="1911" y="2630"/>
                  </a:cubicBezTo>
                  <a:cubicBezTo>
                    <a:pt x="2447" y="2630"/>
                    <a:pt x="2602" y="2112"/>
                    <a:pt x="2602" y="2112"/>
                  </a:cubicBezTo>
                  <a:lnTo>
                    <a:pt x="2260" y="971"/>
                  </a:lnTo>
                  <a:cubicBezTo>
                    <a:pt x="2260" y="971"/>
                    <a:pt x="1460" y="0"/>
                    <a:pt x="859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9">
              <a:extLst>
                <a:ext uri="{FF2B5EF4-FFF2-40B4-BE49-F238E27FC236}">
                  <a16:creationId xmlns:a16="http://schemas.microsoft.com/office/drawing/2014/main" id="{96BDCC76-1DB0-FCB6-64C5-55EF16E24F58}"/>
                </a:ext>
              </a:extLst>
            </p:cNvPr>
            <p:cNvSpPr/>
            <p:nvPr/>
          </p:nvSpPr>
          <p:spPr>
            <a:xfrm>
              <a:off x="1698449" y="1277444"/>
              <a:ext cx="46236" cy="54350"/>
            </a:xfrm>
            <a:custGeom>
              <a:avLst/>
              <a:gdLst/>
              <a:ahLst/>
              <a:cxnLst/>
              <a:rect l="l" t="t" r="r" b="b"/>
              <a:pathLst>
                <a:path w="1362" h="1601" extrusionOk="0">
                  <a:moveTo>
                    <a:pt x="23" y="0"/>
                  </a:moveTo>
                  <a:cubicBezTo>
                    <a:pt x="1" y="0"/>
                    <a:pt x="1" y="23"/>
                    <a:pt x="23" y="23"/>
                  </a:cubicBezTo>
                  <a:cubicBezTo>
                    <a:pt x="548" y="183"/>
                    <a:pt x="845" y="639"/>
                    <a:pt x="1096" y="1119"/>
                  </a:cubicBezTo>
                  <a:cubicBezTo>
                    <a:pt x="987" y="1010"/>
                    <a:pt x="870" y="933"/>
                    <a:pt x="739" y="933"/>
                  </a:cubicBezTo>
                  <a:cubicBezTo>
                    <a:pt x="652" y="933"/>
                    <a:pt x="558" y="968"/>
                    <a:pt x="457" y="1050"/>
                  </a:cubicBezTo>
                  <a:cubicBezTo>
                    <a:pt x="457" y="1066"/>
                    <a:pt x="457" y="1083"/>
                    <a:pt x="465" y="1083"/>
                  </a:cubicBezTo>
                  <a:cubicBezTo>
                    <a:pt x="468" y="1083"/>
                    <a:pt x="473" y="1080"/>
                    <a:pt x="480" y="1073"/>
                  </a:cubicBezTo>
                  <a:cubicBezTo>
                    <a:pt x="542" y="1059"/>
                    <a:pt x="600" y="1052"/>
                    <a:pt x="655" y="1052"/>
                  </a:cubicBezTo>
                  <a:cubicBezTo>
                    <a:pt x="782" y="1052"/>
                    <a:pt x="893" y="1092"/>
                    <a:pt x="1005" y="1187"/>
                  </a:cubicBezTo>
                  <a:cubicBezTo>
                    <a:pt x="1096" y="1301"/>
                    <a:pt x="1187" y="1461"/>
                    <a:pt x="1279" y="1575"/>
                  </a:cubicBezTo>
                  <a:cubicBezTo>
                    <a:pt x="1287" y="1593"/>
                    <a:pt x="1303" y="1600"/>
                    <a:pt x="1317" y="1600"/>
                  </a:cubicBezTo>
                  <a:cubicBezTo>
                    <a:pt x="1341" y="1600"/>
                    <a:pt x="1361" y="1581"/>
                    <a:pt x="1347" y="1552"/>
                  </a:cubicBezTo>
                  <a:cubicBezTo>
                    <a:pt x="1347" y="1530"/>
                    <a:pt x="1347" y="1530"/>
                    <a:pt x="1347" y="1530"/>
                  </a:cubicBezTo>
                  <a:cubicBezTo>
                    <a:pt x="1302" y="891"/>
                    <a:pt x="731" y="23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9">
              <a:extLst>
                <a:ext uri="{FF2B5EF4-FFF2-40B4-BE49-F238E27FC236}">
                  <a16:creationId xmlns:a16="http://schemas.microsoft.com/office/drawing/2014/main" id="{371FF262-5A12-8142-1FAE-BF2D0DA34DC2}"/>
                </a:ext>
              </a:extLst>
            </p:cNvPr>
            <p:cNvSpPr/>
            <p:nvPr/>
          </p:nvSpPr>
          <p:spPr>
            <a:xfrm>
              <a:off x="1892935" y="1262711"/>
              <a:ext cx="101537" cy="156566"/>
            </a:xfrm>
            <a:custGeom>
              <a:avLst/>
              <a:gdLst/>
              <a:ahLst/>
              <a:cxnLst/>
              <a:rect l="l" t="t" r="r" b="b"/>
              <a:pathLst>
                <a:path w="2991" h="4612" extrusionOk="0">
                  <a:moveTo>
                    <a:pt x="2603" y="1"/>
                  </a:moveTo>
                  <a:lnTo>
                    <a:pt x="2603" y="1"/>
                  </a:lnTo>
                  <a:cubicBezTo>
                    <a:pt x="2763" y="1964"/>
                    <a:pt x="2055" y="4018"/>
                    <a:pt x="1" y="4611"/>
                  </a:cubicBezTo>
                  <a:cubicBezTo>
                    <a:pt x="2146" y="4246"/>
                    <a:pt x="2991" y="1964"/>
                    <a:pt x="2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9">
              <a:extLst>
                <a:ext uri="{FF2B5EF4-FFF2-40B4-BE49-F238E27FC236}">
                  <a16:creationId xmlns:a16="http://schemas.microsoft.com/office/drawing/2014/main" id="{BB5B52F3-87FE-497A-138F-4CC0B2A0CAAD}"/>
                </a:ext>
              </a:extLst>
            </p:cNvPr>
            <p:cNvSpPr/>
            <p:nvPr/>
          </p:nvSpPr>
          <p:spPr>
            <a:xfrm>
              <a:off x="1353034" y="1474374"/>
              <a:ext cx="399834" cy="766229"/>
            </a:xfrm>
            <a:custGeom>
              <a:avLst/>
              <a:gdLst/>
              <a:ahLst/>
              <a:cxnLst/>
              <a:rect l="l" t="t" r="r" b="b"/>
              <a:pathLst>
                <a:path w="11778" h="22571" extrusionOk="0">
                  <a:moveTo>
                    <a:pt x="10658" y="1"/>
                  </a:moveTo>
                  <a:cubicBezTo>
                    <a:pt x="10217" y="1"/>
                    <a:pt x="9633" y="299"/>
                    <a:pt x="9034" y="864"/>
                  </a:cubicBezTo>
                  <a:cubicBezTo>
                    <a:pt x="7368" y="2462"/>
                    <a:pt x="1913" y="9903"/>
                    <a:pt x="1365" y="11706"/>
                  </a:cubicBezTo>
                  <a:cubicBezTo>
                    <a:pt x="703" y="13920"/>
                    <a:pt x="132" y="19079"/>
                    <a:pt x="18" y="20905"/>
                  </a:cubicBezTo>
                  <a:cubicBezTo>
                    <a:pt x="0" y="21513"/>
                    <a:pt x="3979" y="22570"/>
                    <a:pt x="5689" y="22570"/>
                  </a:cubicBezTo>
                  <a:cubicBezTo>
                    <a:pt x="6161" y="22570"/>
                    <a:pt x="6460" y="22490"/>
                    <a:pt x="6455" y="22297"/>
                  </a:cubicBezTo>
                  <a:cubicBezTo>
                    <a:pt x="6455" y="21042"/>
                    <a:pt x="7345" y="13007"/>
                    <a:pt x="7391" y="12619"/>
                  </a:cubicBezTo>
                  <a:cubicBezTo>
                    <a:pt x="7459" y="12209"/>
                    <a:pt x="10130" y="4973"/>
                    <a:pt x="10929" y="3010"/>
                  </a:cubicBezTo>
                  <a:cubicBezTo>
                    <a:pt x="11777" y="948"/>
                    <a:pt x="11445" y="1"/>
                    <a:pt x="10658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9">
              <a:extLst>
                <a:ext uri="{FF2B5EF4-FFF2-40B4-BE49-F238E27FC236}">
                  <a16:creationId xmlns:a16="http://schemas.microsoft.com/office/drawing/2014/main" id="{815C41A6-6D67-C565-8E53-E683B2D8DDD2}"/>
                </a:ext>
              </a:extLst>
            </p:cNvPr>
            <p:cNvSpPr/>
            <p:nvPr/>
          </p:nvSpPr>
          <p:spPr>
            <a:xfrm>
              <a:off x="1298616" y="2154580"/>
              <a:ext cx="307666" cy="316560"/>
            </a:xfrm>
            <a:custGeom>
              <a:avLst/>
              <a:gdLst/>
              <a:ahLst/>
              <a:cxnLst/>
              <a:rect l="l" t="t" r="r" b="b"/>
              <a:pathLst>
                <a:path w="9063" h="9325" extrusionOk="0">
                  <a:moveTo>
                    <a:pt x="1690" y="1"/>
                  </a:moveTo>
                  <a:cubicBezTo>
                    <a:pt x="1530" y="548"/>
                    <a:pt x="320" y="3310"/>
                    <a:pt x="229" y="4315"/>
                  </a:cubicBezTo>
                  <a:cubicBezTo>
                    <a:pt x="160" y="5319"/>
                    <a:pt x="1" y="6917"/>
                    <a:pt x="845" y="7533"/>
                  </a:cubicBezTo>
                  <a:cubicBezTo>
                    <a:pt x="1194" y="7799"/>
                    <a:pt x="1615" y="7835"/>
                    <a:pt x="1819" y="7835"/>
                  </a:cubicBezTo>
                  <a:cubicBezTo>
                    <a:pt x="1895" y="7835"/>
                    <a:pt x="1941" y="7830"/>
                    <a:pt x="1941" y="7830"/>
                  </a:cubicBezTo>
                  <a:cubicBezTo>
                    <a:pt x="1941" y="7830"/>
                    <a:pt x="2420" y="8720"/>
                    <a:pt x="3014" y="8743"/>
                  </a:cubicBezTo>
                  <a:cubicBezTo>
                    <a:pt x="3032" y="8743"/>
                    <a:pt x="3050" y="8744"/>
                    <a:pt x="3068" y="8744"/>
                  </a:cubicBezTo>
                  <a:cubicBezTo>
                    <a:pt x="3613" y="8744"/>
                    <a:pt x="4041" y="8423"/>
                    <a:pt x="4041" y="8423"/>
                  </a:cubicBezTo>
                  <a:cubicBezTo>
                    <a:pt x="4041" y="8423"/>
                    <a:pt x="4367" y="9315"/>
                    <a:pt x="4956" y="9315"/>
                  </a:cubicBezTo>
                  <a:cubicBezTo>
                    <a:pt x="4970" y="9315"/>
                    <a:pt x="4985" y="9314"/>
                    <a:pt x="4999" y="9313"/>
                  </a:cubicBezTo>
                  <a:cubicBezTo>
                    <a:pt x="5547" y="9268"/>
                    <a:pt x="5912" y="8857"/>
                    <a:pt x="5912" y="8857"/>
                  </a:cubicBezTo>
                  <a:cubicBezTo>
                    <a:pt x="5912" y="8857"/>
                    <a:pt x="6207" y="9324"/>
                    <a:pt x="6735" y="9324"/>
                  </a:cubicBezTo>
                  <a:cubicBezTo>
                    <a:pt x="6813" y="9324"/>
                    <a:pt x="6897" y="9314"/>
                    <a:pt x="6985" y="9290"/>
                  </a:cubicBezTo>
                  <a:cubicBezTo>
                    <a:pt x="7761" y="9085"/>
                    <a:pt x="8583" y="7213"/>
                    <a:pt x="8788" y="6232"/>
                  </a:cubicBezTo>
                  <a:cubicBezTo>
                    <a:pt x="9062" y="5068"/>
                    <a:pt x="8149" y="434"/>
                    <a:pt x="8149" y="434"/>
                  </a:cubicBezTo>
                  <a:lnTo>
                    <a:pt x="1690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9">
              <a:extLst>
                <a:ext uri="{FF2B5EF4-FFF2-40B4-BE49-F238E27FC236}">
                  <a16:creationId xmlns:a16="http://schemas.microsoft.com/office/drawing/2014/main" id="{15AD57E8-559D-EEF2-B433-E323809DA91B}"/>
                </a:ext>
              </a:extLst>
            </p:cNvPr>
            <p:cNvSpPr/>
            <p:nvPr/>
          </p:nvSpPr>
          <p:spPr>
            <a:xfrm>
              <a:off x="1501622" y="2346180"/>
              <a:ext cx="31809" cy="108055"/>
            </a:xfrm>
            <a:custGeom>
              <a:avLst/>
              <a:gdLst/>
              <a:ahLst/>
              <a:cxnLst/>
              <a:rect l="l" t="t" r="r" b="b"/>
              <a:pathLst>
                <a:path w="937" h="3183" extrusionOk="0">
                  <a:moveTo>
                    <a:pt x="914" y="0"/>
                  </a:moveTo>
                  <a:cubicBezTo>
                    <a:pt x="903" y="0"/>
                    <a:pt x="891" y="6"/>
                    <a:pt x="891" y="17"/>
                  </a:cubicBezTo>
                  <a:cubicBezTo>
                    <a:pt x="686" y="1090"/>
                    <a:pt x="252" y="2094"/>
                    <a:pt x="1" y="3144"/>
                  </a:cubicBezTo>
                  <a:cubicBezTo>
                    <a:pt x="1" y="3171"/>
                    <a:pt x="9" y="3182"/>
                    <a:pt x="20" y="3182"/>
                  </a:cubicBezTo>
                  <a:cubicBezTo>
                    <a:pt x="28" y="3182"/>
                    <a:pt x="37" y="3177"/>
                    <a:pt x="47" y="3167"/>
                  </a:cubicBezTo>
                  <a:cubicBezTo>
                    <a:pt x="526" y="2186"/>
                    <a:pt x="709" y="1090"/>
                    <a:pt x="937" y="17"/>
                  </a:cubicBezTo>
                  <a:cubicBezTo>
                    <a:pt x="937" y="6"/>
                    <a:pt x="925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9">
              <a:extLst>
                <a:ext uri="{FF2B5EF4-FFF2-40B4-BE49-F238E27FC236}">
                  <a16:creationId xmlns:a16="http://schemas.microsoft.com/office/drawing/2014/main" id="{D67B25E9-4A8D-BCD2-0767-699AF30AC9B4}"/>
                </a:ext>
              </a:extLst>
            </p:cNvPr>
            <p:cNvSpPr/>
            <p:nvPr/>
          </p:nvSpPr>
          <p:spPr>
            <a:xfrm>
              <a:off x="1436544" y="2332465"/>
              <a:ext cx="17856" cy="107817"/>
            </a:xfrm>
            <a:custGeom>
              <a:avLst/>
              <a:gdLst/>
              <a:ahLst/>
              <a:cxnLst/>
              <a:rect l="l" t="t" r="r" b="b"/>
              <a:pathLst>
                <a:path w="526" h="3176" extrusionOk="0">
                  <a:moveTo>
                    <a:pt x="489" y="1"/>
                  </a:moveTo>
                  <a:cubicBezTo>
                    <a:pt x="484" y="1"/>
                    <a:pt x="480" y="4"/>
                    <a:pt x="480" y="10"/>
                  </a:cubicBezTo>
                  <a:cubicBezTo>
                    <a:pt x="411" y="558"/>
                    <a:pt x="343" y="1083"/>
                    <a:pt x="252" y="1608"/>
                  </a:cubicBezTo>
                  <a:cubicBezTo>
                    <a:pt x="206" y="1859"/>
                    <a:pt x="160" y="2133"/>
                    <a:pt x="115" y="2384"/>
                  </a:cubicBezTo>
                  <a:cubicBezTo>
                    <a:pt x="69" y="2635"/>
                    <a:pt x="1" y="2886"/>
                    <a:pt x="1" y="3137"/>
                  </a:cubicBezTo>
                  <a:cubicBezTo>
                    <a:pt x="1" y="3164"/>
                    <a:pt x="24" y="3175"/>
                    <a:pt x="44" y="3175"/>
                  </a:cubicBezTo>
                  <a:cubicBezTo>
                    <a:pt x="57" y="3175"/>
                    <a:pt x="69" y="3170"/>
                    <a:pt x="69" y="3160"/>
                  </a:cubicBezTo>
                  <a:cubicBezTo>
                    <a:pt x="183" y="2932"/>
                    <a:pt x="206" y="2658"/>
                    <a:pt x="252" y="2430"/>
                  </a:cubicBezTo>
                  <a:cubicBezTo>
                    <a:pt x="297" y="2156"/>
                    <a:pt x="320" y="1882"/>
                    <a:pt x="366" y="1631"/>
                  </a:cubicBezTo>
                  <a:cubicBezTo>
                    <a:pt x="434" y="1106"/>
                    <a:pt x="480" y="558"/>
                    <a:pt x="526" y="33"/>
                  </a:cubicBezTo>
                  <a:cubicBezTo>
                    <a:pt x="526" y="17"/>
                    <a:pt x="503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9">
              <a:extLst>
                <a:ext uri="{FF2B5EF4-FFF2-40B4-BE49-F238E27FC236}">
                  <a16:creationId xmlns:a16="http://schemas.microsoft.com/office/drawing/2014/main" id="{162C335F-3F73-C310-62DA-279FEBBBFC1C}"/>
                </a:ext>
              </a:extLst>
            </p:cNvPr>
            <p:cNvSpPr/>
            <p:nvPr/>
          </p:nvSpPr>
          <p:spPr>
            <a:xfrm>
              <a:off x="1362165" y="2321636"/>
              <a:ext cx="15514" cy="97972"/>
            </a:xfrm>
            <a:custGeom>
              <a:avLst/>
              <a:gdLst/>
              <a:ahLst/>
              <a:cxnLst/>
              <a:rect l="l" t="t" r="r" b="b"/>
              <a:pathLst>
                <a:path w="457" h="2886" extrusionOk="0">
                  <a:moveTo>
                    <a:pt x="431" y="0"/>
                  </a:moveTo>
                  <a:cubicBezTo>
                    <a:pt x="425" y="0"/>
                    <a:pt x="418" y="3"/>
                    <a:pt x="411" y="10"/>
                  </a:cubicBezTo>
                  <a:cubicBezTo>
                    <a:pt x="343" y="512"/>
                    <a:pt x="251" y="991"/>
                    <a:pt x="183" y="1493"/>
                  </a:cubicBezTo>
                  <a:cubicBezTo>
                    <a:pt x="137" y="1722"/>
                    <a:pt x="114" y="1973"/>
                    <a:pt x="69" y="2224"/>
                  </a:cubicBezTo>
                  <a:cubicBezTo>
                    <a:pt x="46" y="2429"/>
                    <a:pt x="0" y="2680"/>
                    <a:pt x="46" y="2886"/>
                  </a:cubicBezTo>
                  <a:lnTo>
                    <a:pt x="69" y="2886"/>
                  </a:lnTo>
                  <a:cubicBezTo>
                    <a:pt x="160" y="2680"/>
                    <a:pt x="160" y="2429"/>
                    <a:pt x="183" y="2201"/>
                  </a:cubicBezTo>
                  <a:cubicBezTo>
                    <a:pt x="206" y="1973"/>
                    <a:pt x="229" y="1722"/>
                    <a:pt x="274" y="1471"/>
                  </a:cubicBezTo>
                  <a:cubicBezTo>
                    <a:pt x="320" y="991"/>
                    <a:pt x="388" y="512"/>
                    <a:pt x="457" y="33"/>
                  </a:cubicBezTo>
                  <a:cubicBezTo>
                    <a:pt x="457" y="17"/>
                    <a:pt x="445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79">
            <a:extLst>
              <a:ext uri="{FF2B5EF4-FFF2-40B4-BE49-F238E27FC236}">
                <a16:creationId xmlns:a16="http://schemas.microsoft.com/office/drawing/2014/main" id="{F3674D74-7BEA-3814-5D52-EB2A90834935}"/>
              </a:ext>
            </a:extLst>
          </p:cNvPr>
          <p:cNvGrpSpPr/>
          <p:nvPr/>
        </p:nvGrpSpPr>
        <p:grpSpPr>
          <a:xfrm>
            <a:off x="6625238" y="1092025"/>
            <a:ext cx="1395312" cy="3400594"/>
            <a:chOff x="6625238" y="1092025"/>
            <a:chExt cx="1395312" cy="3400594"/>
          </a:xfrm>
        </p:grpSpPr>
        <p:sp>
          <p:nvSpPr>
            <p:cNvPr id="1690" name="Google Shape;1690;p79">
              <a:extLst>
                <a:ext uri="{FF2B5EF4-FFF2-40B4-BE49-F238E27FC236}">
                  <a16:creationId xmlns:a16="http://schemas.microsoft.com/office/drawing/2014/main" id="{0B76378D-B52A-DDAA-6509-8EBE9F404BBA}"/>
                </a:ext>
              </a:extLst>
            </p:cNvPr>
            <p:cNvSpPr/>
            <p:nvPr/>
          </p:nvSpPr>
          <p:spPr>
            <a:xfrm flipH="1">
              <a:off x="7085670" y="4224190"/>
              <a:ext cx="651560" cy="220035"/>
            </a:xfrm>
            <a:custGeom>
              <a:avLst/>
              <a:gdLst/>
              <a:ahLst/>
              <a:cxnLst/>
              <a:rect l="l" t="t" r="r" b="b"/>
              <a:pathLst>
                <a:path w="27521" h="9294" extrusionOk="0">
                  <a:moveTo>
                    <a:pt x="1" y="0"/>
                  </a:moveTo>
                  <a:lnTo>
                    <a:pt x="1" y="134"/>
                  </a:lnTo>
                  <a:cubicBezTo>
                    <a:pt x="1" y="4437"/>
                    <a:pt x="134" y="8006"/>
                    <a:pt x="501" y="8206"/>
                  </a:cubicBezTo>
                  <a:cubicBezTo>
                    <a:pt x="834" y="8439"/>
                    <a:pt x="6205" y="8773"/>
                    <a:pt x="11909" y="9007"/>
                  </a:cubicBezTo>
                  <a:cubicBezTo>
                    <a:pt x="16878" y="9176"/>
                    <a:pt x="22164" y="9293"/>
                    <a:pt x="24862" y="9293"/>
                  </a:cubicBezTo>
                  <a:cubicBezTo>
                    <a:pt x="25877" y="9293"/>
                    <a:pt x="26525" y="9277"/>
                    <a:pt x="26653" y="9240"/>
                  </a:cubicBezTo>
                  <a:cubicBezTo>
                    <a:pt x="27520" y="8973"/>
                    <a:pt x="26820" y="6505"/>
                    <a:pt x="25886" y="5704"/>
                  </a:cubicBezTo>
                  <a:cubicBezTo>
                    <a:pt x="24952" y="4937"/>
                    <a:pt x="15745" y="500"/>
                    <a:pt x="15745" y="500"/>
                  </a:cubicBezTo>
                  <a:lnTo>
                    <a:pt x="15745" y="234"/>
                  </a:lnTo>
                  <a:lnTo>
                    <a:pt x="10475" y="1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9">
              <a:extLst>
                <a:ext uri="{FF2B5EF4-FFF2-40B4-BE49-F238E27FC236}">
                  <a16:creationId xmlns:a16="http://schemas.microsoft.com/office/drawing/2014/main" id="{BBBED913-3568-702F-F8C5-9C5BEE772F6E}"/>
                </a:ext>
              </a:extLst>
            </p:cNvPr>
            <p:cNvSpPr/>
            <p:nvPr/>
          </p:nvSpPr>
          <p:spPr>
            <a:xfrm flipH="1">
              <a:off x="6625238" y="4273152"/>
              <a:ext cx="652341" cy="219467"/>
            </a:xfrm>
            <a:custGeom>
              <a:avLst/>
              <a:gdLst/>
              <a:ahLst/>
              <a:cxnLst/>
              <a:rect l="l" t="t" r="r" b="b"/>
              <a:pathLst>
                <a:path w="27554" h="9270" extrusionOk="0">
                  <a:moveTo>
                    <a:pt x="0" y="0"/>
                  </a:moveTo>
                  <a:lnTo>
                    <a:pt x="0" y="134"/>
                  </a:lnTo>
                  <a:cubicBezTo>
                    <a:pt x="34" y="4437"/>
                    <a:pt x="134" y="8006"/>
                    <a:pt x="501" y="8239"/>
                  </a:cubicBezTo>
                  <a:cubicBezTo>
                    <a:pt x="1256" y="8743"/>
                    <a:pt x="18537" y="9270"/>
                    <a:pt x="24617" y="9270"/>
                  </a:cubicBezTo>
                  <a:cubicBezTo>
                    <a:pt x="25790" y="9270"/>
                    <a:pt x="26546" y="9250"/>
                    <a:pt x="26686" y="9207"/>
                  </a:cubicBezTo>
                  <a:cubicBezTo>
                    <a:pt x="27553" y="8940"/>
                    <a:pt x="26853" y="6472"/>
                    <a:pt x="25919" y="5704"/>
                  </a:cubicBezTo>
                  <a:cubicBezTo>
                    <a:pt x="25018" y="4904"/>
                    <a:pt x="15745" y="501"/>
                    <a:pt x="15745" y="501"/>
                  </a:cubicBezTo>
                  <a:lnTo>
                    <a:pt x="15745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9">
              <a:extLst>
                <a:ext uri="{FF2B5EF4-FFF2-40B4-BE49-F238E27FC236}">
                  <a16:creationId xmlns:a16="http://schemas.microsoft.com/office/drawing/2014/main" id="{1B07C9CD-90B5-08D3-4AB2-963FEF8F6030}"/>
                </a:ext>
              </a:extLst>
            </p:cNvPr>
            <p:cNvSpPr/>
            <p:nvPr/>
          </p:nvSpPr>
          <p:spPr>
            <a:xfrm flipH="1">
              <a:off x="7350224" y="2536434"/>
              <a:ext cx="126377" cy="126377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869" y="1"/>
                  </a:moveTo>
                  <a:lnTo>
                    <a:pt x="0" y="2869"/>
                  </a:lnTo>
                  <a:lnTo>
                    <a:pt x="2102" y="5338"/>
                  </a:lnTo>
                  <a:lnTo>
                    <a:pt x="5338" y="2102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9">
              <a:extLst>
                <a:ext uri="{FF2B5EF4-FFF2-40B4-BE49-F238E27FC236}">
                  <a16:creationId xmlns:a16="http://schemas.microsoft.com/office/drawing/2014/main" id="{8BB4C214-B7D8-C696-3A99-488D9DF3DA74}"/>
                </a:ext>
              </a:extLst>
            </p:cNvPr>
            <p:cNvSpPr/>
            <p:nvPr/>
          </p:nvSpPr>
          <p:spPr>
            <a:xfrm flipH="1">
              <a:off x="7086475" y="3835617"/>
              <a:ext cx="650755" cy="607240"/>
            </a:xfrm>
            <a:custGeom>
              <a:avLst/>
              <a:gdLst/>
              <a:ahLst/>
              <a:cxnLst/>
              <a:rect l="l" t="t" r="r" b="b"/>
              <a:pathLst>
                <a:path w="27487" h="25649" extrusionOk="0">
                  <a:moveTo>
                    <a:pt x="434" y="0"/>
                  </a:moveTo>
                  <a:cubicBezTo>
                    <a:pt x="434" y="0"/>
                    <a:pt x="1" y="16512"/>
                    <a:pt x="1" y="16546"/>
                  </a:cubicBezTo>
                  <a:cubicBezTo>
                    <a:pt x="1" y="19581"/>
                    <a:pt x="67" y="22283"/>
                    <a:pt x="234" y="23651"/>
                  </a:cubicBezTo>
                  <a:cubicBezTo>
                    <a:pt x="234" y="23651"/>
                    <a:pt x="234" y="23651"/>
                    <a:pt x="234" y="23684"/>
                  </a:cubicBezTo>
                  <a:cubicBezTo>
                    <a:pt x="234" y="23984"/>
                    <a:pt x="334" y="24318"/>
                    <a:pt x="468" y="24618"/>
                  </a:cubicBezTo>
                  <a:cubicBezTo>
                    <a:pt x="1223" y="25121"/>
                    <a:pt x="18504" y="25648"/>
                    <a:pt x="24584" y="25648"/>
                  </a:cubicBezTo>
                  <a:cubicBezTo>
                    <a:pt x="25757" y="25648"/>
                    <a:pt x="26513" y="25628"/>
                    <a:pt x="26653" y="25585"/>
                  </a:cubicBezTo>
                  <a:cubicBezTo>
                    <a:pt x="27487" y="25318"/>
                    <a:pt x="26820" y="22850"/>
                    <a:pt x="25886" y="22083"/>
                  </a:cubicBezTo>
                  <a:cubicBezTo>
                    <a:pt x="24952" y="21316"/>
                    <a:pt x="15712" y="16879"/>
                    <a:pt x="15712" y="16879"/>
                  </a:cubicBezTo>
                  <a:lnTo>
                    <a:pt x="16012" y="40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9">
              <a:extLst>
                <a:ext uri="{FF2B5EF4-FFF2-40B4-BE49-F238E27FC236}">
                  <a16:creationId xmlns:a16="http://schemas.microsoft.com/office/drawing/2014/main" id="{6F096CED-0AFD-A8A8-AA51-0B8AEC2FAC37}"/>
                </a:ext>
              </a:extLst>
            </p:cNvPr>
            <p:cNvSpPr/>
            <p:nvPr/>
          </p:nvSpPr>
          <p:spPr>
            <a:xfrm flipH="1">
              <a:off x="7086475" y="4149941"/>
              <a:ext cx="651536" cy="292931"/>
            </a:xfrm>
            <a:custGeom>
              <a:avLst/>
              <a:gdLst/>
              <a:ahLst/>
              <a:cxnLst/>
              <a:rect l="l" t="t" r="r" b="b"/>
              <a:pathLst>
                <a:path w="27520" h="1237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4" y="3236"/>
                    <a:pt x="34" y="3270"/>
                  </a:cubicBezTo>
                  <a:cubicBezTo>
                    <a:pt x="34" y="6305"/>
                    <a:pt x="100" y="9007"/>
                    <a:pt x="267" y="10375"/>
                  </a:cubicBezTo>
                  <a:cubicBezTo>
                    <a:pt x="267" y="10375"/>
                    <a:pt x="267" y="10375"/>
                    <a:pt x="267" y="10408"/>
                  </a:cubicBezTo>
                  <a:cubicBezTo>
                    <a:pt x="300" y="10708"/>
                    <a:pt x="400" y="11042"/>
                    <a:pt x="501" y="11342"/>
                  </a:cubicBezTo>
                  <a:cubicBezTo>
                    <a:pt x="1256" y="11845"/>
                    <a:pt x="18537" y="12372"/>
                    <a:pt x="24617" y="12372"/>
                  </a:cubicBezTo>
                  <a:cubicBezTo>
                    <a:pt x="25790" y="12372"/>
                    <a:pt x="26546" y="12352"/>
                    <a:pt x="26686" y="12309"/>
                  </a:cubicBezTo>
                  <a:cubicBezTo>
                    <a:pt x="27520" y="12042"/>
                    <a:pt x="26853" y="9574"/>
                    <a:pt x="25919" y="8807"/>
                  </a:cubicBezTo>
                  <a:cubicBezTo>
                    <a:pt x="24985" y="8040"/>
                    <a:pt x="15745" y="3603"/>
                    <a:pt x="15745" y="3603"/>
                  </a:cubicBezTo>
                  <a:lnTo>
                    <a:pt x="15745" y="2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9">
              <a:extLst>
                <a:ext uri="{FF2B5EF4-FFF2-40B4-BE49-F238E27FC236}">
                  <a16:creationId xmlns:a16="http://schemas.microsoft.com/office/drawing/2014/main" id="{725EDC0E-8DD1-E34F-5E8F-ED02A0A92B51}"/>
                </a:ext>
              </a:extLst>
            </p:cNvPr>
            <p:cNvSpPr/>
            <p:nvPr/>
          </p:nvSpPr>
          <p:spPr>
            <a:xfrm flipH="1">
              <a:off x="7326524" y="4233873"/>
              <a:ext cx="117688" cy="32979"/>
            </a:xfrm>
            <a:custGeom>
              <a:avLst/>
              <a:gdLst/>
              <a:ahLst/>
              <a:cxnLst/>
              <a:rect l="l" t="t" r="r" b="b"/>
              <a:pathLst>
                <a:path w="4971" h="1393" extrusionOk="0">
                  <a:moveTo>
                    <a:pt x="3743" y="1"/>
                  </a:moveTo>
                  <a:cubicBezTo>
                    <a:pt x="2397" y="1"/>
                    <a:pt x="993" y="384"/>
                    <a:pt x="33" y="1292"/>
                  </a:cubicBezTo>
                  <a:cubicBezTo>
                    <a:pt x="0" y="1326"/>
                    <a:pt x="33" y="1392"/>
                    <a:pt x="133" y="1392"/>
                  </a:cubicBezTo>
                  <a:cubicBezTo>
                    <a:pt x="1668" y="859"/>
                    <a:pt x="3236" y="492"/>
                    <a:pt x="4870" y="292"/>
                  </a:cubicBezTo>
                  <a:cubicBezTo>
                    <a:pt x="4970" y="258"/>
                    <a:pt x="4970" y="125"/>
                    <a:pt x="4870" y="91"/>
                  </a:cubicBezTo>
                  <a:cubicBezTo>
                    <a:pt x="4507" y="32"/>
                    <a:pt x="4127" y="1"/>
                    <a:pt x="3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9">
              <a:extLst>
                <a:ext uri="{FF2B5EF4-FFF2-40B4-BE49-F238E27FC236}">
                  <a16:creationId xmlns:a16="http://schemas.microsoft.com/office/drawing/2014/main" id="{3F35C14C-AA28-2D1E-A8A5-F1EB719AF8E5}"/>
                </a:ext>
              </a:extLst>
            </p:cNvPr>
            <p:cNvSpPr/>
            <p:nvPr/>
          </p:nvSpPr>
          <p:spPr>
            <a:xfrm flipH="1">
              <a:off x="7298893" y="4249665"/>
              <a:ext cx="116765" cy="33192"/>
            </a:xfrm>
            <a:custGeom>
              <a:avLst/>
              <a:gdLst/>
              <a:ahLst/>
              <a:cxnLst/>
              <a:rect l="l" t="t" r="r" b="b"/>
              <a:pathLst>
                <a:path w="4932" h="1402" extrusionOk="0">
                  <a:moveTo>
                    <a:pt x="3705" y="1"/>
                  </a:moveTo>
                  <a:cubicBezTo>
                    <a:pt x="2360" y="1"/>
                    <a:pt x="962" y="384"/>
                    <a:pt x="28" y="1292"/>
                  </a:cubicBezTo>
                  <a:cubicBezTo>
                    <a:pt x="1" y="1347"/>
                    <a:pt x="18" y="1401"/>
                    <a:pt x="62" y="1401"/>
                  </a:cubicBezTo>
                  <a:cubicBezTo>
                    <a:pt x="72" y="1401"/>
                    <a:pt x="83" y="1399"/>
                    <a:pt x="95" y="1393"/>
                  </a:cubicBezTo>
                  <a:cubicBezTo>
                    <a:pt x="1629" y="859"/>
                    <a:pt x="3231" y="492"/>
                    <a:pt x="4832" y="292"/>
                  </a:cubicBezTo>
                  <a:cubicBezTo>
                    <a:pt x="4932" y="292"/>
                    <a:pt x="4932" y="125"/>
                    <a:pt x="4832" y="92"/>
                  </a:cubicBezTo>
                  <a:cubicBezTo>
                    <a:pt x="4468" y="32"/>
                    <a:pt x="4089" y="1"/>
                    <a:pt x="37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9">
              <a:extLst>
                <a:ext uri="{FF2B5EF4-FFF2-40B4-BE49-F238E27FC236}">
                  <a16:creationId xmlns:a16="http://schemas.microsoft.com/office/drawing/2014/main" id="{42211CA1-D18A-36EB-D4A4-A26A87760B61}"/>
                </a:ext>
              </a:extLst>
            </p:cNvPr>
            <p:cNvSpPr/>
            <p:nvPr/>
          </p:nvSpPr>
          <p:spPr>
            <a:xfrm flipH="1">
              <a:off x="7270458" y="4266168"/>
              <a:ext cx="117688" cy="33074"/>
            </a:xfrm>
            <a:custGeom>
              <a:avLst/>
              <a:gdLst/>
              <a:ahLst/>
              <a:cxnLst/>
              <a:rect l="l" t="t" r="r" b="b"/>
              <a:pathLst>
                <a:path w="4971" h="1397" extrusionOk="0">
                  <a:moveTo>
                    <a:pt x="3702" y="1"/>
                  </a:moveTo>
                  <a:cubicBezTo>
                    <a:pt x="2369" y="1"/>
                    <a:pt x="984" y="371"/>
                    <a:pt x="34" y="1296"/>
                  </a:cubicBezTo>
                  <a:cubicBezTo>
                    <a:pt x="0" y="1329"/>
                    <a:pt x="34" y="1396"/>
                    <a:pt x="100" y="1396"/>
                  </a:cubicBezTo>
                  <a:cubicBezTo>
                    <a:pt x="1668" y="862"/>
                    <a:pt x="3236" y="495"/>
                    <a:pt x="4837" y="295"/>
                  </a:cubicBezTo>
                  <a:cubicBezTo>
                    <a:pt x="4971" y="262"/>
                    <a:pt x="4971" y="95"/>
                    <a:pt x="4871" y="95"/>
                  </a:cubicBezTo>
                  <a:cubicBezTo>
                    <a:pt x="4494" y="34"/>
                    <a:pt x="4101" y="1"/>
                    <a:pt x="3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9">
              <a:extLst>
                <a:ext uri="{FF2B5EF4-FFF2-40B4-BE49-F238E27FC236}">
                  <a16:creationId xmlns:a16="http://schemas.microsoft.com/office/drawing/2014/main" id="{23F73A73-4790-080D-CE77-98263C3B3D5D}"/>
                </a:ext>
              </a:extLst>
            </p:cNvPr>
            <p:cNvSpPr/>
            <p:nvPr/>
          </p:nvSpPr>
          <p:spPr>
            <a:xfrm flipH="1">
              <a:off x="7110148" y="4406260"/>
              <a:ext cx="589176" cy="14655"/>
            </a:xfrm>
            <a:custGeom>
              <a:avLst/>
              <a:gdLst/>
              <a:ahLst/>
              <a:cxnLst/>
              <a:rect l="l" t="t" r="r" b="b"/>
              <a:pathLst>
                <a:path w="24886" h="619" extrusionOk="0">
                  <a:moveTo>
                    <a:pt x="1626" y="1"/>
                  </a:moveTo>
                  <a:cubicBezTo>
                    <a:pt x="985" y="1"/>
                    <a:pt x="445" y="5"/>
                    <a:pt x="34" y="16"/>
                  </a:cubicBezTo>
                  <a:cubicBezTo>
                    <a:pt x="1" y="16"/>
                    <a:pt x="1" y="49"/>
                    <a:pt x="34" y="49"/>
                  </a:cubicBezTo>
                  <a:cubicBezTo>
                    <a:pt x="3913" y="303"/>
                    <a:pt x="19159" y="618"/>
                    <a:pt x="24159" y="618"/>
                  </a:cubicBezTo>
                  <a:cubicBezTo>
                    <a:pt x="24404" y="618"/>
                    <a:pt x="24625" y="618"/>
                    <a:pt x="24818" y="616"/>
                  </a:cubicBezTo>
                  <a:cubicBezTo>
                    <a:pt x="24885" y="616"/>
                    <a:pt x="24885" y="549"/>
                    <a:pt x="24818" y="549"/>
                  </a:cubicBezTo>
                  <a:cubicBezTo>
                    <a:pt x="21100" y="369"/>
                    <a:pt x="7328" y="1"/>
                    <a:pt x="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9">
              <a:extLst>
                <a:ext uri="{FF2B5EF4-FFF2-40B4-BE49-F238E27FC236}">
                  <a16:creationId xmlns:a16="http://schemas.microsoft.com/office/drawing/2014/main" id="{B42243E6-1725-E48D-227E-66212059576B}"/>
                </a:ext>
              </a:extLst>
            </p:cNvPr>
            <p:cNvSpPr/>
            <p:nvPr/>
          </p:nvSpPr>
          <p:spPr>
            <a:xfrm flipH="1">
              <a:off x="7324979" y="2289231"/>
              <a:ext cx="445421" cy="1944357"/>
            </a:xfrm>
            <a:custGeom>
              <a:avLst/>
              <a:gdLst/>
              <a:ahLst/>
              <a:cxnLst/>
              <a:rect l="l" t="t" r="r" b="b"/>
              <a:pathLst>
                <a:path w="18814" h="82127" extrusionOk="0">
                  <a:moveTo>
                    <a:pt x="5004" y="1"/>
                  </a:moveTo>
                  <a:cubicBezTo>
                    <a:pt x="5004" y="1"/>
                    <a:pt x="1435" y="7239"/>
                    <a:pt x="3470" y="15379"/>
                  </a:cubicBezTo>
                  <a:lnTo>
                    <a:pt x="4037" y="44700"/>
                  </a:lnTo>
                  <a:lnTo>
                    <a:pt x="1" y="81926"/>
                  </a:lnTo>
                  <a:lnTo>
                    <a:pt x="17646" y="82126"/>
                  </a:lnTo>
                  <a:cubicBezTo>
                    <a:pt x="17646" y="82126"/>
                    <a:pt x="18647" y="53372"/>
                    <a:pt x="18714" y="43766"/>
                  </a:cubicBezTo>
                  <a:cubicBezTo>
                    <a:pt x="18814" y="32824"/>
                    <a:pt x="18180" y="1"/>
                    <a:pt x="18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9">
              <a:extLst>
                <a:ext uri="{FF2B5EF4-FFF2-40B4-BE49-F238E27FC236}">
                  <a16:creationId xmlns:a16="http://schemas.microsoft.com/office/drawing/2014/main" id="{9BF78A6A-388D-D42E-80E0-9433C094AF11}"/>
                </a:ext>
              </a:extLst>
            </p:cNvPr>
            <p:cNvSpPr/>
            <p:nvPr/>
          </p:nvSpPr>
          <p:spPr>
            <a:xfrm flipH="1">
              <a:off x="7370764" y="4149941"/>
              <a:ext cx="369614" cy="11411"/>
            </a:xfrm>
            <a:custGeom>
              <a:avLst/>
              <a:gdLst/>
              <a:ahLst/>
              <a:cxnLst/>
              <a:rect l="l" t="t" r="r" b="b"/>
              <a:pathLst>
                <a:path w="15612" h="482" extrusionOk="0">
                  <a:moveTo>
                    <a:pt x="6004" y="1"/>
                  </a:moveTo>
                  <a:cubicBezTo>
                    <a:pt x="5004" y="1"/>
                    <a:pt x="4003" y="1"/>
                    <a:pt x="3002" y="34"/>
                  </a:cubicBezTo>
                  <a:cubicBezTo>
                    <a:pt x="2469" y="67"/>
                    <a:pt x="1968" y="101"/>
                    <a:pt x="1434" y="134"/>
                  </a:cubicBezTo>
                  <a:cubicBezTo>
                    <a:pt x="967" y="167"/>
                    <a:pt x="500" y="201"/>
                    <a:pt x="33" y="267"/>
                  </a:cubicBezTo>
                  <a:cubicBezTo>
                    <a:pt x="0" y="267"/>
                    <a:pt x="0" y="334"/>
                    <a:pt x="33" y="334"/>
                  </a:cubicBezTo>
                  <a:cubicBezTo>
                    <a:pt x="601" y="401"/>
                    <a:pt x="1201" y="367"/>
                    <a:pt x="1768" y="401"/>
                  </a:cubicBezTo>
                  <a:cubicBezTo>
                    <a:pt x="2335" y="468"/>
                    <a:pt x="2936" y="468"/>
                    <a:pt x="3503" y="468"/>
                  </a:cubicBezTo>
                  <a:cubicBezTo>
                    <a:pt x="4089" y="477"/>
                    <a:pt x="4675" y="481"/>
                    <a:pt x="5262" y="481"/>
                  </a:cubicBezTo>
                  <a:cubicBezTo>
                    <a:pt x="6679" y="481"/>
                    <a:pt x="8101" y="458"/>
                    <a:pt x="9540" y="434"/>
                  </a:cubicBezTo>
                  <a:cubicBezTo>
                    <a:pt x="11542" y="367"/>
                    <a:pt x="13543" y="367"/>
                    <a:pt x="15545" y="267"/>
                  </a:cubicBezTo>
                  <a:cubicBezTo>
                    <a:pt x="15611" y="267"/>
                    <a:pt x="15611" y="201"/>
                    <a:pt x="15545" y="201"/>
                  </a:cubicBezTo>
                  <a:cubicBezTo>
                    <a:pt x="14410" y="134"/>
                    <a:pt x="13243" y="101"/>
                    <a:pt x="12109" y="67"/>
                  </a:cubicBezTo>
                  <a:cubicBezTo>
                    <a:pt x="10074" y="1"/>
                    <a:pt x="8039" y="1"/>
                    <a:pt x="6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9">
              <a:extLst>
                <a:ext uri="{FF2B5EF4-FFF2-40B4-BE49-F238E27FC236}">
                  <a16:creationId xmlns:a16="http://schemas.microsoft.com/office/drawing/2014/main" id="{6E54FE83-919A-5A76-1C82-830CFD6C9EBD}"/>
                </a:ext>
              </a:extLst>
            </p:cNvPr>
            <p:cNvSpPr/>
            <p:nvPr/>
          </p:nvSpPr>
          <p:spPr>
            <a:xfrm flipH="1">
              <a:off x="7355736" y="2386777"/>
              <a:ext cx="43467" cy="1735259"/>
            </a:xfrm>
            <a:custGeom>
              <a:avLst/>
              <a:gdLst/>
              <a:ahLst/>
              <a:cxnLst/>
              <a:rect l="l" t="t" r="r" b="b"/>
              <a:pathLst>
                <a:path w="1836" h="73295" extrusionOk="0">
                  <a:moveTo>
                    <a:pt x="1068" y="1"/>
                  </a:moveTo>
                  <a:cubicBezTo>
                    <a:pt x="1051" y="1"/>
                    <a:pt x="1034" y="17"/>
                    <a:pt x="1034" y="51"/>
                  </a:cubicBezTo>
                  <a:cubicBezTo>
                    <a:pt x="1168" y="5388"/>
                    <a:pt x="1335" y="10692"/>
                    <a:pt x="1401" y="16062"/>
                  </a:cubicBezTo>
                  <a:cubicBezTo>
                    <a:pt x="1501" y="25569"/>
                    <a:pt x="1435" y="35076"/>
                    <a:pt x="1168" y="44582"/>
                  </a:cubicBezTo>
                  <a:cubicBezTo>
                    <a:pt x="1068" y="49353"/>
                    <a:pt x="901" y="54123"/>
                    <a:pt x="701" y="58859"/>
                  </a:cubicBezTo>
                  <a:cubicBezTo>
                    <a:pt x="501" y="63696"/>
                    <a:pt x="201" y="68466"/>
                    <a:pt x="0" y="73270"/>
                  </a:cubicBezTo>
                  <a:cubicBezTo>
                    <a:pt x="0" y="73286"/>
                    <a:pt x="17" y="73295"/>
                    <a:pt x="34" y="73295"/>
                  </a:cubicBezTo>
                  <a:cubicBezTo>
                    <a:pt x="50" y="73295"/>
                    <a:pt x="67" y="73286"/>
                    <a:pt x="67" y="73270"/>
                  </a:cubicBezTo>
                  <a:cubicBezTo>
                    <a:pt x="567" y="67932"/>
                    <a:pt x="901" y="62595"/>
                    <a:pt x="1168" y="57258"/>
                  </a:cubicBezTo>
                  <a:cubicBezTo>
                    <a:pt x="1635" y="47751"/>
                    <a:pt x="1835" y="38278"/>
                    <a:pt x="1835" y="28738"/>
                  </a:cubicBezTo>
                  <a:cubicBezTo>
                    <a:pt x="1802" y="19164"/>
                    <a:pt x="1635" y="9591"/>
                    <a:pt x="1101" y="51"/>
                  </a:cubicBezTo>
                  <a:cubicBezTo>
                    <a:pt x="1101" y="17"/>
                    <a:pt x="1084" y="1"/>
                    <a:pt x="1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9">
              <a:extLst>
                <a:ext uri="{FF2B5EF4-FFF2-40B4-BE49-F238E27FC236}">
                  <a16:creationId xmlns:a16="http://schemas.microsoft.com/office/drawing/2014/main" id="{293659C7-31E0-69B1-A470-80A0D8DC6E13}"/>
                </a:ext>
              </a:extLst>
            </p:cNvPr>
            <p:cNvSpPr/>
            <p:nvPr/>
          </p:nvSpPr>
          <p:spPr>
            <a:xfrm flipH="1">
              <a:off x="6626019" y="3898003"/>
              <a:ext cx="653927" cy="593816"/>
            </a:xfrm>
            <a:custGeom>
              <a:avLst/>
              <a:gdLst/>
              <a:ahLst/>
              <a:cxnLst/>
              <a:rect l="l" t="t" r="r" b="b"/>
              <a:pathLst>
                <a:path w="27621" h="25082" extrusionOk="0">
                  <a:moveTo>
                    <a:pt x="0" y="1"/>
                  </a:moveTo>
                  <a:cubicBezTo>
                    <a:pt x="0" y="1"/>
                    <a:pt x="134" y="15979"/>
                    <a:pt x="134" y="15979"/>
                  </a:cubicBezTo>
                  <a:cubicBezTo>
                    <a:pt x="134" y="19014"/>
                    <a:pt x="200" y="21716"/>
                    <a:pt x="367" y="23084"/>
                  </a:cubicBezTo>
                  <a:cubicBezTo>
                    <a:pt x="367" y="23417"/>
                    <a:pt x="434" y="23718"/>
                    <a:pt x="601" y="24018"/>
                  </a:cubicBezTo>
                  <a:lnTo>
                    <a:pt x="601" y="24051"/>
                  </a:lnTo>
                  <a:cubicBezTo>
                    <a:pt x="1356" y="24554"/>
                    <a:pt x="18637" y="25081"/>
                    <a:pt x="24697" y="25081"/>
                  </a:cubicBezTo>
                  <a:cubicBezTo>
                    <a:pt x="25866" y="25081"/>
                    <a:pt x="26618" y="25062"/>
                    <a:pt x="26753" y="25018"/>
                  </a:cubicBezTo>
                  <a:cubicBezTo>
                    <a:pt x="27620" y="24752"/>
                    <a:pt x="26920" y="22283"/>
                    <a:pt x="26019" y="21516"/>
                  </a:cubicBezTo>
                  <a:cubicBezTo>
                    <a:pt x="25085" y="20749"/>
                    <a:pt x="15845" y="16312"/>
                    <a:pt x="15845" y="16312"/>
                  </a:cubicBezTo>
                  <a:lnTo>
                    <a:pt x="15545" y="3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9">
              <a:extLst>
                <a:ext uri="{FF2B5EF4-FFF2-40B4-BE49-F238E27FC236}">
                  <a16:creationId xmlns:a16="http://schemas.microsoft.com/office/drawing/2014/main" id="{8D6CEDEC-20D9-0F06-ED58-1126932AF7A6}"/>
                </a:ext>
              </a:extLst>
            </p:cNvPr>
            <p:cNvSpPr/>
            <p:nvPr/>
          </p:nvSpPr>
          <p:spPr>
            <a:xfrm flipH="1">
              <a:off x="6866091" y="4282836"/>
              <a:ext cx="117688" cy="32979"/>
            </a:xfrm>
            <a:custGeom>
              <a:avLst/>
              <a:gdLst/>
              <a:ahLst/>
              <a:cxnLst/>
              <a:rect l="l" t="t" r="r" b="b"/>
              <a:pathLst>
                <a:path w="4971" h="1393" extrusionOk="0">
                  <a:moveTo>
                    <a:pt x="3743" y="1"/>
                  </a:moveTo>
                  <a:cubicBezTo>
                    <a:pt x="2397" y="1"/>
                    <a:pt x="994" y="384"/>
                    <a:pt x="34" y="1292"/>
                  </a:cubicBezTo>
                  <a:cubicBezTo>
                    <a:pt x="0" y="1326"/>
                    <a:pt x="34" y="1393"/>
                    <a:pt x="100" y="1393"/>
                  </a:cubicBezTo>
                  <a:cubicBezTo>
                    <a:pt x="1635" y="859"/>
                    <a:pt x="3236" y="492"/>
                    <a:pt x="4837" y="292"/>
                  </a:cubicBezTo>
                  <a:cubicBezTo>
                    <a:pt x="4970" y="292"/>
                    <a:pt x="4970" y="125"/>
                    <a:pt x="4870" y="92"/>
                  </a:cubicBezTo>
                  <a:cubicBezTo>
                    <a:pt x="4507" y="32"/>
                    <a:pt x="4127" y="1"/>
                    <a:pt x="3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9">
              <a:extLst>
                <a:ext uri="{FF2B5EF4-FFF2-40B4-BE49-F238E27FC236}">
                  <a16:creationId xmlns:a16="http://schemas.microsoft.com/office/drawing/2014/main" id="{442EB455-13FA-3783-8751-24014B22645B}"/>
                </a:ext>
              </a:extLst>
            </p:cNvPr>
            <p:cNvSpPr/>
            <p:nvPr/>
          </p:nvSpPr>
          <p:spPr>
            <a:xfrm flipH="1">
              <a:off x="6838461" y="4298651"/>
              <a:ext cx="117404" cy="33169"/>
            </a:xfrm>
            <a:custGeom>
              <a:avLst/>
              <a:gdLst/>
              <a:ahLst/>
              <a:cxnLst/>
              <a:rect l="l" t="t" r="r" b="b"/>
              <a:pathLst>
                <a:path w="4959" h="1401" extrusionOk="0">
                  <a:moveTo>
                    <a:pt x="3732" y="0"/>
                  </a:moveTo>
                  <a:cubicBezTo>
                    <a:pt x="2388" y="0"/>
                    <a:pt x="989" y="384"/>
                    <a:pt x="55" y="1292"/>
                  </a:cubicBezTo>
                  <a:cubicBezTo>
                    <a:pt x="1" y="1346"/>
                    <a:pt x="35" y="1401"/>
                    <a:pt x="86" y="1401"/>
                  </a:cubicBezTo>
                  <a:cubicBezTo>
                    <a:pt x="98" y="1401"/>
                    <a:pt x="110" y="1398"/>
                    <a:pt x="122" y="1392"/>
                  </a:cubicBezTo>
                  <a:cubicBezTo>
                    <a:pt x="1657" y="858"/>
                    <a:pt x="3224" y="491"/>
                    <a:pt x="4859" y="324"/>
                  </a:cubicBezTo>
                  <a:cubicBezTo>
                    <a:pt x="4959" y="291"/>
                    <a:pt x="4959" y="124"/>
                    <a:pt x="4859" y="91"/>
                  </a:cubicBezTo>
                  <a:cubicBezTo>
                    <a:pt x="4496" y="31"/>
                    <a:pt x="4116" y="0"/>
                    <a:pt x="3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9">
              <a:extLst>
                <a:ext uri="{FF2B5EF4-FFF2-40B4-BE49-F238E27FC236}">
                  <a16:creationId xmlns:a16="http://schemas.microsoft.com/office/drawing/2014/main" id="{716117C8-494F-FBEE-2547-6FE1273E0D1E}"/>
                </a:ext>
              </a:extLst>
            </p:cNvPr>
            <p:cNvSpPr/>
            <p:nvPr/>
          </p:nvSpPr>
          <p:spPr>
            <a:xfrm flipH="1">
              <a:off x="6810026" y="4315130"/>
              <a:ext cx="117688" cy="33074"/>
            </a:xfrm>
            <a:custGeom>
              <a:avLst/>
              <a:gdLst/>
              <a:ahLst/>
              <a:cxnLst/>
              <a:rect l="l" t="t" r="r" b="b"/>
              <a:pathLst>
                <a:path w="4971" h="1397" extrusionOk="0">
                  <a:moveTo>
                    <a:pt x="3687" y="1"/>
                  </a:moveTo>
                  <a:cubicBezTo>
                    <a:pt x="2369" y="1"/>
                    <a:pt x="984" y="372"/>
                    <a:pt x="34" y="1296"/>
                  </a:cubicBezTo>
                  <a:cubicBezTo>
                    <a:pt x="1" y="1329"/>
                    <a:pt x="67" y="1396"/>
                    <a:pt x="101" y="1396"/>
                  </a:cubicBezTo>
                  <a:cubicBezTo>
                    <a:pt x="1635" y="862"/>
                    <a:pt x="3236" y="496"/>
                    <a:pt x="4837" y="295"/>
                  </a:cubicBezTo>
                  <a:cubicBezTo>
                    <a:pt x="4971" y="262"/>
                    <a:pt x="4971" y="95"/>
                    <a:pt x="4837" y="95"/>
                  </a:cubicBezTo>
                  <a:cubicBezTo>
                    <a:pt x="4469" y="34"/>
                    <a:pt x="4081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9">
              <a:extLst>
                <a:ext uri="{FF2B5EF4-FFF2-40B4-BE49-F238E27FC236}">
                  <a16:creationId xmlns:a16="http://schemas.microsoft.com/office/drawing/2014/main" id="{23942381-B510-7683-F75F-27999C0D0E56}"/>
                </a:ext>
              </a:extLst>
            </p:cNvPr>
            <p:cNvSpPr/>
            <p:nvPr/>
          </p:nvSpPr>
          <p:spPr>
            <a:xfrm flipH="1">
              <a:off x="6649716" y="4455222"/>
              <a:ext cx="589957" cy="14655"/>
            </a:xfrm>
            <a:custGeom>
              <a:avLst/>
              <a:gdLst/>
              <a:ahLst/>
              <a:cxnLst/>
              <a:rect l="l" t="t" r="r" b="b"/>
              <a:pathLst>
                <a:path w="24919" h="619" extrusionOk="0">
                  <a:moveTo>
                    <a:pt x="1635" y="1"/>
                  </a:moveTo>
                  <a:cubicBezTo>
                    <a:pt x="991" y="1"/>
                    <a:pt x="449" y="6"/>
                    <a:pt x="34" y="16"/>
                  </a:cubicBezTo>
                  <a:cubicBezTo>
                    <a:pt x="1" y="16"/>
                    <a:pt x="1" y="49"/>
                    <a:pt x="34" y="49"/>
                  </a:cubicBezTo>
                  <a:cubicBezTo>
                    <a:pt x="3895" y="334"/>
                    <a:pt x="19043" y="619"/>
                    <a:pt x="24091" y="619"/>
                  </a:cubicBezTo>
                  <a:cubicBezTo>
                    <a:pt x="24364" y="619"/>
                    <a:pt x="24608" y="618"/>
                    <a:pt x="24818" y="616"/>
                  </a:cubicBezTo>
                  <a:cubicBezTo>
                    <a:pt x="24918" y="616"/>
                    <a:pt x="24918" y="583"/>
                    <a:pt x="24852" y="549"/>
                  </a:cubicBezTo>
                  <a:cubicBezTo>
                    <a:pt x="21133" y="370"/>
                    <a:pt x="7362" y="1"/>
                    <a:pt x="1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9">
              <a:extLst>
                <a:ext uri="{FF2B5EF4-FFF2-40B4-BE49-F238E27FC236}">
                  <a16:creationId xmlns:a16="http://schemas.microsoft.com/office/drawing/2014/main" id="{2844C303-09A1-9ADF-2EC4-2827448D94A1}"/>
                </a:ext>
              </a:extLst>
            </p:cNvPr>
            <p:cNvSpPr/>
            <p:nvPr/>
          </p:nvSpPr>
          <p:spPr>
            <a:xfrm flipH="1">
              <a:off x="6870080" y="2288450"/>
              <a:ext cx="772373" cy="1996465"/>
            </a:xfrm>
            <a:custGeom>
              <a:avLst/>
              <a:gdLst/>
              <a:ahLst/>
              <a:cxnLst/>
              <a:rect l="l" t="t" r="r" b="b"/>
              <a:pathLst>
                <a:path w="32624" h="84328" extrusionOk="0">
                  <a:moveTo>
                    <a:pt x="0" y="1"/>
                  </a:moveTo>
                  <a:cubicBezTo>
                    <a:pt x="0" y="1"/>
                    <a:pt x="167" y="8940"/>
                    <a:pt x="4237" y="15378"/>
                  </a:cubicBezTo>
                  <a:cubicBezTo>
                    <a:pt x="4237" y="15378"/>
                    <a:pt x="6071" y="16246"/>
                    <a:pt x="7239" y="16913"/>
                  </a:cubicBezTo>
                  <a:cubicBezTo>
                    <a:pt x="7239" y="16913"/>
                    <a:pt x="14477" y="39729"/>
                    <a:pt x="14611" y="43932"/>
                  </a:cubicBezTo>
                  <a:cubicBezTo>
                    <a:pt x="14744" y="47501"/>
                    <a:pt x="14277" y="84228"/>
                    <a:pt x="14277" y="84228"/>
                  </a:cubicBezTo>
                  <a:lnTo>
                    <a:pt x="32624" y="84328"/>
                  </a:lnTo>
                  <a:cubicBezTo>
                    <a:pt x="32624" y="84328"/>
                    <a:pt x="31056" y="46901"/>
                    <a:pt x="30789" y="43165"/>
                  </a:cubicBezTo>
                  <a:cubicBezTo>
                    <a:pt x="30255" y="36193"/>
                    <a:pt x="24151" y="17046"/>
                    <a:pt x="19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9">
              <a:extLst>
                <a:ext uri="{FF2B5EF4-FFF2-40B4-BE49-F238E27FC236}">
                  <a16:creationId xmlns:a16="http://schemas.microsoft.com/office/drawing/2014/main" id="{1A198F23-ED78-6CB5-D924-3EA20A9D2207}"/>
                </a:ext>
              </a:extLst>
            </p:cNvPr>
            <p:cNvSpPr/>
            <p:nvPr/>
          </p:nvSpPr>
          <p:spPr>
            <a:xfrm flipH="1">
              <a:off x="6894541" y="4200277"/>
              <a:ext cx="390140" cy="14536"/>
            </a:xfrm>
            <a:custGeom>
              <a:avLst/>
              <a:gdLst/>
              <a:ahLst/>
              <a:cxnLst/>
              <a:rect l="l" t="t" r="r" b="b"/>
              <a:pathLst>
                <a:path w="16479" h="614" extrusionOk="0">
                  <a:moveTo>
                    <a:pt x="5345" y="0"/>
                  </a:moveTo>
                  <a:cubicBezTo>
                    <a:pt x="3610" y="0"/>
                    <a:pt x="1861" y="49"/>
                    <a:pt x="134" y="76"/>
                  </a:cubicBezTo>
                  <a:cubicBezTo>
                    <a:pt x="0" y="109"/>
                    <a:pt x="67" y="243"/>
                    <a:pt x="200" y="276"/>
                  </a:cubicBezTo>
                  <a:cubicBezTo>
                    <a:pt x="1401" y="343"/>
                    <a:pt x="2569" y="410"/>
                    <a:pt x="3770" y="476"/>
                  </a:cubicBezTo>
                  <a:cubicBezTo>
                    <a:pt x="5871" y="543"/>
                    <a:pt x="7973" y="576"/>
                    <a:pt x="10074" y="610"/>
                  </a:cubicBezTo>
                  <a:cubicBezTo>
                    <a:pt x="10786" y="610"/>
                    <a:pt x="11497" y="614"/>
                    <a:pt x="12208" y="614"/>
                  </a:cubicBezTo>
                  <a:cubicBezTo>
                    <a:pt x="13628" y="614"/>
                    <a:pt x="15044" y="599"/>
                    <a:pt x="16445" y="510"/>
                  </a:cubicBezTo>
                  <a:cubicBezTo>
                    <a:pt x="16479" y="510"/>
                    <a:pt x="16479" y="476"/>
                    <a:pt x="16445" y="443"/>
                  </a:cubicBezTo>
                  <a:cubicBezTo>
                    <a:pt x="15244" y="343"/>
                    <a:pt x="14077" y="310"/>
                    <a:pt x="12876" y="243"/>
                  </a:cubicBezTo>
                  <a:cubicBezTo>
                    <a:pt x="10775" y="109"/>
                    <a:pt x="8673" y="76"/>
                    <a:pt x="6572" y="9"/>
                  </a:cubicBezTo>
                  <a:cubicBezTo>
                    <a:pt x="6164" y="3"/>
                    <a:pt x="5755" y="0"/>
                    <a:pt x="5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9">
              <a:extLst>
                <a:ext uri="{FF2B5EF4-FFF2-40B4-BE49-F238E27FC236}">
                  <a16:creationId xmlns:a16="http://schemas.microsoft.com/office/drawing/2014/main" id="{AEFB7A1A-1A4D-BE46-A9AD-DE493F0EB1E6}"/>
                </a:ext>
              </a:extLst>
            </p:cNvPr>
            <p:cNvSpPr/>
            <p:nvPr/>
          </p:nvSpPr>
          <p:spPr>
            <a:xfrm flipH="1">
              <a:off x="6992456" y="2542116"/>
              <a:ext cx="197923" cy="1625549"/>
            </a:xfrm>
            <a:custGeom>
              <a:avLst/>
              <a:gdLst/>
              <a:ahLst/>
              <a:cxnLst/>
              <a:rect l="l" t="t" r="r" b="b"/>
              <a:pathLst>
                <a:path w="8360" h="68661" extrusionOk="0">
                  <a:moveTo>
                    <a:pt x="78" y="1"/>
                  </a:moveTo>
                  <a:cubicBezTo>
                    <a:pt x="38" y="1"/>
                    <a:pt x="1" y="36"/>
                    <a:pt x="20" y="94"/>
                  </a:cubicBezTo>
                  <a:cubicBezTo>
                    <a:pt x="587" y="2596"/>
                    <a:pt x="1288" y="5065"/>
                    <a:pt x="1921" y="7533"/>
                  </a:cubicBezTo>
                  <a:cubicBezTo>
                    <a:pt x="2555" y="9968"/>
                    <a:pt x="3189" y="12403"/>
                    <a:pt x="3823" y="14872"/>
                  </a:cubicBezTo>
                  <a:cubicBezTo>
                    <a:pt x="4957" y="19175"/>
                    <a:pt x="6024" y="23478"/>
                    <a:pt x="6792" y="27847"/>
                  </a:cubicBezTo>
                  <a:cubicBezTo>
                    <a:pt x="7559" y="32317"/>
                    <a:pt x="7959" y="36821"/>
                    <a:pt x="7959" y="41324"/>
                  </a:cubicBezTo>
                  <a:cubicBezTo>
                    <a:pt x="7992" y="45860"/>
                    <a:pt x="7959" y="50430"/>
                    <a:pt x="7926" y="54967"/>
                  </a:cubicBezTo>
                  <a:cubicBezTo>
                    <a:pt x="7926" y="59503"/>
                    <a:pt x="7859" y="64073"/>
                    <a:pt x="7959" y="68610"/>
                  </a:cubicBezTo>
                  <a:cubicBezTo>
                    <a:pt x="7959" y="68643"/>
                    <a:pt x="7984" y="68660"/>
                    <a:pt x="8009" y="68660"/>
                  </a:cubicBezTo>
                  <a:cubicBezTo>
                    <a:pt x="8034" y="68660"/>
                    <a:pt x="8059" y="68643"/>
                    <a:pt x="8059" y="68610"/>
                  </a:cubicBezTo>
                  <a:cubicBezTo>
                    <a:pt x="8059" y="68043"/>
                    <a:pt x="8092" y="67476"/>
                    <a:pt x="8092" y="66909"/>
                  </a:cubicBezTo>
                  <a:cubicBezTo>
                    <a:pt x="8193" y="62339"/>
                    <a:pt x="8226" y="57736"/>
                    <a:pt x="8259" y="53199"/>
                  </a:cubicBezTo>
                  <a:cubicBezTo>
                    <a:pt x="8259" y="48662"/>
                    <a:pt x="8359" y="44092"/>
                    <a:pt x="8259" y="39556"/>
                  </a:cubicBezTo>
                  <a:cubicBezTo>
                    <a:pt x="8159" y="35086"/>
                    <a:pt x="7659" y="30649"/>
                    <a:pt x="6825" y="26280"/>
                  </a:cubicBezTo>
                  <a:cubicBezTo>
                    <a:pt x="5958" y="21910"/>
                    <a:pt x="4857" y="17607"/>
                    <a:pt x="3723" y="13304"/>
                  </a:cubicBezTo>
                  <a:cubicBezTo>
                    <a:pt x="3122" y="11069"/>
                    <a:pt x="2522" y="8834"/>
                    <a:pt x="1955" y="6632"/>
                  </a:cubicBezTo>
                  <a:cubicBezTo>
                    <a:pt x="1354" y="4431"/>
                    <a:pt x="821" y="2229"/>
                    <a:pt x="153" y="61"/>
                  </a:cubicBezTo>
                  <a:cubicBezTo>
                    <a:pt x="139" y="19"/>
                    <a:pt x="108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9">
              <a:extLst>
                <a:ext uri="{FF2B5EF4-FFF2-40B4-BE49-F238E27FC236}">
                  <a16:creationId xmlns:a16="http://schemas.microsoft.com/office/drawing/2014/main" id="{19360376-8F02-C6BF-10B2-08F5AC35F6BB}"/>
                </a:ext>
              </a:extLst>
            </p:cNvPr>
            <p:cNvSpPr/>
            <p:nvPr/>
          </p:nvSpPr>
          <p:spPr>
            <a:xfrm flipH="1">
              <a:off x="7362874" y="2648375"/>
              <a:ext cx="250197" cy="55163"/>
            </a:xfrm>
            <a:custGeom>
              <a:avLst/>
              <a:gdLst/>
              <a:ahLst/>
              <a:cxnLst/>
              <a:rect l="l" t="t" r="r" b="b"/>
              <a:pathLst>
                <a:path w="10568" h="2330" extrusionOk="0">
                  <a:moveTo>
                    <a:pt x="41" y="0"/>
                  </a:moveTo>
                  <a:cubicBezTo>
                    <a:pt x="16" y="0"/>
                    <a:pt x="0" y="43"/>
                    <a:pt x="27" y="43"/>
                  </a:cubicBezTo>
                  <a:cubicBezTo>
                    <a:pt x="794" y="476"/>
                    <a:pt x="1595" y="810"/>
                    <a:pt x="2462" y="1110"/>
                  </a:cubicBezTo>
                  <a:cubicBezTo>
                    <a:pt x="3329" y="1377"/>
                    <a:pt x="4230" y="1410"/>
                    <a:pt x="5097" y="1644"/>
                  </a:cubicBezTo>
                  <a:cubicBezTo>
                    <a:pt x="5998" y="1911"/>
                    <a:pt x="6899" y="2111"/>
                    <a:pt x="7833" y="2244"/>
                  </a:cubicBezTo>
                  <a:cubicBezTo>
                    <a:pt x="8227" y="2303"/>
                    <a:pt x="8622" y="2329"/>
                    <a:pt x="9017" y="2329"/>
                  </a:cubicBezTo>
                  <a:cubicBezTo>
                    <a:pt x="9523" y="2329"/>
                    <a:pt x="10029" y="2286"/>
                    <a:pt x="10534" y="2211"/>
                  </a:cubicBezTo>
                  <a:cubicBezTo>
                    <a:pt x="10568" y="2211"/>
                    <a:pt x="10568" y="2144"/>
                    <a:pt x="10534" y="2144"/>
                  </a:cubicBezTo>
                  <a:cubicBezTo>
                    <a:pt x="9634" y="2144"/>
                    <a:pt x="8700" y="2044"/>
                    <a:pt x="7799" y="1911"/>
                  </a:cubicBezTo>
                  <a:cubicBezTo>
                    <a:pt x="6932" y="1711"/>
                    <a:pt x="6031" y="1444"/>
                    <a:pt x="5164" y="1177"/>
                  </a:cubicBezTo>
                  <a:cubicBezTo>
                    <a:pt x="4330" y="977"/>
                    <a:pt x="3463" y="843"/>
                    <a:pt x="2595" y="743"/>
                  </a:cubicBezTo>
                  <a:cubicBezTo>
                    <a:pt x="1695" y="610"/>
                    <a:pt x="861" y="376"/>
                    <a:pt x="60" y="9"/>
                  </a:cubicBezTo>
                  <a:cubicBezTo>
                    <a:pt x="54" y="3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9">
              <a:extLst>
                <a:ext uri="{FF2B5EF4-FFF2-40B4-BE49-F238E27FC236}">
                  <a16:creationId xmlns:a16="http://schemas.microsoft.com/office/drawing/2014/main" id="{5AB66E32-3262-B4DC-0034-D7236CCA89CB}"/>
                </a:ext>
              </a:extLst>
            </p:cNvPr>
            <p:cNvSpPr/>
            <p:nvPr/>
          </p:nvSpPr>
          <p:spPr>
            <a:xfrm flipH="1">
              <a:off x="7324158" y="2685973"/>
              <a:ext cx="147377" cy="493932"/>
            </a:xfrm>
            <a:custGeom>
              <a:avLst/>
              <a:gdLst/>
              <a:ahLst/>
              <a:cxnLst/>
              <a:rect l="l" t="t" r="r" b="b"/>
              <a:pathLst>
                <a:path w="6225" h="20863" extrusionOk="0">
                  <a:moveTo>
                    <a:pt x="31" y="1"/>
                  </a:moveTo>
                  <a:cubicBezTo>
                    <a:pt x="15" y="1"/>
                    <a:pt x="0" y="17"/>
                    <a:pt x="20" y="56"/>
                  </a:cubicBezTo>
                  <a:cubicBezTo>
                    <a:pt x="287" y="1424"/>
                    <a:pt x="720" y="2791"/>
                    <a:pt x="1087" y="4159"/>
                  </a:cubicBezTo>
                  <a:cubicBezTo>
                    <a:pt x="1454" y="5493"/>
                    <a:pt x="1821" y="6861"/>
                    <a:pt x="2221" y="8228"/>
                  </a:cubicBezTo>
                  <a:cubicBezTo>
                    <a:pt x="3022" y="10930"/>
                    <a:pt x="3789" y="13632"/>
                    <a:pt x="4623" y="16301"/>
                  </a:cubicBezTo>
                  <a:cubicBezTo>
                    <a:pt x="4890" y="17035"/>
                    <a:pt x="5124" y="17802"/>
                    <a:pt x="5390" y="18536"/>
                  </a:cubicBezTo>
                  <a:cubicBezTo>
                    <a:pt x="5624" y="19303"/>
                    <a:pt x="5857" y="20070"/>
                    <a:pt x="6158" y="20837"/>
                  </a:cubicBezTo>
                  <a:cubicBezTo>
                    <a:pt x="6158" y="20854"/>
                    <a:pt x="6174" y="20863"/>
                    <a:pt x="6191" y="20863"/>
                  </a:cubicBezTo>
                  <a:cubicBezTo>
                    <a:pt x="6208" y="20863"/>
                    <a:pt x="6224" y="20854"/>
                    <a:pt x="6224" y="20837"/>
                  </a:cubicBezTo>
                  <a:cubicBezTo>
                    <a:pt x="6091" y="20104"/>
                    <a:pt x="5891" y="19403"/>
                    <a:pt x="5724" y="18736"/>
                  </a:cubicBezTo>
                  <a:cubicBezTo>
                    <a:pt x="5557" y="18035"/>
                    <a:pt x="5390" y="17368"/>
                    <a:pt x="5190" y="16701"/>
                  </a:cubicBezTo>
                  <a:cubicBezTo>
                    <a:pt x="4823" y="15334"/>
                    <a:pt x="4456" y="13966"/>
                    <a:pt x="4023" y="12598"/>
                  </a:cubicBezTo>
                  <a:cubicBezTo>
                    <a:pt x="3189" y="9930"/>
                    <a:pt x="2455" y="7228"/>
                    <a:pt x="1588" y="4559"/>
                  </a:cubicBezTo>
                  <a:cubicBezTo>
                    <a:pt x="1087" y="3025"/>
                    <a:pt x="654" y="1490"/>
                    <a:pt x="53" y="23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9">
              <a:extLst>
                <a:ext uri="{FF2B5EF4-FFF2-40B4-BE49-F238E27FC236}">
                  <a16:creationId xmlns:a16="http://schemas.microsoft.com/office/drawing/2014/main" id="{00879272-1C5B-B269-EBB2-1A337A25EC97}"/>
                </a:ext>
              </a:extLst>
            </p:cNvPr>
            <p:cNvSpPr/>
            <p:nvPr/>
          </p:nvSpPr>
          <p:spPr>
            <a:xfrm>
              <a:off x="7564025" y="2116325"/>
              <a:ext cx="195750" cy="175650"/>
            </a:xfrm>
            <a:custGeom>
              <a:avLst/>
              <a:gdLst/>
              <a:ahLst/>
              <a:cxnLst/>
              <a:rect l="l" t="t" r="r" b="b"/>
              <a:pathLst>
                <a:path w="7830" h="7026" extrusionOk="0">
                  <a:moveTo>
                    <a:pt x="76" y="0"/>
                  </a:moveTo>
                  <a:cubicBezTo>
                    <a:pt x="51" y="0"/>
                    <a:pt x="23" y="17"/>
                    <a:pt x="23" y="55"/>
                  </a:cubicBezTo>
                  <a:cubicBezTo>
                    <a:pt x="1" y="1584"/>
                    <a:pt x="274" y="3273"/>
                    <a:pt x="1028" y="4643"/>
                  </a:cubicBezTo>
                  <a:cubicBezTo>
                    <a:pt x="1370" y="5236"/>
                    <a:pt x="1827" y="5784"/>
                    <a:pt x="2420" y="6149"/>
                  </a:cubicBezTo>
                  <a:cubicBezTo>
                    <a:pt x="3082" y="6583"/>
                    <a:pt x="3904" y="6788"/>
                    <a:pt x="4657" y="6903"/>
                  </a:cubicBezTo>
                  <a:cubicBezTo>
                    <a:pt x="5260" y="6985"/>
                    <a:pt x="5862" y="7026"/>
                    <a:pt x="6465" y="7026"/>
                  </a:cubicBezTo>
                  <a:cubicBezTo>
                    <a:pt x="6866" y="7026"/>
                    <a:pt x="7268" y="7008"/>
                    <a:pt x="7670" y="6971"/>
                  </a:cubicBezTo>
                  <a:cubicBezTo>
                    <a:pt x="7784" y="6948"/>
                    <a:pt x="7830" y="6743"/>
                    <a:pt x="7693" y="6720"/>
                  </a:cubicBezTo>
                  <a:cubicBezTo>
                    <a:pt x="6894" y="6629"/>
                    <a:pt x="6072" y="6469"/>
                    <a:pt x="5296" y="6286"/>
                  </a:cubicBezTo>
                  <a:cubicBezTo>
                    <a:pt x="4566" y="6127"/>
                    <a:pt x="3790" y="6012"/>
                    <a:pt x="3128" y="5693"/>
                  </a:cubicBezTo>
                  <a:cubicBezTo>
                    <a:pt x="1918" y="5099"/>
                    <a:pt x="1370" y="3798"/>
                    <a:pt x="936" y="2611"/>
                  </a:cubicBezTo>
                  <a:cubicBezTo>
                    <a:pt x="617" y="1767"/>
                    <a:pt x="366" y="900"/>
                    <a:pt x="115" y="32"/>
                  </a:cubicBezTo>
                  <a:cubicBezTo>
                    <a:pt x="115" y="12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9">
              <a:extLst>
                <a:ext uri="{FF2B5EF4-FFF2-40B4-BE49-F238E27FC236}">
                  <a16:creationId xmlns:a16="http://schemas.microsoft.com/office/drawing/2014/main" id="{6FE748F3-7909-6C54-CEF0-1CDA95975847}"/>
                </a:ext>
              </a:extLst>
            </p:cNvPr>
            <p:cNvSpPr/>
            <p:nvPr/>
          </p:nvSpPr>
          <p:spPr>
            <a:xfrm>
              <a:off x="7123500" y="1499425"/>
              <a:ext cx="836000" cy="842050"/>
            </a:xfrm>
            <a:custGeom>
              <a:avLst/>
              <a:gdLst/>
              <a:ahLst/>
              <a:cxnLst/>
              <a:rect l="l" t="t" r="r" b="b"/>
              <a:pathLst>
                <a:path w="33440" h="33682" extrusionOk="0">
                  <a:moveTo>
                    <a:pt x="10945" y="1"/>
                  </a:moveTo>
                  <a:cubicBezTo>
                    <a:pt x="8513" y="1"/>
                    <a:pt x="6465" y="1411"/>
                    <a:pt x="5615" y="3458"/>
                  </a:cubicBezTo>
                  <a:cubicBezTo>
                    <a:pt x="4132" y="7064"/>
                    <a:pt x="3219" y="21855"/>
                    <a:pt x="3219" y="21855"/>
                  </a:cubicBezTo>
                  <a:cubicBezTo>
                    <a:pt x="2945" y="22791"/>
                    <a:pt x="366" y="24526"/>
                    <a:pt x="183" y="27219"/>
                  </a:cubicBezTo>
                  <a:cubicBezTo>
                    <a:pt x="23" y="29479"/>
                    <a:pt x="0" y="30072"/>
                    <a:pt x="1005" y="32149"/>
                  </a:cubicBezTo>
                  <a:cubicBezTo>
                    <a:pt x="1182" y="32505"/>
                    <a:pt x="30257" y="33681"/>
                    <a:pt x="31885" y="33681"/>
                  </a:cubicBezTo>
                  <a:cubicBezTo>
                    <a:pt x="31930" y="33681"/>
                    <a:pt x="31954" y="33680"/>
                    <a:pt x="31956" y="33679"/>
                  </a:cubicBezTo>
                  <a:cubicBezTo>
                    <a:pt x="32047" y="33542"/>
                    <a:pt x="33440" y="28840"/>
                    <a:pt x="32663" y="26694"/>
                  </a:cubicBezTo>
                  <a:cubicBezTo>
                    <a:pt x="31773" y="24206"/>
                    <a:pt x="23351" y="8023"/>
                    <a:pt x="15864" y="1929"/>
                  </a:cubicBezTo>
                  <a:cubicBezTo>
                    <a:pt x="14209" y="576"/>
                    <a:pt x="12499" y="1"/>
                    <a:pt x="10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9">
              <a:extLst>
                <a:ext uri="{FF2B5EF4-FFF2-40B4-BE49-F238E27FC236}">
                  <a16:creationId xmlns:a16="http://schemas.microsoft.com/office/drawing/2014/main" id="{A6F58D72-029A-F0D1-73AB-CF22A061751E}"/>
                </a:ext>
              </a:extLst>
            </p:cNvPr>
            <p:cNvSpPr/>
            <p:nvPr/>
          </p:nvSpPr>
          <p:spPr>
            <a:xfrm>
              <a:off x="7202250" y="1973900"/>
              <a:ext cx="474225" cy="293900"/>
            </a:xfrm>
            <a:custGeom>
              <a:avLst/>
              <a:gdLst/>
              <a:ahLst/>
              <a:cxnLst/>
              <a:rect l="l" t="t" r="r" b="b"/>
              <a:pathLst>
                <a:path w="18969" h="11756" extrusionOk="0">
                  <a:moveTo>
                    <a:pt x="4360" y="0"/>
                  </a:moveTo>
                  <a:lnTo>
                    <a:pt x="4337" y="160"/>
                  </a:lnTo>
                  <a:cubicBezTo>
                    <a:pt x="4291" y="753"/>
                    <a:pt x="4177" y="1347"/>
                    <a:pt x="4040" y="1917"/>
                  </a:cubicBezTo>
                  <a:cubicBezTo>
                    <a:pt x="3926" y="2488"/>
                    <a:pt x="3744" y="3059"/>
                    <a:pt x="3515" y="3606"/>
                  </a:cubicBezTo>
                  <a:cubicBezTo>
                    <a:pt x="3264" y="4131"/>
                    <a:pt x="2990" y="4656"/>
                    <a:pt x="2625" y="5090"/>
                  </a:cubicBezTo>
                  <a:cubicBezTo>
                    <a:pt x="2237" y="5524"/>
                    <a:pt x="1781" y="5889"/>
                    <a:pt x="1256" y="6094"/>
                  </a:cubicBezTo>
                  <a:lnTo>
                    <a:pt x="1164" y="6140"/>
                  </a:lnTo>
                  <a:lnTo>
                    <a:pt x="1142" y="6231"/>
                  </a:lnTo>
                  <a:lnTo>
                    <a:pt x="46" y="10979"/>
                  </a:lnTo>
                  <a:lnTo>
                    <a:pt x="0" y="11184"/>
                  </a:lnTo>
                  <a:lnTo>
                    <a:pt x="206" y="11184"/>
                  </a:lnTo>
                  <a:cubicBezTo>
                    <a:pt x="3356" y="11299"/>
                    <a:pt x="6506" y="11390"/>
                    <a:pt x="9633" y="11481"/>
                  </a:cubicBezTo>
                  <a:lnTo>
                    <a:pt x="18968" y="11755"/>
                  </a:lnTo>
                  <a:lnTo>
                    <a:pt x="9518" y="11276"/>
                  </a:lnTo>
                  <a:cubicBezTo>
                    <a:pt x="6483" y="11142"/>
                    <a:pt x="3448" y="10986"/>
                    <a:pt x="413" y="10851"/>
                  </a:cubicBezTo>
                  <a:lnTo>
                    <a:pt x="413" y="10851"/>
                  </a:lnTo>
                  <a:lnTo>
                    <a:pt x="1483" y="6401"/>
                  </a:lnTo>
                  <a:lnTo>
                    <a:pt x="1483" y="6401"/>
                  </a:lnTo>
                  <a:cubicBezTo>
                    <a:pt x="2037" y="6167"/>
                    <a:pt x="2509" y="5774"/>
                    <a:pt x="2899" y="5341"/>
                  </a:cubicBezTo>
                  <a:cubicBezTo>
                    <a:pt x="3310" y="4862"/>
                    <a:pt x="3607" y="4291"/>
                    <a:pt x="3835" y="3743"/>
                  </a:cubicBezTo>
                  <a:cubicBezTo>
                    <a:pt x="4086" y="3173"/>
                    <a:pt x="4269" y="2579"/>
                    <a:pt x="4406" y="2009"/>
                  </a:cubicBezTo>
                  <a:cubicBezTo>
                    <a:pt x="4529" y="1455"/>
                    <a:pt x="4615" y="920"/>
                    <a:pt x="4664" y="370"/>
                  </a:cubicBezTo>
                  <a:lnTo>
                    <a:pt x="4664" y="370"/>
                  </a:lnTo>
                  <a:lnTo>
                    <a:pt x="11730" y="612"/>
                  </a:lnTo>
                  <a:lnTo>
                    <a:pt x="11730" y="612"/>
                  </a:lnTo>
                  <a:lnTo>
                    <a:pt x="11892" y="1643"/>
                  </a:lnTo>
                  <a:cubicBezTo>
                    <a:pt x="11961" y="2032"/>
                    <a:pt x="12075" y="2397"/>
                    <a:pt x="12166" y="2785"/>
                  </a:cubicBezTo>
                  <a:cubicBezTo>
                    <a:pt x="12258" y="3150"/>
                    <a:pt x="12394" y="3515"/>
                    <a:pt x="12531" y="3880"/>
                  </a:cubicBezTo>
                  <a:lnTo>
                    <a:pt x="12783" y="4428"/>
                  </a:lnTo>
                  <a:cubicBezTo>
                    <a:pt x="12828" y="4519"/>
                    <a:pt x="12851" y="4611"/>
                    <a:pt x="12897" y="4679"/>
                  </a:cubicBezTo>
                  <a:lnTo>
                    <a:pt x="13056" y="4930"/>
                  </a:lnTo>
                  <a:cubicBezTo>
                    <a:pt x="13467" y="5615"/>
                    <a:pt x="14015" y="6231"/>
                    <a:pt x="14700" y="6619"/>
                  </a:cubicBezTo>
                  <a:cubicBezTo>
                    <a:pt x="15249" y="6930"/>
                    <a:pt x="15886" y="7109"/>
                    <a:pt x="16517" y="7109"/>
                  </a:cubicBezTo>
                  <a:cubicBezTo>
                    <a:pt x="16657" y="7109"/>
                    <a:pt x="16798" y="7101"/>
                    <a:pt x="16937" y="7082"/>
                  </a:cubicBezTo>
                  <a:lnTo>
                    <a:pt x="16937" y="7082"/>
                  </a:lnTo>
                  <a:lnTo>
                    <a:pt x="18968" y="11755"/>
                  </a:lnTo>
                  <a:lnTo>
                    <a:pt x="17051" y="6962"/>
                  </a:lnTo>
                  <a:lnTo>
                    <a:pt x="17028" y="6916"/>
                  </a:lnTo>
                  <a:lnTo>
                    <a:pt x="16960" y="6916"/>
                  </a:lnTo>
                  <a:cubicBezTo>
                    <a:pt x="16835" y="6932"/>
                    <a:pt x="16709" y="6939"/>
                    <a:pt x="16583" y="6939"/>
                  </a:cubicBezTo>
                  <a:cubicBezTo>
                    <a:pt x="15968" y="6939"/>
                    <a:pt x="15340" y="6759"/>
                    <a:pt x="14791" y="6437"/>
                  </a:cubicBezTo>
                  <a:cubicBezTo>
                    <a:pt x="14152" y="6049"/>
                    <a:pt x="13650" y="5478"/>
                    <a:pt x="13262" y="4816"/>
                  </a:cubicBezTo>
                  <a:lnTo>
                    <a:pt x="13125" y="4565"/>
                  </a:lnTo>
                  <a:cubicBezTo>
                    <a:pt x="13079" y="4497"/>
                    <a:pt x="13034" y="4405"/>
                    <a:pt x="12988" y="4314"/>
                  </a:cubicBezTo>
                  <a:lnTo>
                    <a:pt x="12760" y="3789"/>
                  </a:lnTo>
                  <a:cubicBezTo>
                    <a:pt x="12646" y="3447"/>
                    <a:pt x="12509" y="3081"/>
                    <a:pt x="12417" y="2716"/>
                  </a:cubicBezTo>
                  <a:cubicBezTo>
                    <a:pt x="12349" y="2328"/>
                    <a:pt x="12235" y="1963"/>
                    <a:pt x="12166" y="1598"/>
                  </a:cubicBezTo>
                  <a:lnTo>
                    <a:pt x="12029" y="457"/>
                  </a:lnTo>
                  <a:lnTo>
                    <a:pt x="12006" y="320"/>
                  </a:lnTo>
                  <a:lnTo>
                    <a:pt x="11870" y="320"/>
                  </a:lnTo>
                  <a:lnTo>
                    <a:pt x="45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9">
              <a:extLst>
                <a:ext uri="{FF2B5EF4-FFF2-40B4-BE49-F238E27FC236}">
                  <a16:creationId xmlns:a16="http://schemas.microsoft.com/office/drawing/2014/main" id="{B97F2BE6-39B8-70E5-4E0C-32307682B8A5}"/>
                </a:ext>
              </a:extLst>
            </p:cNvPr>
            <p:cNvSpPr/>
            <p:nvPr/>
          </p:nvSpPr>
          <p:spPr>
            <a:xfrm>
              <a:off x="7427075" y="1504275"/>
              <a:ext cx="576925" cy="800075"/>
            </a:xfrm>
            <a:custGeom>
              <a:avLst/>
              <a:gdLst/>
              <a:ahLst/>
              <a:cxnLst/>
              <a:rect l="l" t="t" r="r" b="b"/>
              <a:pathLst>
                <a:path w="23077" h="32003" extrusionOk="0">
                  <a:moveTo>
                    <a:pt x="2246" y="0"/>
                  </a:moveTo>
                  <a:cubicBezTo>
                    <a:pt x="1" y="0"/>
                    <a:pt x="229" y="2199"/>
                    <a:pt x="2717" y="4588"/>
                  </a:cubicBezTo>
                  <a:cubicBezTo>
                    <a:pt x="6323" y="8057"/>
                    <a:pt x="12554" y="15202"/>
                    <a:pt x="12783" y="16229"/>
                  </a:cubicBezTo>
                  <a:cubicBezTo>
                    <a:pt x="13034" y="17233"/>
                    <a:pt x="10272" y="29056"/>
                    <a:pt x="10158" y="29992"/>
                  </a:cubicBezTo>
                  <a:cubicBezTo>
                    <a:pt x="10026" y="30998"/>
                    <a:pt x="15523" y="32003"/>
                    <a:pt x="18675" y="32003"/>
                  </a:cubicBezTo>
                  <a:cubicBezTo>
                    <a:pt x="19888" y="32003"/>
                    <a:pt x="20754" y="31854"/>
                    <a:pt x="20817" y="31499"/>
                  </a:cubicBezTo>
                  <a:cubicBezTo>
                    <a:pt x="21388" y="28554"/>
                    <a:pt x="23077" y="15498"/>
                    <a:pt x="20908" y="11595"/>
                  </a:cubicBezTo>
                  <a:cubicBezTo>
                    <a:pt x="19722" y="9450"/>
                    <a:pt x="8674" y="2419"/>
                    <a:pt x="5958" y="1095"/>
                  </a:cubicBezTo>
                  <a:cubicBezTo>
                    <a:pt x="4345" y="327"/>
                    <a:pt x="3112" y="0"/>
                    <a:pt x="2246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9">
              <a:extLst>
                <a:ext uri="{FF2B5EF4-FFF2-40B4-BE49-F238E27FC236}">
                  <a16:creationId xmlns:a16="http://schemas.microsoft.com/office/drawing/2014/main" id="{D08FC876-873F-978F-18CC-793678630165}"/>
                </a:ext>
              </a:extLst>
            </p:cNvPr>
            <p:cNvSpPr/>
            <p:nvPr/>
          </p:nvSpPr>
          <p:spPr>
            <a:xfrm>
              <a:off x="7581725" y="2201000"/>
              <a:ext cx="365800" cy="383775"/>
            </a:xfrm>
            <a:custGeom>
              <a:avLst/>
              <a:gdLst/>
              <a:ahLst/>
              <a:cxnLst/>
              <a:rect l="l" t="t" r="r" b="b"/>
              <a:pathLst>
                <a:path w="14632" h="15351" extrusionOk="0">
                  <a:moveTo>
                    <a:pt x="4976" y="1"/>
                  </a:moveTo>
                  <a:cubicBezTo>
                    <a:pt x="4976" y="1"/>
                    <a:pt x="685" y="6095"/>
                    <a:pt x="320" y="7944"/>
                  </a:cubicBezTo>
                  <a:cubicBezTo>
                    <a:pt x="0" y="9519"/>
                    <a:pt x="0" y="12737"/>
                    <a:pt x="982" y="13536"/>
                  </a:cubicBezTo>
                  <a:cubicBezTo>
                    <a:pt x="1284" y="13775"/>
                    <a:pt x="1595" y="13853"/>
                    <a:pt x="1872" y="13853"/>
                  </a:cubicBezTo>
                  <a:cubicBezTo>
                    <a:pt x="2388" y="13853"/>
                    <a:pt x="2785" y="13582"/>
                    <a:pt x="2785" y="13582"/>
                  </a:cubicBezTo>
                  <a:cubicBezTo>
                    <a:pt x="2785" y="13582"/>
                    <a:pt x="3059" y="14426"/>
                    <a:pt x="3812" y="14837"/>
                  </a:cubicBezTo>
                  <a:cubicBezTo>
                    <a:pt x="3954" y="14912"/>
                    <a:pt x="4103" y="14943"/>
                    <a:pt x="4251" y="14943"/>
                  </a:cubicBezTo>
                  <a:cubicBezTo>
                    <a:pt x="5009" y="14943"/>
                    <a:pt x="5775" y="14129"/>
                    <a:pt x="5775" y="14129"/>
                  </a:cubicBezTo>
                  <a:cubicBezTo>
                    <a:pt x="5775" y="14129"/>
                    <a:pt x="6231" y="14928"/>
                    <a:pt x="7053" y="15271"/>
                  </a:cubicBezTo>
                  <a:cubicBezTo>
                    <a:pt x="7187" y="15327"/>
                    <a:pt x="7330" y="15351"/>
                    <a:pt x="7477" y="15351"/>
                  </a:cubicBezTo>
                  <a:cubicBezTo>
                    <a:pt x="8284" y="15351"/>
                    <a:pt x="9199" y="14632"/>
                    <a:pt x="9199" y="14632"/>
                  </a:cubicBezTo>
                  <a:cubicBezTo>
                    <a:pt x="9199" y="14632"/>
                    <a:pt x="9753" y="14986"/>
                    <a:pt x="10470" y="14986"/>
                  </a:cubicBezTo>
                  <a:cubicBezTo>
                    <a:pt x="10626" y="14986"/>
                    <a:pt x="10789" y="14969"/>
                    <a:pt x="10956" y="14928"/>
                  </a:cubicBezTo>
                  <a:cubicBezTo>
                    <a:pt x="12577" y="14563"/>
                    <a:pt x="13376" y="12166"/>
                    <a:pt x="13901" y="10660"/>
                  </a:cubicBezTo>
                  <a:cubicBezTo>
                    <a:pt x="14426" y="9153"/>
                    <a:pt x="14517" y="4383"/>
                    <a:pt x="14631" y="3470"/>
                  </a:cubicBezTo>
                  <a:lnTo>
                    <a:pt x="4976" y="1"/>
                  </a:ln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9">
              <a:extLst>
                <a:ext uri="{FF2B5EF4-FFF2-40B4-BE49-F238E27FC236}">
                  <a16:creationId xmlns:a16="http://schemas.microsoft.com/office/drawing/2014/main" id="{778FE8B2-7ADF-21AF-5484-0D6234F2CA19}"/>
                </a:ext>
              </a:extLst>
            </p:cNvPr>
            <p:cNvSpPr/>
            <p:nvPr/>
          </p:nvSpPr>
          <p:spPr>
            <a:xfrm>
              <a:off x="7646775" y="2409200"/>
              <a:ext cx="21450" cy="129350"/>
            </a:xfrm>
            <a:custGeom>
              <a:avLst/>
              <a:gdLst/>
              <a:ahLst/>
              <a:cxnLst/>
              <a:rect l="l" t="t" r="r" b="b"/>
              <a:pathLst>
                <a:path w="858" h="5174" extrusionOk="0">
                  <a:moveTo>
                    <a:pt x="824" y="0"/>
                  </a:moveTo>
                  <a:cubicBezTo>
                    <a:pt x="811" y="0"/>
                    <a:pt x="799" y="7"/>
                    <a:pt x="799" y="27"/>
                  </a:cubicBezTo>
                  <a:cubicBezTo>
                    <a:pt x="434" y="1716"/>
                    <a:pt x="0" y="3382"/>
                    <a:pt x="69" y="5139"/>
                  </a:cubicBezTo>
                  <a:cubicBezTo>
                    <a:pt x="69" y="5162"/>
                    <a:pt x="86" y="5174"/>
                    <a:pt x="103" y="5174"/>
                  </a:cubicBezTo>
                  <a:cubicBezTo>
                    <a:pt x="120" y="5174"/>
                    <a:pt x="137" y="5162"/>
                    <a:pt x="137" y="5139"/>
                  </a:cubicBezTo>
                  <a:cubicBezTo>
                    <a:pt x="457" y="3450"/>
                    <a:pt x="480" y="1716"/>
                    <a:pt x="845" y="27"/>
                  </a:cubicBezTo>
                  <a:cubicBezTo>
                    <a:pt x="858" y="13"/>
                    <a:pt x="841" y="0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9">
              <a:extLst>
                <a:ext uri="{FF2B5EF4-FFF2-40B4-BE49-F238E27FC236}">
                  <a16:creationId xmlns:a16="http://schemas.microsoft.com/office/drawing/2014/main" id="{4B8BFAAE-9AC2-1304-8F9C-1B4937E91073}"/>
                </a:ext>
              </a:extLst>
            </p:cNvPr>
            <p:cNvSpPr/>
            <p:nvPr/>
          </p:nvSpPr>
          <p:spPr>
            <a:xfrm>
              <a:off x="7723225" y="2432025"/>
              <a:ext cx="35400" cy="121875"/>
            </a:xfrm>
            <a:custGeom>
              <a:avLst/>
              <a:gdLst/>
              <a:ahLst/>
              <a:cxnLst/>
              <a:rect l="l" t="t" r="r" b="b"/>
              <a:pathLst>
                <a:path w="1416" h="4875" extrusionOk="0">
                  <a:moveTo>
                    <a:pt x="1384" y="0"/>
                  </a:moveTo>
                  <a:cubicBezTo>
                    <a:pt x="1371" y="0"/>
                    <a:pt x="1357" y="7"/>
                    <a:pt x="1348" y="27"/>
                  </a:cubicBezTo>
                  <a:cubicBezTo>
                    <a:pt x="1074" y="825"/>
                    <a:pt x="800" y="1624"/>
                    <a:pt x="571" y="2423"/>
                  </a:cubicBezTo>
                  <a:cubicBezTo>
                    <a:pt x="435" y="2834"/>
                    <a:pt x="320" y="3245"/>
                    <a:pt x="229" y="3656"/>
                  </a:cubicBezTo>
                  <a:cubicBezTo>
                    <a:pt x="115" y="4021"/>
                    <a:pt x="1" y="4432"/>
                    <a:pt x="1" y="4820"/>
                  </a:cubicBezTo>
                  <a:cubicBezTo>
                    <a:pt x="1" y="4858"/>
                    <a:pt x="29" y="4875"/>
                    <a:pt x="57" y="4875"/>
                  </a:cubicBezTo>
                  <a:cubicBezTo>
                    <a:pt x="81" y="4875"/>
                    <a:pt x="105" y="4863"/>
                    <a:pt x="115" y="4843"/>
                  </a:cubicBezTo>
                  <a:cubicBezTo>
                    <a:pt x="275" y="4500"/>
                    <a:pt x="343" y="4089"/>
                    <a:pt x="435" y="3701"/>
                  </a:cubicBezTo>
                  <a:cubicBezTo>
                    <a:pt x="526" y="3291"/>
                    <a:pt x="640" y="2880"/>
                    <a:pt x="731" y="2469"/>
                  </a:cubicBezTo>
                  <a:cubicBezTo>
                    <a:pt x="937" y="1647"/>
                    <a:pt x="1165" y="848"/>
                    <a:pt x="1416" y="27"/>
                  </a:cubicBezTo>
                  <a:cubicBezTo>
                    <a:pt x="1416" y="13"/>
                    <a:pt x="1401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9">
              <a:extLst>
                <a:ext uri="{FF2B5EF4-FFF2-40B4-BE49-F238E27FC236}">
                  <a16:creationId xmlns:a16="http://schemas.microsoft.com/office/drawing/2014/main" id="{3ACF4D9E-DCE9-9484-539C-B8BFBF1C9140}"/>
                </a:ext>
              </a:extLst>
            </p:cNvPr>
            <p:cNvSpPr/>
            <p:nvPr/>
          </p:nvSpPr>
          <p:spPr>
            <a:xfrm>
              <a:off x="7811675" y="2456550"/>
              <a:ext cx="33450" cy="110100"/>
            </a:xfrm>
            <a:custGeom>
              <a:avLst/>
              <a:gdLst/>
              <a:ahLst/>
              <a:cxnLst/>
              <a:rect l="l" t="t" r="r" b="b"/>
              <a:pathLst>
                <a:path w="1338" h="4404" extrusionOk="0">
                  <a:moveTo>
                    <a:pt x="1304" y="1"/>
                  </a:moveTo>
                  <a:cubicBezTo>
                    <a:pt x="1291" y="1"/>
                    <a:pt x="1279" y="8"/>
                    <a:pt x="1279" y="27"/>
                  </a:cubicBezTo>
                  <a:cubicBezTo>
                    <a:pt x="1074" y="757"/>
                    <a:pt x="845" y="1511"/>
                    <a:pt x="617" y="2241"/>
                  </a:cubicBezTo>
                  <a:cubicBezTo>
                    <a:pt x="503" y="2606"/>
                    <a:pt x="389" y="2972"/>
                    <a:pt x="275" y="3337"/>
                  </a:cubicBezTo>
                  <a:cubicBezTo>
                    <a:pt x="161" y="3656"/>
                    <a:pt x="1" y="4044"/>
                    <a:pt x="24" y="4387"/>
                  </a:cubicBezTo>
                  <a:cubicBezTo>
                    <a:pt x="24" y="4398"/>
                    <a:pt x="29" y="4404"/>
                    <a:pt x="35" y="4404"/>
                  </a:cubicBezTo>
                  <a:cubicBezTo>
                    <a:pt x="41" y="4404"/>
                    <a:pt x="46" y="4398"/>
                    <a:pt x="46" y="4387"/>
                  </a:cubicBezTo>
                  <a:cubicBezTo>
                    <a:pt x="252" y="4136"/>
                    <a:pt x="320" y="3725"/>
                    <a:pt x="412" y="3405"/>
                  </a:cubicBezTo>
                  <a:cubicBezTo>
                    <a:pt x="526" y="3040"/>
                    <a:pt x="640" y="2675"/>
                    <a:pt x="731" y="2310"/>
                  </a:cubicBezTo>
                  <a:cubicBezTo>
                    <a:pt x="937" y="1556"/>
                    <a:pt x="1119" y="780"/>
                    <a:pt x="1325" y="27"/>
                  </a:cubicBezTo>
                  <a:cubicBezTo>
                    <a:pt x="1338" y="14"/>
                    <a:pt x="1321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9">
              <a:extLst>
                <a:ext uri="{FF2B5EF4-FFF2-40B4-BE49-F238E27FC236}">
                  <a16:creationId xmlns:a16="http://schemas.microsoft.com/office/drawing/2014/main" id="{4BDE4E9F-2AAF-347E-2261-988564FEC11F}"/>
                </a:ext>
              </a:extLst>
            </p:cNvPr>
            <p:cNvSpPr/>
            <p:nvPr/>
          </p:nvSpPr>
          <p:spPr>
            <a:xfrm>
              <a:off x="7412100" y="1499675"/>
              <a:ext cx="608450" cy="785800"/>
            </a:xfrm>
            <a:custGeom>
              <a:avLst/>
              <a:gdLst/>
              <a:ahLst/>
              <a:cxnLst/>
              <a:rect l="l" t="t" r="r" b="b"/>
              <a:pathLst>
                <a:path w="24338" h="31432" extrusionOk="0">
                  <a:moveTo>
                    <a:pt x="2917" y="0"/>
                  </a:moveTo>
                  <a:cubicBezTo>
                    <a:pt x="614" y="0"/>
                    <a:pt x="0" y="1675"/>
                    <a:pt x="3635" y="5457"/>
                  </a:cubicBezTo>
                  <a:cubicBezTo>
                    <a:pt x="8725" y="10729"/>
                    <a:pt x="13085" y="15614"/>
                    <a:pt x="13016" y="16116"/>
                  </a:cubicBezTo>
                  <a:cubicBezTo>
                    <a:pt x="12948" y="16595"/>
                    <a:pt x="10962" y="27985"/>
                    <a:pt x="10962" y="27985"/>
                  </a:cubicBezTo>
                  <a:lnTo>
                    <a:pt x="22261" y="31432"/>
                  </a:lnTo>
                  <a:cubicBezTo>
                    <a:pt x="22261" y="31432"/>
                    <a:pt x="24338" y="17006"/>
                    <a:pt x="21918" y="11391"/>
                  </a:cubicBezTo>
                  <a:cubicBezTo>
                    <a:pt x="20937" y="9063"/>
                    <a:pt x="10848" y="2535"/>
                    <a:pt x="6329" y="777"/>
                  </a:cubicBezTo>
                  <a:cubicBezTo>
                    <a:pt x="5030" y="268"/>
                    <a:pt x="3838" y="0"/>
                    <a:pt x="2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9">
              <a:extLst>
                <a:ext uri="{FF2B5EF4-FFF2-40B4-BE49-F238E27FC236}">
                  <a16:creationId xmlns:a16="http://schemas.microsoft.com/office/drawing/2014/main" id="{E291B68F-073C-97C2-74E1-B7634BE6F619}"/>
                </a:ext>
              </a:extLst>
            </p:cNvPr>
            <p:cNvSpPr/>
            <p:nvPr/>
          </p:nvSpPr>
          <p:spPr>
            <a:xfrm>
              <a:off x="7716375" y="2151925"/>
              <a:ext cx="240100" cy="68625"/>
            </a:xfrm>
            <a:custGeom>
              <a:avLst/>
              <a:gdLst/>
              <a:ahLst/>
              <a:cxnLst/>
              <a:rect l="l" t="t" r="r" b="b"/>
              <a:pathLst>
                <a:path w="9604" h="2745" extrusionOk="0">
                  <a:moveTo>
                    <a:pt x="1" y="1"/>
                  </a:moveTo>
                  <a:cubicBezTo>
                    <a:pt x="1" y="9"/>
                    <a:pt x="1" y="23"/>
                    <a:pt x="1" y="23"/>
                  </a:cubicBezTo>
                  <a:cubicBezTo>
                    <a:pt x="777" y="366"/>
                    <a:pt x="1599" y="571"/>
                    <a:pt x="2375" y="822"/>
                  </a:cubicBezTo>
                  <a:cubicBezTo>
                    <a:pt x="3174" y="1073"/>
                    <a:pt x="3950" y="1279"/>
                    <a:pt x="4749" y="1507"/>
                  </a:cubicBezTo>
                  <a:cubicBezTo>
                    <a:pt x="5525" y="1735"/>
                    <a:pt x="8743" y="2557"/>
                    <a:pt x="9565" y="2740"/>
                  </a:cubicBezTo>
                  <a:cubicBezTo>
                    <a:pt x="9568" y="2743"/>
                    <a:pt x="9571" y="2744"/>
                    <a:pt x="9574" y="2744"/>
                  </a:cubicBezTo>
                  <a:cubicBezTo>
                    <a:pt x="9593" y="2744"/>
                    <a:pt x="9604" y="2694"/>
                    <a:pt x="9565" y="2694"/>
                  </a:cubicBezTo>
                  <a:cubicBezTo>
                    <a:pt x="8766" y="2443"/>
                    <a:pt x="5593" y="1439"/>
                    <a:pt x="4794" y="1210"/>
                  </a:cubicBezTo>
                  <a:cubicBezTo>
                    <a:pt x="3973" y="982"/>
                    <a:pt x="3174" y="754"/>
                    <a:pt x="2375" y="548"/>
                  </a:cubicBezTo>
                  <a:cubicBezTo>
                    <a:pt x="1599" y="343"/>
                    <a:pt x="800" y="11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9">
              <a:extLst>
                <a:ext uri="{FF2B5EF4-FFF2-40B4-BE49-F238E27FC236}">
                  <a16:creationId xmlns:a16="http://schemas.microsoft.com/office/drawing/2014/main" id="{92A03C44-71D3-8C09-33D9-776AD53C682A}"/>
                </a:ext>
              </a:extLst>
            </p:cNvPr>
            <p:cNvSpPr/>
            <p:nvPr/>
          </p:nvSpPr>
          <p:spPr>
            <a:xfrm>
              <a:off x="7524650" y="1656050"/>
              <a:ext cx="218000" cy="550225"/>
            </a:xfrm>
            <a:custGeom>
              <a:avLst/>
              <a:gdLst/>
              <a:ahLst/>
              <a:cxnLst/>
              <a:rect l="l" t="t" r="r" b="b"/>
              <a:pathLst>
                <a:path w="8720" h="22009" extrusionOk="0">
                  <a:moveTo>
                    <a:pt x="46" y="0"/>
                  </a:moveTo>
                  <a:cubicBezTo>
                    <a:pt x="23" y="0"/>
                    <a:pt x="1" y="23"/>
                    <a:pt x="1" y="46"/>
                  </a:cubicBezTo>
                  <a:cubicBezTo>
                    <a:pt x="457" y="571"/>
                    <a:pt x="891" y="1096"/>
                    <a:pt x="1347" y="1644"/>
                  </a:cubicBezTo>
                  <a:cubicBezTo>
                    <a:pt x="1233" y="1575"/>
                    <a:pt x="1119" y="1507"/>
                    <a:pt x="1005" y="1461"/>
                  </a:cubicBezTo>
                  <a:cubicBezTo>
                    <a:pt x="731" y="1301"/>
                    <a:pt x="434" y="1119"/>
                    <a:pt x="160" y="936"/>
                  </a:cubicBezTo>
                  <a:cubicBezTo>
                    <a:pt x="156" y="932"/>
                    <a:pt x="152" y="930"/>
                    <a:pt x="148" y="930"/>
                  </a:cubicBezTo>
                  <a:cubicBezTo>
                    <a:pt x="131" y="930"/>
                    <a:pt x="119" y="963"/>
                    <a:pt x="138" y="982"/>
                  </a:cubicBezTo>
                  <a:cubicBezTo>
                    <a:pt x="389" y="1210"/>
                    <a:pt x="640" y="1438"/>
                    <a:pt x="891" y="1644"/>
                  </a:cubicBezTo>
                  <a:cubicBezTo>
                    <a:pt x="1028" y="1758"/>
                    <a:pt x="1165" y="1849"/>
                    <a:pt x="1302" y="1941"/>
                  </a:cubicBezTo>
                  <a:cubicBezTo>
                    <a:pt x="1439" y="2009"/>
                    <a:pt x="1576" y="2032"/>
                    <a:pt x="1713" y="2077"/>
                  </a:cubicBezTo>
                  <a:cubicBezTo>
                    <a:pt x="3242" y="3858"/>
                    <a:pt x="4817" y="5615"/>
                    <a:pt x="6392" y="7373"/>
                  </a:cubicBezTo>
                  <a:cubicBezTo>
                    <a:pt x="6666" y="7693"/>
                    <a:pt x="7967" y="9267"/>
                    <a:pt x="8149" y="9587"/>
                  </a:cubicBezTo>
                  <a:cubicBezTo>
                    <a:pt x="8378" y="9929"/>
                    <a:pt x="7259" y="14746"/>
                    <a:pt x="7031" y="16343"/>
                  </a:cubicBezTo>
                  <a:cubicBezTo>
                    <a:pt x="6803" y="18146"/>
                    <a:pt x="6506" y="19950"/>
                    <a:pt x="6346" y="21753"/>
                  </a:cubicBezTo>
                  <a:cubicBezTo>
                    <a:pt x="6346" y="21776"/>
                    <a:pt x="6369" y="21799"/>
                    <a:pt x="6392" y="21821"/>
                  </a:cubicBezTo>
                  <a:cubicBezTo>
                    <a:pt x="6529" y="21890"/>
                    <a:pt x="6666" y="21935"/>
                    <a:pt x="6780" y="22004"/>
                  </a:cubicBezTo>
                  <a:cubicBezTo>
                    <a:pt x="6786" y="22007"/>
                    <a:pt x="6793" y="22009"/>
                    <a:pt x="6799" y="22009"/>
                  </a:cubicBezTo>
                  <a:cubicBezTo>
                    <a:pt x="6836" y="22009"/>
                    <a:pt x="6865" y="21955"/>
                    <a:pt x="6825" y="21935"/>
                  </a:cubicBezTo>
                  <a:cubicBezTo>
                    <a:pt x="6734" y="21867"/>
                    <a:pt x="6620" y="21776"/>
                    <a:pt x="6529" y="21707"/>
                  </a:cubicBezTo>
                  <a:cubicBezTo>
                    <a:pt x="6871" y="20109"/>
                    <a:pt x="7099" y="18489"/>
                    <a:pt x="7350" y="16868"/>
                  </a:cubicBezTo>
                  <a:cubicBezTo>
                    <a:pt x="7624" y="15202"/>
                    <a:pt x="8720" y="9952"/>
                    <a:pt x="8720" y="9564"/>
                  </a:cubicBezTo>
                  <a:cubicBezTo>
                    <a:pt x="8697" y="9222"/>
                    <a:pt x="4999" y="5342"/>
                    <a:pt x="3881" y="4109"/>
                  </a:cubicBezTo>
                  <a:cubicBezTo>
                    <a:pt x="2626" y="2717"/>
                    <a:pt x="1347" y="1347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9">
              <a:extLst>
                <a:ext uri="{FF2B5EF4-FFF2-40B4-BE49-F238E27FC236}">
                  <a16:creationId xmlns:a16="http://schemas.microsoft.com/office/drawing/2014/main" id="{8B300FF8-D0AE-8D6A-24E6-3931705C5F6D}"/>
                </a:ext>
              </a:extLst>
            </p:cNvPr>
            <p:cNvSpPr/>
            <p:nvPr/>
          </p:nvSpPr>
          <p:spPr>
            <a:xfrm>
              <a:off x="7185700" y="1391150"/>
              <a:ext cx="428000" cy="258075"/>
            </a:xfrm>
            <a:custGeom>
              <a:avLst/>
              <a:gdLst/>
              <a:ahLst/>
              <a:cxnLst/>
              <a:rect l="l" t="t" r="r" b="b"/>
              <a:pathLst>
                <a:path w="17120" h="10323" extrusionOk="0">
                  <a:moveTo>
                    <a:pt x="11402" y="0"/>
                  </a:moveTo>
                  <a:cubicBezTo>
                    <a:pt x="8909" y="0"/>
                    <a:pt x="5817" y="1247"/>
                    <a:pt x="3698" y="2493"/>
                  </a:cubicBezTo>
                  <a:cubicBezTo>
                    <a:pt x="1073" y="4046"/>
                    <a:pt x="0" y="6145"/>
                    <a:pt x="1393" y="7743"/>
                  </a:cubicBezTo>
                  <a:cubicBezTo>
                    <a:pt x="2785" y="9341"/>
                    <a:pt x="7510" y="10322"/>
                    <a:pt x="7510" y="10322"/>
                  </a:cubicBezTo>
                  <a:cubicBezTo>
                    <a:pt x="7510" y="10322"/>
                    <a:pt x="10432" y="5347"/>
                    <a:pt x="13056" y="4707"/>
                  </a:cubicBezTo>
                  <a:lnTo>
                    <a:pt x="16184" y="5347"/>
                  </a:lnTo>
                  <a:cubicBezTo>
                    <a:pt x="16184" y="5347"/>
                    <a:pt x="16187" y="5347"/>
                    <a:pt x="16195" y="5347"/>
                  </a:cubicBezTo>
                  <a:cubicBezTo>
                    <a:pt x="16279" y="5347"/>
                    <a:pt x="16807" y="5327"/>
                    <a:pt x="16891" y="4844"/>
                  </a:cubicBezTo>
                  <a:cubicBezTo>
                    <a:pt x="17119" y="3566"/>
                    <a:pt x="16184" y="1421"/>
                    <a:pt x="13330" y="325"/>
                  </a:cubicBezTo>
                  <a:cubicBezTo>
                    <a:pt x="12758" y="99"/>
                    <a:pt x="12104" y="0"/>
                    <a:pt x="11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9">
              <a:extLst>
                <a:ext uri="{FF2B5EF4-FFF2-40B4-BE49-F238E27FC236}">
                  <a16:creationId xmlns:a16="http://schemas.microsoft.com/office/drawing/2014/main" id="{4551460F-2C86-A073-E8C0-FD22F59478B8}"/>
                </a:ext>
              </a:extLst>
            </p:cNvPr>
            <p:cNvSpPr/>
            <p:nvPr/>
          </p:nvSpPr>
          <p:spPr>
            <a:xfrm>
              <a:off x="7226775" y="1416200"/>
              <a:ext cx="308175" cy="213050"/>
            </a:xfrm>
            <a:custGeom>
              <a:avLst/>
              <a:gdLst/>
              <a:ahLst/>
              <a:cxnLst/>
              <a:rect l="l" t="t" r="r" b="b"/>
              <a:pathLst>
                <a:path w="12327" h="8522" extrusionOk="0">
                  <a:moveTo>
                    <a:pt x="8144" y="1"/>
                  </a:moveTo>
                  <a:cubicBezTo>
                    <a:pt x="6888" y="1"/>
                    <a:pt x="5556" y="512"/>
                    <a:pt x="3995" y="1491"/>
                  </a:cubicBezTo>
                  <a:cubicBezTo>
                    <a:pt x="2375" y="2496"/>
                    <a:pt x="1" y="4596"/>
                    <a:pt x="708" y="5874"/>
                  </a:cubicBezTo>
                  <a:cubicBezTo>
                    <a:pt x="1439" y="7152"/>
                    <a:pt x="5342" y="8522"/>
                    <a:pt x="5342" y="8522"/>
                  </a:cubicBezTo>
                  <a:cubicBezTo>
                    <a:pt x="5342" y="8522"/>
                    <a:pt x="12326" y="1606"/>
                    <a:pt x="10386" y="578"/>
                  </a:cubicBezTo>
                  <a:cubicBezTo>
                    <a:pt x="9644" y="190"/>
                    <a:pt x="8908" y="1"/>
                    <a:pt x="8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9">
              <a:extLst>
                <a:ext uri="{FF2B5EF4-FFF2-40B4-BE49-F238E27FC236}">
                  <a16:creationId xmlns:a16="http://schemas.microsoft.com/office/drawing/2014/main" id="{3F3C9FF7-5FEC-0815-4C29-BC3946EC2C53}"/>
                </a:ext>
              </a:extLst>
            </p:cNvPr>
            <p:cNvSpPr/>
            <p:nvPr/>
          </p:nvSpPr>
          <p:spPr>
            <a:xfrm>
              <a:off x="7235925" y="1371725"/>
              <a:ext cx="206000" cy="258300"/>
            </a:xfrm>
            <a:custGeom>
              <a:avLst/>
              <a:gdLst/>
              <a:ahLst/>
              <a:cxnLst/>
              <a:rect l="l" t="t" r="r" b="b"/>
              <a:pathLst>
                <a:path w="8240" h="10332" extrusionOk="0">
                  <a:moveTo>
                    <a:pt x="5010" y="1"/>
                  </a:moveTo>
                  <a:cubicBezTo>
                    <a:pt x="4734" y="1"/>
                    <a:pt x="0" y="4275"/>
                    <a:pt x="0" y="4275"/>
                  </a:cubicBezTo>
                  <a:cubicBezTo>
                    <a:pt x="0" y="4275"/>
                    <a:pt x="1529" y="5895"/>
                    <a:pt x="2328" y="7493"/>
                  </a:cubicBezTo>
                  <a:cubicBezTo>
                    <a:pt x="2397" y="7630"/>
                    <a:pt x="2442" y="7744"/>
                    <a:pt x="2465" y="7881"/>
                  </a:cubicBezTo>
                  <a:cubicBezTo>
                    <a:pt x="2488" y="7904"/>
                    <a:pt x="2488" y="7927"/>
                    <a:pt x="2488" y="7950"/>
                  </a:cubicBezTo>
                  <a:cubicBezTo>
                    <a:pt x="2721" y="8649"/>
                    <a:pt x="3426" y="10332"/>
                    <a:pt x="4677" y="10332"/>
                  </a:cubicBezTo>
                  <a:cubicBezTo>
                    <a:pt x="4773" y="10332"/>
                    <a:pt x="4873" y="10322"/>
                    <a:pt x="4976" y="10301"/>
                  </a:cubicBezTo>
                  <a:cubicBezTo>
                    <a:pt x="6300" y="10050"/>
                    <a:pt x="8171" y="7470"/>
                    <a:pt x="8240" y="5370"/>
                  </a:cubicBezTo>
                  <a:cubicBezTo>
                    <a:pt x="8240" y="5211"/>
                    <a:pt x="7464" y="4115"/>
                    <a:pt x="6574" y="2723"/>
                  </a:cubicBezTo>
                  <a:cubicBezTo>
                    <a:pt x="6049" y="1878"/>
                    <a:pt x="5478" y="919"/>
                    <a:pt x="5022" y="6"/>
                  </a:cubicBezTo>
                  <a:cubicBezTo>
                    <a:pt x="5020" y="3"/>
                    <a:pt x="5016" y="1"/>
                    <a:pt x="5010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9">
              <a:extLst>
                <a:ext uri="{FF2B5EF4-FFF2-40B4-BE49-F238E27FC236}">
                  <a16:creationId xmlns:a16="http://schemas.microsoft.com/office/drawing/2014/main" id="{0098C9E6-FFD3-2630-BF21-96E3396C0221}"/>
                </a:ext>
              </a:extLst>
            </p:cNvPr>
            <p:cNvSpPr/>
            <p:nvPr/>
          </p:nvSpPr>
          <p:spPr>
            <a:xfrm>
              <a:off x="7235925" y="1374725"/>
              <a:ext cx="160350" cy="195750"/>
            </a:xfrm>
            <a:custGeom>
              <a:avLst/>
              <a:gdLst/>
              <a:ahLst/>
              <a:cxnLst/>
              <a:rect l="l" t="t" r="r" b="b"/>
              <a:pathLst>
                <a:path w="6414" h="7830" extrusionOk="0">
                  <a:moveTo>
                    <a:pt x="4816" y="1"/>
                  </a:moveTo>
                  <a:lnTo>
                    <a:pt x="4816" y="1"/>
                  </a:lnTo>
                  <a:cubicBezTo>
                    <a:pt x="3880" y="640"/>
                    <a:pt x="0" y="4155"/>
                    <a:pt x="0" y="4155"/>
                  </a:cubicBezTo>
                  <a:cubicBezTo>
                    <a:pt x="0" y="4155"/>
                    <a:pt x="1529" y="5775"/>
                    <a:pt x="2328" y="7373"/>
                  </a:cubicBezTo>
                  <a:cubicBezTo>
                    <a:pt x="2397" y="7510"/>
                    <a:pt x="2442" y="7624"/>
                    <a:pt x="2465" y="7761"/>
                  </a:cubicBezTo>
                  <a:cubicBezTo>
                    <a:pt x="2488" y="7784"/>
                    <a:pt x="2488" y="7807"/>
                    <a:pt x="2488" y="7830"/>
                  </a:cubicBezTo>
                  <a:cubicBezTo>
                    <a:pt x="2693" y="7761"/>
                    <a:pt x="2876" y="7670"/>
                    <a:pt x="3104" y="7556"/>
                  </a:cubicBezTo>
                  <a:cubicBezTo>
                    <a:pt x="6414" y="5798"/>
                    <a:pt x="5181" y="1142"/>
                    <a:pt x="4816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9">
              <a:extLst>
                <a:ext uri="{FF2B5EF4-FFF2-40B4-BE49-F238E27FC236}">
                  <a16:creationId xmlns:a16="http://schemas.microsoft.com/office/drawing/2014/main" id="{B837DCCA-762E-F02F-5447-BEFB5584F3B0}"/>
                </a:ext>
              </a:extLst>
            </p:cNvPr>
            <p:cNvSpPr/>
            <p:nvPr/>
          </p:nvSpPr>
          <p:spPr>
            <a:xfrm>
              <a:off x="7071000" y="1136900"/>
              <a:ext cx="304750" cy="389075"/>
            </a:xfrm>
            <a:custGeom>
              <a:avLst/>
              <a:gdLst/>
              <a:ahLst/>
              <a:cxnLst/>
              <a:rect l="l" t="t" r="r" b="b"/>
              <a:pathLst>
                <a:path w="12190" h="15563" extrusionOk="0">
                  <a:moveTo>
                    <a:pt x="5644" y="1"/>
                  </a:moveTo>
                  <a:cubicBezTo>
                    <a:pt x="3964" y="1"/>
                    <a:pt x="2294" y="674"/>
                    <a:pt x="1324" y="1981"/>
                  </a:cubicBezTo>
                  <a:cubicBezTo>
                    <a:pt x="1" y="3784"/>
                    <a:pt x="868" y="12412"/>
                    <a:pt x="3333" y="14489"/>
                  </a:cubicBezTo>
                  <a:cubicBezTo>
                    <a:pt x="4219" y="15233"/>
                    <a:pt x="5229" y="15563"/>
                    <a:pt x="6238" y="15563"/>
                  </a:cubicBezTo>
                  <a:cubicBezTo>
                    <a:pt x="8138" y="15563"/>
                    <a:pt x="10035" y="14392"/>
                    <a:pt x="11094" y="12618"/>
                  </a:cubicBezTo>
                  <a:cubicBezTo>
                    <a:pt x="12189" y="10746"/>
                    <a:pt x="11413" y="4127"/>
                    <a:pt x="10089" y="2164"/>
                  </a:cubicBezTo>
                  <a:cubicBezTo>
                    <a:pt x="9096" y="708"/>
                    <a:pt x="7365" y="1"/>
                    <a:pt x="5644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9">
              <a:extLst>
                <a:ext uri="{FF2B5EF4-FFF2-40B4-BE49-F238E27FC236}">
                  <a16:creationId xmlns:a16="http://schemas.microsoft.com/office/drawing/2014/main" id="{81CCA75F-024A-6C63-1B93-2DFE19DE01C9}"/>
                </a:ext>
              </a:extLst>
            </p:cNvPr>
            <p:cNvSpPr/>
            <p:nvPr/>
          </p:nvSpPr>
          <p:spPr>
            <a:xfrm>
              <a:off x="7193675" y="1336825"/>
              <a:ext cx="16575" cy="27650"/>
            </a:xfrm>
            <a:custGeom>
              <a:avLst/>
              <a:gdLst/>
              <a:ahLst/>
              <a:cxnLst/>
              <a:rect l="l" t="t" r="r" b="b"/>
              <a:pathLst>
                <a:path w="663" h="1106" extrusionOk="0">
                  <a:moveTo>
                    <a:pt x="33" y="1"/>
                  </a:moveTo>
                  <a:cubicBezTo>
                    <a:pt x="28" y="1"/>
                    <a:pt x="24" y="3"/>
                    <a:pt x="24" y="10"/>
                  </a:cubicBezTo>
                  <a:cubicBezTo>
                    <a:pt x="1" y="444"/>
                    <a:pt x="138" y="1106"/>
                    <a:pt x="640" y="1106"/>
                  </a:cubicBezTo>
                  <a:cubicBezTo>
                    <a:pt x="663" y="1106"/>
                    <a:pt x="663" y="1083"/>
                    <a:pt x="640" y="1083"/>
                  </a:cubicBezTo>
                  <a:cubicBezTo>
                    <a:pt x="229" y="992"/>
                    <a:pt x="115" y="489"/>
                    <a:pt x="69" y="33"/>
                  </a:cubicBezTo>
                  <a:cubicBezTo>
                    <a:pt x="69" y="17"/>
                    <a:pt x="47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9">
              <a:extLst>
                <a:ext uri="{FF2B5EF4-FFF2-40B4-BE49-F238E27FC236}">
                  <a16:creationId xmlns:a16="http://schemas.microsoft.com/office/drawing/2014/main" id="{1146623D-FAA2-5575-C2A6-2BC33B9DEA34}"/>
                </a:ext>
              </a:extLst>
            </p:cNvPr>
            <p:cNvSpPr/>
            <p:nvPr/>
          </p:nvSpPr>
          <p:spPr>
            <a:xfrm>
              <a:off x="7188650" y="1323700"/>
              <a:ext cx="36825" cy="35875"/>
            </a:xfrm>
            <a:custGeom>
              <a:avLst/>
              <a:gdLst/>
              <a:ahLst/>
              <a:cxnLst/>
              <a:rect l="l" t="t" r="r" b="b"/>
              <a:pathLst>
                <a:path w="1473" h="1435" extrusionOk="0">
                  <a:moveTo>
                    <a:pt x="660" y="1"/>
                  </a:moveTo>
                  <a:cubicBezTo>
                    <a:pt x="630" y="1"/>
                    <a:pt x="599" y="4"/>
                    <a:pt x="567" y="10"/>
                  </a:cubicBezTo>
                  <a:cubicBezTo>
                    <a:pt x="1" y="119"/>
                    <a:pt x="183" y="1434"/>
                    <a:pt x="757" y="1434"/>
                  </a:cubicBezTo>
                  <a:cubicBezTo>
                    <a:pt x="784" y="1434"/>
                    <a:pt x="812" y="1431"/>
                    <a:pt x="841" y="1425"/>
                  </a:cubicBezTo>
                  <a:cubicBezTo>
                    <a:pt x="1473" y="1316"/>
                    <a:pt x="1294" y="1"/>
                    <a:pt x="6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9">
              <a:extLst>
                <a:ext uri="{FF2B5EF4-FFF2-40B4-BE49-F238E27FC236}">
                  <a16:creationId xmlns:a16="http://schemas.microsoft.com/office/drawing/2014/main" id="{46DAE7EC-5201-D14F-78D8-A9F096284BF8}"/>
                </a:ext>
              </a:extLst>
            </p:cNvPr>
            <p:cNvSpPr/>
            <p:nvPr/>
          </p:nvSpPr>
          <p:spPr>
            <a:xfrm>
              <a:off x="7126525" y="1348325"/>
              <a:ext cx="12400" cy="31225"/>
            </a:xfrm>
            <a:custGeom>
              <a:avLst/>
              <a:gdLst/>
              <a:ahLst/>
              <a:cxnLst/>
              <a:rect l="l" t="t" r="r" b="b"/>
              <a:pathLst>
                <a:path w="496" h="1249" extrusionOk="0">
                  <a:moveTo>
                    <a:pt x="309" y="0"/>
                  </a:moveTo>
                  <a:cubicBezTo>
                    <a:pt x="298" y="0"/>
                    <a:pt x="272" y="34"/>
                    <a:pt x="290" y="52"/>
                  </a:cubicBezTo>
                  <a:cubicBezTo>
                    <a:pt x="359" y="486"/>
                    <a:pt x="382" y="1011"/>
                    <a:pt x="16" y="1216"/>
                  </a:cubicBezTo>
                  <a:cubicBezTo>
                    <a:pt x="0" y="1232"/>
                    <a:pt x="7" y="1249"/>
                    <a:pt x="12" y="1249"/>
                  </a:cubicBezTo>
                  <a:cubicBezTo>
                    <a:pt x="14" y="1249"/>
                    <a:pt x="16" y="1246"/>
                    <a:pt x="16" y="1239"/>
                  </a:cubicBezTo>
                  <a:cubicBezTo>
                    <a:pt x="496" y="1102"/>
                    <a:pt x="450" y="417"/>
                    <a:pt x="313" y="7"/>
                  </a:cubicBezTo>
                  <a:cubicBezTo>
                    <a:pt x="313" y="2"/>
                    <a:pt x="311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9">
              <a:extLst>
                <a:ext uri="{FF2B5EF4-FFF2-40B4-BE49-F238E27FC236}">
                  <a16:creationId xmlns:a16="http://schemas.microsoft.com/office/drawing/2014/main" id="{17DECE9A-D6F4-DC8C-DA24-19D3B719CD31}"/>
                </a:ext>
              </a:extLst>
            </p:cNvPr>
            <p:cNvSpPr/>
            <p:nvPr/>
          </p:nvSpPr>
          <p:spPr>
            <a:xfrm>
              <a:off x="7104950" y="1338725"/>
              <a:ext cx="36450" cy="36050"/>
            </a:xfrm>
            <a:custGeom>
              <a:avLst/>
              <a:gdLst/>
              <a:ahLst/>
              <a:cxnLst/>
              <a:rect l="l" t="t" r="r" b="b"/>
              <a:pathLst>
                <a:path w="1458" h="1442" extrusionOk="0">
                  <a:moveTo>
                    <a:pt x="739" y="0"/>
                  </a:moveTo>
                  <a:cubicBezTo>
                    <a:pt x="725" y="0"/>
                    <a:pt x="711" y="1"/>
                    <a:pt x="697" y="3"/>
                  </a:cubicBezTo>
                  <a:cubicBezTo>
                    <a:pt x="0" y="47"/>
                    <a:pt x="144" y="1442"/>
                    <a:pt x="802" y="1442"/>
                  </a:cubicBezTo>
                  <a:cubicBezTo>
                    <a:pt x="812" y="1442"/>
                    <a:pt x="823" y="1441"/>
                    <a:pt x="834" y="1441"/>
                  </a:cubicBezTo>
                  <a:cubicBezTo>
                    <a:pt x="1458" y="1374"/>
                    <a:pt x="1320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9">
              <a:extLst>
                <a:ext uri="{FF2B5EF4-FFF2-40B4-BE49-F238E27FC236}">
                  <a16:creationId xmlns:a16="http://schemas.microsoft.com/office/drawing/2014/main" id="{8C8F2BA1-B3DC-C425-3FA4-C325526A861A}"/>
                </a:ext>
              </a:extLst>
            </p:cNvPr>
            <p:cNvSpPr/>
            <p:nvPr/>
          </p:nvSpPr>
          <p:spPr>
            <a:xfrm>
              <a:off x="7182850" y="1282375"/>
              <a:ext cx="43225" cy="23350"/>
            </a:xfrm>
            <a:custGeom>
              <a:avLst/>
              <a:gdLst/>
              <a:ahLst/>
              <a:cxnLst/>
              <a:rect l="l" t="t" r="r" b="b"/>
              <a:pathLst>
                <a:path w="1729" h="934" extrusionOk="0">
                  <a:moveTo>
                    <a:pt x="607" y="0"/>
                  </a:moveTo>
                  <a:cubicBezTo>
                    <a:pt x="410" y="0"/>
                    <a:pt x="226" y="57"/>
                    <a:pt x="92" y="225"/>
                  </a:cubicBezTo>
                  <a:cubicBezTo>
                    <a:pt x="0" y="316"/>
                    <a:pt x="0" y="499"/>
                    <a:pt x="92" y="590"/>
                  </a:cubicBezTo>
                  <a:cubicBezTo>
                    <a:pt x="251" y="773"/>
                    <a:pt x="434" y="773"/>
                    <a:pt x="662" y="819"/>
                  </a:cubicBezTo>
                  <a:cubicBezTo>
                    <a:pt x="868" y="864"/>
                    <a:pt x="1050" y="910"/>
                    <a:pt x="1256" y="933"/>
                  </a:cubicBezTo>
                  <a:cubicBezTo>
                    <a:pt x="1264" y="933"/>
                    <a:pt x="1273" y="934"/>
                    <a:pt x="1282" y="934"/>
                  </a:cubicBezTo>
                  <a:cubicBezTo>
                    <a:pt x="1542" y="934"/>
                    <a:pt x="1728" y="607"/>
                    <a:pt x="1530" y="408"/>
                  </a:cubicBezTo>
                  <a:cubicBezTo>
                    <a:pt x="1324" y="179"/>
                    <a:pt x="1119" y="65"/>
                    <a:pt x="822" y="20"/>
                  </a:cubicBezTo>
                  <a:cubicBezTo>
                    <a:pt x="750" y="8"/>
                    <a:pt x="677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9">
              <a:extLst>
                <a:ext uri="{FF2B5EF4-FFF2-40B4-BE49-F238E27FC236}">
                  <a16:creationId xmlns:a16="http://schemas.microsoft.com/office/drawing/2014/main" id="{E6641CEE-E0B3-74D3-676E-6032EE50AF2F}"/>
                </a:ext>
              </a:extLst>
            </p:cNvPr>
            <p:cNvSpPr/>
            <p:nvPr/>
          </p:nvSpPr>
          <p:spPr>
            <a:xfrm>
              <a:off x="7092000" y="1295675"/>
              <a:ext cx="41225" cy="27025"/>
            </a:xfrm>
            <a:custGeom>
              <a:avLst/>
              <a:gdLst/>
              <a:ahLst/>
              <a:cxnLst/>
              <a:rect l="l" t="t" r="r" b="b"/>
              <a:pathLst>
                <a:path w="1649" h="1081" extrusionOk="0">
                  <a:moveTo>
                    <a:pt x="1152" y="1"/>
                  </a:moveTo>
                  <a:cubicBezTo>
                    <a:pt x="1014" y="1"/>
                    <a:pt x="871" y="42"/>
                    <a:pt x="735" y="104"/>
                  </a:cubicBezTo>
                  <a:cubicBezTo>
                    <a:pt x="462" y="195"/>
                    <a:pt x="279" y="355"/>
                    <a:pt x="119" y="629"/>
                  </a:cubicBezTo>
                  <a:cubicBezTo>
                    <a:pt x="1" y="846"/>
                    <a:pt x="207" y="1081"/>
                    <a:pt x="427" y="1081"/>
                  </a:cubicBezTo>
                  <a:cubicBezTo>
                    <a:pt x="462" y="1081"/>
                    <a:pt x="496" y="1075"/>
                    <a:pt x="530" y="1063"/>
                  </a:cubicBezTo>
                  <a:cubicBezTo>
                    <a:pt x="713" y="994"/>
                    <a:pt x="895" y="903"/>
                    <a:pt x="1078" y="834"/>
                  </a:cubicBezTo>
                  <a:cubicBezTo>
                    <a:pt x="1283" y="743"/>
                    <a:pt x="1443" y="675"/>
                    <a:pt x="1580" y="469"/>
                  </a:cubicBezTo>
                  <a:cubicBezTo>
                    <a:pt x="1648" y="378"/>
                    <a:pt x="1603" y="195"/>
                    <a:pt x="1489" y="104"/>
                  </a:cubicBezTo>
                  <a:cubicBezTo>
                    <a:pt x="1384" y="31"/>
                    <a:pt x="1269" y="1"/>
                    <a:pt x="1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9">
              <a:extLst>
                <a:ext uri="{FF2B5EF4-FFF2-40B4-BE49-F238E27FC236}">
                  <a16:creationId xmlns:a16="http://schemas.microsoft.com/office/drawing/2014/main" id="{D4BBEC8E-516A-D27C-71EA-07B6AC20D228}"/>
                </a:ext>
              </a:extLst>
            </p:cNvPr>
            <p:cNvSpPr/>
            <p:nvPr/>
          </p:nvSpPr>
          <p:spPr>
            <a:xfrm>
              <a:off x="7206250" y="1436125"/>
              <a:ext cx="22275" cy="12350"/>
            </a:xfrm>
            <a:custGeom>
              <a:avLst/>
              <a:gdLst/>
              <a:ahLst/>
              <a:cxnLst/>
              <a:rect l="l" t="t" r="r" b="b"/>
              <a:pathLst>
                <a:path w="891" h="494" extrusionOk="0">
                  <a:moveTo>
                    <a:pt x="864" y="0"/>
                  </a:moveTo>
                  <a:cubicBezTo>
                    <a:pt x="858" y="0"/>
                    <a:pt x="851" y="3"/>
                    <a:pt x="845" y="10"/>
                  </a:cubicBezTo>
                  <a:cubicBezTo>
                    <a:pt x="753" y="124"/>
                    <a:pt x="685" y="284"/>
                    <a:pt x="525" y="329"/>
                  </a:cubicBezTo>
                  <a:cubicBezTo>
                    <a:pt x="476" y="343"/>
                    <a:pt x="424" y="349"/>
                    <a:pt x="371" y="349"/>
                  </a:cubicBezTo>
                  <a:cubicBezTo>
                    <a:pt x="254" y="349"/>
                    <a:pt x="133" y="322"/>
                    <a:pt x="23" y="306"/>
                  </a:cubicBezTo>
                  <a:cubicBezTo>
                    <a:pt x="23" y="306"/>
                    <a:pt x="0" y="306"/>
                    <a:pt x="0" y="329"/>
                  </a:cubicBezTo>
                  <a:cubicBezTo>
                    <a:pt x="117" y="429"/>
                    <a:pt x="283" y="493"/>
                    <a:pt x="444" y="493"/>
                  </a:cubicBezTo>
                  <a:cubicBezTo>
                    <a:pt x="503" y="493"/>
                    <a:pt x="561" y="485"/>
                    <a:pt x="616" y="466"/>
                  </a:cubicBezTo>
                  <a:cubicBezTo>
                    <a:pt x="799" y="398"/>
                    <a:pt x="867" y="215"/>
                    <a:pt x="890" y="32"/>
                  </a:cubicBezTo>
                  <a:cubicBezTo>
                    <a:pt x="890" y="16"/>
                    <a:pt x="879" y="0"/>
                    <a:pt x="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9">
              <a:extLst>
                <a:ext uri="{FF2B5EF4-FFF2-40B4-BE49-F238E27FC236}">
                  <a16:creationId xmlns:a16="http://schemas.microsoft.com/office/drawing/2014/main" id="{EF3C5131-6511-5F31-96DB-1D00B1F03B03}"/>
                </a:ext>
              </a:extLst>
            </p:cNvPr>
            <p:cNvSpPr/>
            <p:nvPr/>
          </p:nvSpPr>
          <p:spPr>
            <a:xfrm>
              <a:off x="7137775" y="1293175"/>
              <a:ext cx="72900" cy="135775"/>
            </a:xfrm>
            <a:custGeom>
              <a:avLst/>
              <a:gdLst/>
              <a:ahLst/>
              <a:cxnLst/>
              <a:rect l="l" t="t" r="r" b="b"/>
              <a:pathLst>
                <a:path w="2916" h="5431" extrusionOk="0">
                  <a:moveTo>
                    <a:pt x="199" y="1"/>
                  </a:moveTo>
                  <a:cubicBezTo>
                    <a:pt x="180" y="1"/>
                    <a:pt x="160" y="19"/>
                    <a:pt x="160" y="44"/>
                  </a:cubicBezTo>
                  <a:cubicBezTo>
                    <a:pt x="0" y="1551"/>
                    <a:pt x="160" y="3194"/>
                    <a:pt x="320" y="4701"/>
                  </a:cubicBezTo>
                  <a:cubicBezTo>
                    <a:pt x="323" y="4727"/>
                    <a:pt x="343" y="4739"/>
                    <a:pt x="373" y="4739"/>
                  </a:cubicBezTo>
                  <a:cubicBezTo>
                    <a:pt x="522" y="4739"/>
                    <a:pt x="932" y="4461"/>
                    <a:pt x="1027" y="4404"/>
                  </a:cubicBezTo>
                  <a:cubicBezTo>
                    <a:pt x="1027" y="4404"/>
                    <a:pt x="1096" y="4929"/>
                    <a:pt x="1164" y="5271"/>
                  </a:cubicBezTo>
                  <a:lnTo>
                    <a:pt x="1164" y="5294"/>
                  </a:lnTo>
                  <a:cubicBezTo>
                    <a:pt x="1164" y="5317"/>
                    <a:pt x="1164" y="5340"/>
                    <a:pt x="1164" y="5340"/>
                  </a:cubicBezTo>
                  <a:lnTo>
                    <a:pt x="1164" y="5362"/>
                  </a:lnTo>
                  <a:cubicBezTo>
                    <a:pt x="1187" y="5408"/>
                    <a:pt x="1210" y="5431"/>
                    <a:pt x="1278" y="5431"/>
                  </a:cubicBezTo>
                  <a:lnTo>
                    <a:pt x="1484" y="5431"/>
                  </a:lnTo>
                  <a:cubicBezTo>
                    <a:pt x="1666" y="5408"/>
                    <a:pt x="1849" y="5385"/>
                    <a:pt x="2009" y="5317"/>
                  </a:cubicBezTo>
                  <a:cubicBezTo>
                    <a:pt x="2397" y="5180"/>
                    <a:pt x="2716" y="4906"/>
                    <a:pt x="2899" y="4472"/>
                  </a:cubicBezTo>
                  <a:cubicBezTo>
                    <a:pt x="2915" y="4456"/>
                    <a:pt x="2908" y="4440"/>
                    <a:pt x="2887" y="4440"/>
                  </a:cubicBezTo>
                  <a:cubicBezTo>
                    <a:pt x="2878" y="4440"/>
                    <a:pt x="2867" y="4443"/>
                    <a:pt x="2853" y="4449"/>
                  </a:cubicBezTo>
                  <a:cubicBezTo>
                    <a:pt x="2374" y="4929"/>
                    <a:pt x="1963" y="5157"/>
                    <a:pt x="1370" y="5180"/>
                  </a:cubicBezTo>
                  <a:cubicBezTo>
                    <a:pt x="1324" y="5020"/>
                    <a:pt x="1301" y="4016"/>
                    <a:pt x="1255" y="4016"/>
                  </a:cubicBezTo>
                  <a:cubicBezTo>
                    <a:pt x="1073" y="4039"/>
                    <a:pt x="776" y="4221"/>
                    <a:pt x="571" y="4335"/>
                  </a:cubicBezTo>
                  <a:cubicBezTo>
                    <a:pt x="388" y="2897"/>
                    <a:pt x="434" y="1459"/>
                    <a:pt x="228" y="44"/>
                  </a:cubicBezTo>
                  <a:cubicBezTo>
                    <a:pt x="228" y="13"/>
                    <a:pt x="214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9">
              <a:extLst>
                <a:ext uri="{FF2B5EF4-FFF2-40B4-BE49-F238E27FC236}">
                  <a16:creationId xmlns:a16="http://schemas.microsoft.com/office/drawing/2014/main" id="{8AF118BD-DA1A-B6B0-03E6-C8B81DFAB8DC}"/>
                </a:ext>
              </a:extLst>
            </p:cNvPr>
            <p:cNvSpPr/>
            <p:nvPr/>
          </p:nvSpPr>
          <p:spPr>
            <a:xfrm>
              <a:off x="7178850" y="1404975"/>
              <a:ext cx="41100" cy="30025"/>
            </a:xfrm>
            <a:custGeom>
              <a:avLst/>
              <a:gdLst/>
              <a:ahLst/>
              <a:cxnLst/>
              <a:rect l="l" t="t" r="r" b="b"/>
              <a:pathLst>
                <a:path w="1644" h="1201" extrusionOk="0">
                  <a:moveTo>
                    <a:pt x="1256" y="0"/>
                  </a:moveTo>
                  <a:cubicBezTo>
                    <a:pt x="1256" y="0"/>
                    <a:pt x="822" y="571"/>
                    <a:pt x="1" y="754"/>
                  </a:cubicBezTo>
                  <a:cubicBezTo>
                    <a:pt x="1" y="754"/>
                    <a:pt x="366" y="1119"/>
                    <a:pt x="799" y="1187"/>
                  </a:cubicBezTo>
                  <a:cubicBezTo>
                    <a:pt x="866" y="1196"/>
                    <a:pt x="930" y="1201"/>
                    <a:pt x="992" y="1201"/>
                  </a:cubicBezTo>
                  <a:cubicBezTo>
                    <a:pt x="1099" y="1201"/>
                    <a:pt x="1200" y="1185"/>
                    <a:pt x="1302" y="1142"/>
                  </a:cubicBezTo>
                  <a:cubicBezTo>
                    <a:pt x="1644" y="982"/>
                    <a:pt x="1598" y="662"/>
                    <a:pt x="1484" y="388"/>
                  </a:cubicBezTo>
                  <a:cubicBezTo>
                    <a:pt x="1393" y="183"/>
                    <a:pt x="1256" y="0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9">
              <a:extLst>
                <a:ext uri="{FF2B5EF4-FFF2-40B4-BE49-F238E27FC236}">
                  <a16:creationId xmlns:a16="http://schemas.microsoft.com/office/drawing/2014/main" id="{F95D9CC5-5FCC-75DC-0F09-BC21C5E3F1D5}"/>
                </a:ext>
              </a:extLst>
            </p:cNvPr>
            <p:cNvSpPr/>
            <p:nvPr/>
          </p:nvSpPr>
          <p:spPr>
            <a:xfrm>
              <a:off x="7198250" y="1414675"/>
              <a:ext cx="21700" cy="20325"/>
            </a:xfrm>
            <a:custGeom>
              <a:avLst/>
              <a:gdLst/>
              <a:ahLst/>
              <a:cxnLst/>
              <a:rect l="l" t="t" r="r" b="b"/>
              <a:pathLst>
                <a:path w="868" h="813" extrusionOk="0">
                  <a:moveTo>
                    <a:pt x="708" y="0"/>
                  </a:moveTo>
                  <a:lnTo>
                    <a:pt x="708" y="0"/>
                  </a:lnTo>
                  <a:cubicBezTo>
                    <a:pt x="343" y="114"/>
                    <a:pt x="1" y="434"/>
                    <a:pt x="23" y="799"/>
                  </a:cubicBezTo>
                  <a:cubicBezTo>
                    <a:pt x="90" y="808"/>
                    <a:pt x="154" y="813"/>
                    <a:pt x="216" y="813"/>
                  </a:cubicBezTo>
                  <a:cubicBezTo>
                    <a:pt x="323" y="813"/>
                    <a:pt x="424" y="797"/>
                    <a:pt x="526" y="754"/>
                  </a:cubicBezTo>
                  <a:cubicBezTo>
                    <a:pt x="868" y="594"/>
                    <a:pt x="822" y="274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9">
              <a:extLst>
                <a:ext uri="{FF2B5EF4-FFF2-40B4-BE49-F238E27FC236}">
                  <a16:creationId xmlns:a16="http://schemas.microsoft.com/office/drawing/2014/main" id="{749FD0DE-7EBF-7207-7121-1541CC2EA591}"/>
                </a:ext>
              </a:extLst>
            </p:cNvPr>
            <p:cNvSpPr/>
            <p:nvPr/>
          </p:nvSpPr>
          <p:spPr>
            <a:xfrm>
              <a:off x="7032200" y="1092025"/>
              <a:ext cx="344125" cy="252525"/>
            </a:xfrm>
            <a:custGeom>
              <a:avLst/>
              <a:gdLst/>
              <a:ahLst/>
              <a:cxnLst/>
              <a:rect l="l" t="t" r="r" b="b"/>
              <a:pathLst>
                <a:path w="13765" h="10101" extrusionOk="0">
                  <a:moveTo>
                    <a:pt x="10431" y="1"/>
                  </a:moveTo>
                  <a:cubicBezTo>
                    <a:pt x="10051" y="1"/>
                    <a:pt x="9861" y="1859"/>
                    <a:pt x="9861" y="1859"/>
                  </a:cubicBezTo>
                  <a:cubicBezTo>
                    <a:pt x="8456" y="1508"/>
                    <a:pt x="7280" y="1355"/>
                    <a:pt x="6295" y="1355"/>
                  </a:cubicBezTo>
                  <a:cubicBezTo>
                    <a:pt x="4848" y="1355"/>
                    <a:pt x="3815" y="1685"/>
                    <a:pt x="3082" y="2201"/>
                  </a:cubicBezTo>
                  <a:cubicBezTo>
                    <a:pt x="0" y="4347"/>
                    <a:pt x="2009" y="8090"/>
                    <a:pt x="2009" y="8090"/>
                  </a:cubicBezTo>
                  <a:cubicBezTo>
                    <a:pt x="2283" y="6310"/>
                    <a:pt x="2648" y="5237"/>
                    <a:pt x="2648" y="5237"/>
                  </a:cubicBezTo>
                  <a:lnTo>
                    <a:pt x="2648" y="5237"/>
                  </a:lnTo>
                  <a:cubicBezTo>
                    <a:pt x="2329" y="6743"/>
                    <a:pt x="2854" y="7816"/>
                    <a:pt x="2854" y="7816"/>
                  </a:cubicBezTo>
                  <a:cubicBezTo>
                    <a:pt x="7784" y="7337"/>
                    <a:pt x="8195" y="4507"/>
                    <a:pt x="8195" y="4507"/>
                  </a:cubicBezTo>
                  <a:cubicBezTo>
                    <a:pt x="9222" y="7063"/>
                    <a:pt x="10797" y="7268"/>
                    <a:pt x="10797" y="7268"/>
                  </a:cubicBezTo>
                  <a:cubicBezTo>
                    <a:pt x="10797" y="7268"/>
                    <a:pt x="11438" y="10101"/>
                    <a:pt x="12591" y="10101"/>
                  </a:cubicBezTo>
                  <a:cubicBezTo>
                    <a:pt x="12609" y="10101"/>
                    <a:pt x="12627" y="10100"/>
                    <a:pt x="12646" y="10099"/>
                  </a:cubicBezTo>
                  <a:cubicBezTo>
                    <a:pt x="13239" y="10053"/>
                    <a:pt x="13764" y="7451"/>
                    <a:pt x="13581" y="5146"/>
                  </a:cubicBezTo>
                  <a:cubicBezTo>
                    <a:pt x="13399" y="2635"/>
                    <a:pt x="11162" y="2430"/>
                    <a:pt x="11162" y="2430"/>
                  </a:cubicBezTo>
                  <a:cubicBezTo>
                    <a:pt x="11162" y="2430"/>
                    <a:pt x="12395" y="1790"/>
                    <a:pt x="12143" y="1585"/>
                  </a:cubicBezTo>
                  <a:cubicBezTo>
                    <a:pt x="12103" y="1554"/>
                    <a:pt x="12045" y="1541"/>
                    <a:pt x="11975" y="1541"/>
                  </a:cubicBezTo>
                  <a:cubicBezTo>
                    <a:pt x="11525" y="1541"/>
                    <a:pt x="10569" y="2087"/>
                    <a:pt x="10569" y="2087"/>
                  </a:cubicBezTo>
                  <a:cubicBezTo>
                    <a:pt x="10569" y="2087"/>
                    <a:pt x="10888" y="193"/>
                    <a:pt x="10477" y="10"/>
                  </a:cubicBezTo>
                  <a:cubicBezTo>
                    <a:pt x="10461" y="4"/>
                    <a:pt x="10446" y="1"/>
                    <a:pt x="10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9">
              <a:extLst>
                <a:ext uri="{FF2B5EF4-FFF2-40B4-BE49-F238E27FC236}">
                  <a16:creationId xmlns:a16="http://schemas.microsoft.com/office/drawing/2014/main" id="{94D7F3F9-C45D-7D9F-C66B-6FC9BD91DE25}"/>
                </a:ext>
              </a:extLst>
            </p:cNvPr>
            <p:cNvSpPr/>
            <p:nvPr/>
          </p:nvSpPr>
          <p:spPr>
            <a:xfrm>
              <a:off x="7300400" y="1152450"/>
              <a:ext cx="82200" cy="148600"/>
            </a:xfrm>
            <a:custGeom>
              <a:avLst/>
              <a:gdLst/>
              <a:ahLst/>
              <a:cxnLst/>
              <a:rect l="l" t="t" r="r" b="b"/>
              <a:pathLst>
                <a:path w="3288" h="5944" extrusionOk="0">
                  <a:moveTo>
                    <a:pt x="674" y="1"/>
                  </a:moveTo>
                  <a:cubicBezTo>
                    <a:pt x="466" y="1"/>
                    <a:pt x="255" y="27"/>
                    <a:pt x="46" y="81"/>
                  </a:cubicBezTo>
                  <a:cubicBezTo>
                    <a:pt x="0" y="81"/>
                    <a:pt x="23" y="149"/>
                    <a:pt x="46" y="149"/>
                  </a:cubicBezTo>
                  <a:cubicBezTo>
                    <a:pt x="200" y="122"/>
                    <a:pt x="353" y="108"/>
                    <a:pt x="504" y="108"/>
                  </a:cubicBezTo>
                  <a:cubicBezTo>
                    <a:pt x="1589" y="108"/>
                    <a:pt x="2573" y="805"/>
                    <a:pt x="2853" y="1907"/>
                  </a:cubicBezTo>
                  <a:cubicBezTo>
                    <a:pt x="3036" y="2523"/>
                    <a:pt x="3013" y="3231"/>
                    <a:pt x="2968" y="3870"/>
                  </a:cubicBezTo>
                  <a:cubicBezTo>
                    <a:pt x="2922" y="4555"/>
                    <a:pt x="2808" y="5262"/>
                    <a:pt x="2557" y="5901"/>
                  </a:cubicBezTo>
                  <a:cubicBezTo>
                    <a:pt x="2557" y="5917"/>
                    <a:pt x="2578" y="5944"/>
                    <a:pt x="2599" y="5944"/>
                  </a:cubicBezTo>
                  <a:cubicBezTo>
                    <a:pt x="2609" y="5944"/>
                    <a:pt x="2618" y="5938"/>
                    <a:pt x="2625" y="5924"/>
                  </a:cubicBezTo>
                  <a:cubicBezTo>
                    <a:pt x="2899" y="5217"/>
                    <a:pt x="3127" y="4509"/>
                    <a:pt x="3219" y="3756"/>
                  </a:cubicBezTo>
                  <a:cubicBezTo>
                    <a:pt x="3287" y="3048"/>
                    <a:pt x="3287" y="2272"/>
                    <a:pt x="3036" y="1610"/>
                  </a:cubicBezTo>
                  <a:cubicBezTo>
                    <a:pt x="2657" y="625"/>
                    <a:pt x="1695" y="1"/>
                    <a:pt x="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9">
              <a:extLst>
                <a:ext uri="{FF2B5EF4-FFF2-40B4-BE49-F238E27FC236}">
                  <a16:creationId xmlns:a16="http://schemas.microsoft.com/office/drawing/2014/main" id="{87DACBB1-9A97-A14D-1FAC-3438EC79471A}"/>
                </a:ext>
              </a:extLst>
            </p:cNvPr>
            <p:cNvSpPr/>
            <p:nvPr/>
          </p:nvSpPr>
          <p:spPr>
            <a:xfrm>
              <a:off x="7323225" y="1277275"/>
              <a:ext cx="74775" cy="112650"/>
            </a:xfrm>
            <a:custGeom>
              <a:avLst/>
              <a:gdLst/>
              <a:ahLst/>
              <a:cxnLst/>
              <a:rect l="l" t="t" r="r" b="b"/>
              <a:pathLst>
                <a:path w="2991" h="4506" extrusionOk="0">
                  <a:moveTo>
                    <a:pt x="1762" y="0"/>
                  </a:moveTo>
                  <a:cubicBezTo>
                    <a:pt x="764" y="0"/>
                    <a:pt x="0" y="2209"/>
                    <a:pt x="0" y="2209"/>
                  </a:cubicBezTo>
                  <a:lnTo>
                    <a:pt x="137" y="4058"/>
                  </a:lnTo>
                  <a:cubicBezTo>
                    <a:pt x="137" y="4058"/>
                    <a:pt x="482" y="4506"/>
                    <a:pt x="1024" y="4506"/>
                  </a:cubicBezTo>
                  <a:cubicBezTo>
                    <a:pt x="1246" y="4506"/>
                    <a:pt x="1502" y="4431"/>
                    <a:pt x="1781" y="4218"/>
                  </a:cubicBezTo>
                  <a:cubicBezTo>
                    <a:pt x="2762" y="3511"/>
                    <a:pt x="2990" y="269"/>
                    <a:pt x="1918" y="18"/>
                  </a:cubicBezTo>
                  <a:cubicBezTo>
                    <a:pt x="1865" y="6"/>
                    <a:pt x="1813" y="0"/>
                    <a:pt x="1762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9">
              <a:extLst>
                <a:ext uri="{FF2B5EF4-FFF2-40B4-BE49-F238E27FC236}">
                  <a16:creationId xmlns:a16="http://schemas.microsoft.com/office/drawing/2014/main" id="{3E99EDE7-15AE-B256-163B-14DC4648E47D}"/>
                </a:ext>
              </a:extLst>
            </p:cNvPr>
            <p:cNvSpPr/>
            <p:nvPr/>
          </p:nvSpPr>
          <p:spPr>
            <a:xfrm>
              <a:off x="7334625" y="1300875"/>
              <a:ext cx="34850" cy="75600"/>
            </a:xfrm>
            <a:custGeom>
              <a:avLst/>
              <a:gdLst/>
              <a:ahLst/>
              <a:cxnLst/>
              <a:rect l="l" t="t" r="r" b="b"/>
              <a:pathLst>
                <a:path w="1394" h="3024" extrusionOk="0">
                  <a:moveTo>
                    <a:pt x="1385" y="1"/>
                  </a:moveTo>
                  <a:cubicBezTo>
                    <a:pt x="1382" y="1"/>
                    <a:pt x="1377" y="3"/>
                    <a:pt x="1370" y="10"/>
                  </a:cubicBezTo>
                  <a:cubicBezTo>
                    <a:pt x="366" y="398"/>
                    <a:pt x="1" y="1973"/>
                    <a:pt x="298" y="2932"/>
                  </a:cubicBezTo>
                  <a:cubicBezTo>
                    <a:pt x="298" y="2932"/>
                    <a:pt x="298" y="2955"/>
                    <a:pt x="298" y="2955"/>
                  </a:cubicBezTo>
                  <a:cubicBezTo>
                    <a:pt x="286" y="3000"/>
                    <a:pt x="315" y="3023"/>
                    <a:pt x="349" y="3023"/>
                  </a:cubicBezTo>
                  <a:cubicBezTo>
                    <a:pt x="383" y="3023"/>
                    <a:pt x="423" y="3000"/>
                    <a:pt x="434" y="2955"/>
                  </a:cubicBezTo>
                  <a:cubicBezTo>
                    <a:pt x="480" y="2726"/>
                    <a:pt x="526" y="2475"/>
                    <a:pt x="617" y="2247"/>
                  </a:cubicBezTo>
                  <a:cubicBezTo>
                    <a:pt x="754" y="1950"/>
                    <a:pt x="959" y="1836"/>
                    <a:pt x="1302" y="1813"/>
                  </a:cubicBezTo>
                  <a:cubicBezTo>
                    <a:pt x="1325" y="1813"/>
                    <a:pt x="1325" y="1768"/>
                    <a:pt x="1302" y="1768"/>
                  </a:cubicBezTo>
                  <a:cubicBezTo>
                    <a:pt x="1200" y="1732"/>
                    <a:pt x="1108" y="1716"/>
                    <a:pt x="1025" y="1716"/>
                  </a:cubicBezTo>
                  <a:cubicBezTo>
                    <a:pt x="738" y="1716"/>
                    <a:pt x="559" y="1913"/>
                    <a:pt x="434" y="2178"/>
                  </a:cubicBezTo>
                  <a:cubicBezTo>
                    <a:pt x="503" y="1380"/>
                    <a:pt x="708" y="558"/>
                    <a:pt x="1393" y="33"/>
                  </a:cubicBezTo>
                  <a:cubicBezTo>
                    <a:pt x="1393" y="17"/>
                    <a:pt x="1393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9">
              <a:extLst>
                <a:ext uri="{FF2B5EF4-FFF2-40B4-BE49-F238E27FC236}">
                  <a16:creationId xmlns:a16="http://schemas.microsoft.com/office/drawing/2014/main" id="{E67C559F-FECF-1261-C689-B44AD4791CE3}"/>
                </a:ext>
              </a:extLst>
            </p:cNvPr>
            <p:cNvSpPr/>
            <p:nvPr/>
          </p:nvSpPr>
          <p:spPr>
            <a:xfrm>
              <a:off x="7360300" y="1429500"/>
              <a:ext cx="150675" cy="219725"/>
            </a:xfrm>
            <a:custGeom>
              <a:avLst/>
              <a:gdLst/>
              <a:ahLst/>
              <a:cxnLst/>
              <a:rect l="l" t="t" r="r" b="b"/>
              <a:pathLst>
                <a:path w="6027" h="8789" extrusionOk="0">
                  <a:moveTo>
                    <a:pt x="5502" y="1"/>
                  </a:moveTo>
                  <a:cubicBezTo>
                    <a:pt x="1644" y="1667"/>
                    <a:pt x="1" y="7990"/>
                    <a:pt x="1" y="7990"/>
                  </a:cubicBezTo>
                  <a:lnTo>
                    <a:pt x="526" y="8788"/>
                  </a:lnTo>
                  <a:cubicBezTo>
                    <a:pt x="3630" y="3790"/>
                    <a:pt x="6027" y="3105"/>
                    <a:pt x="6027" y="3105"/>
                  </a:cubicBezTo>
                  <a:lnTo>
                    <a:pt x="5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9">
              <a:extLst>
                <a:ext uri="{FF2B5EF4-FFF2-40B4-BE49-F238E27FC236}">
                  <a16:creationId xmlns:a16="http://schemas.microsoft.com/office/drawing/2014/main" id="{F209F402-D137-B811-9990-0AC81BB869E8}"/>
                </a:ext>
              </a:extLst>
            </p:cNvPr>
            <p:cNvSpPr/>
            <p:nvPr/>
          </p:nvSpPr>
          <p:spPr>
            <a:xfrm>
              <a:off x="7251325" y="1500825"/>
              <a:ext cx="286475" cy="152975"/>
            </a:xfrm>
            <a:custGeom>
              <a:avLst/>
              <a:gdLst/>
              <a:ahLst/>
              <a:cxnLst/>
              <a:rect l="l" t="t" r="r" b="b"/>
              <a:pathLst>
                <a:path w="11459" h="6119" extrusionOk="0">
                  <a:moveTo>
                    <a:pt x="11459" y="1"/>
                  </a:moveTo>
                  <a:cubicBezTo>
                    <a:pt x="11093" y="1"/>
                    <a:pt x="10705" y="92"/>
                    <a:pt x="10340" y="229"/>
                  </a:cubicBezTo>
                  <a:cubicBezTo>
                    <a:pt x="10158" y="275"/>
                    <a:pt x="9975" y="366"/>
                    <a:pt x="9815" y="435"/>
                  </a:cubicBezTo>
                  <a:cubicBezTo>
                    <a:pt x="9633" y="526"/>
                    <a:pt x="9450" y="617"/>
                    <a:pt x="9290" y="709"/>
                  </a:cubicBezTo>
                  <a:cubicBezTo>
                    <a:pt x="8628" y="1097"/>
                    <a:pt x="8012" y="1576"/>
                    <a:pt x="7464" y="2147"/>
                  </a:cubicBezTo>
                  <a:cubicBezTo>
                    <a:pt x="7190" y="2398"/>
                    <a:pt x="6939" y="2694"/>
                    <a:pt x="6688" y="2991"/>
                  </a:cubicBezTo>
                  <a:cubicBezTo>
                    <a:pt x="6437" y="3288"/>
                    <a:pt x="6209" y="3584"/>
                    <a:pt x="5958" y="3904"/>
                  </a:cubicBezTo>
                  <a:cubicBezTo>
                    <a:pt x="5752" y="4201"/>
                    <a:pt x="5524" y="4520"/>
                    <a:pt x="5319" y="4863"/>
                  </a:cubicBezTo>
                  <a:lnTo>
                    <a:pt x="4792" y="5733"/>
                  </a:lnTo>
                  <a:lnTo>
                    <a:pt x="4792" y="5733"/>
                  </a:lnTo>
                  <a:cubicBezTo>
                    <a:pt x="4416" y="5667"/>
                    <a:pt x="4025" y="5585"/>
                    <a:pt x="3652" y="5502"/>
                  </a:cubicBezTo>
                  <a:cubicBezTo>
                    <a:pt x="3242" y="5411"/>
                    <a:pt x="2808" y="5319"/>
                    <a:pt x="2397" y="5205"/>
                  </a:cubicBezTo>
                  <a:cubicBezTo>
                    <a:pt x="1575" y="4954"/>
                    <a:pt x="754" y="4703"/>
                    <a:pt x="0" y="4269"/>
                  </a:cubicBezTo>
                  <a:lnTo>
                    <a:pt x="0" y="4269"/>
                  </a:lnTo>
                  <a:cubicBezTo>
                    <a:pt x="343" y="4543"/>
                    <a:pt x="731" y="4749"/>
                    <a:pt x="1119" y="4931"/>
                  </a:cubicBezTo>
                  <a:cubicBezTo>
                    <a:pt x="1507" y="5114"/>
                    <a:pt x="1918" y="5274"/>
                    <a:pt x="2328" y="5411"/>
                  </a:cubicBezTo>
                  <a:cubicBezTo>
                    <a:pt x="3150" y="5707"/>
                    <a:pt x="3995" y="5935"/>
                    <a:pt x="4862" y="6095"/>
                  </a:cubicBezTo>
                  <a:lnTo>
                    <a:pt x="4976" y="6118"/>
                  </a:lnTo>
                  <a:lnTo>
                    <a:pt x="5045" y="6027"/>
                  </a:lnTo>
                  <a:lnTo>
                    <a:pt x="5638" y="5045"/>
                  </a:lnTo>
                  <a:lnTo>
                    <a:pt x="6254" y="4109"/>
                  </a:lnTo>
                  <a:cubicBezTo>
                    <a:pt x="6711" y="3516"/>
                    <a:pt x="7167" y="2900"/>
                    <a:pt x="7692" y="2375"/>
                  </a:cubicBezTo>
                  <a:cubicBezTo>
                    <a:pt x="8217" y="1827"/>
                    <a:pt x="8788" y="1302"/>
                    <a:pt x="9404" y="891"/>
                  </a:cubicBezTo>
                  <a:cubicBezTo>
                    <a:pt x="10021" y="480"/>
                    <a:pt x="10705" y="115"/>
                    <a:pt x="1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9">
              <a:extLst>
                <a:ext uri="{FF2B5EF4-FFF2-40B4-BE49-F238E27FC236}">
                  <a16:creationId xmlns:a16="http://schemas.microsoft.com/office/drawing/2014/main" id="{FB937161-D7FD-0D24-C827-34362EAB6EC0}"/>
                </a:ext>
              </a:extLst>
            </p:cNvPr>
            <p:cNvSpPr/>
            <p:nvPr/>
          </p:nvSpPr>
          <p:spPr>
            <a:xfrm>
              <a:off x="7512100" y="1508825"/>
              <a:ext cx="77050" cy="15425"/>
            </a:xfrm>
            <a:custGeom>
              <a:avLst/>
              <a:gdLst/>
              <a:ahLst/>
              <a:cxnLst/>
              <a:rect l="l" t="t" r="r" b="b"/>
              <a:pathLst>
                <a:path w="3082" h="617" extrusionOk="0">
                  <a:moveTo>
                    <a:pt x="0" y="0"/>
                  </a:moveTo>
                  <a:lnTo>
                    <a:pt x="0" y="0"/>
                  </a:lnTo>
                  <a:cubicBezTo>
                    <a:pt x="503" y="183"/>
                    <a:pt x="1005" y="297"/>
                    <a:pt x="1507" y="389"/>
                  </a:cubicBezTo>
                  <a:cubicBezTo>
                    <a:pt x="2032" y="503"/>
                    <a:pt x="2557" y="571"/>
                    <a:pt x="3082" y="617"/>
                  </a:cubicBezTo>
                  <a:cubicBezTo>
                    <a:pt x="2580" y="434"/>
                    <a:pt x="2078" y="320"/>
                    <a:pt x="1553" y="206"/>
                  </a:cubicBezTo>
                  <a:cubicBezTo>
                    <a:pt x="1050" y="115"/>
                    <a:pt x="525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9">
              <a:extLst>
                <a:ext uri="{FF2B5EF4-FFF2-40B4-BE49-F238E27FC236}">
                  <a16:creationId xmlns:a16="http://schemas.microsoft.com/office/drawing/2014/main" id="{F5DDCB36-9001-F53C-6F5C-BB2E336D6F5C}"/>
                </a:ext>
              </a:extLst>
            </p:cNvPr>
            <p:cNvSpPr/>
            <p:nvPr/>
          </p:nvSpPr>
          <p:spPr>
            <a:xfrm>
              <a:off x="7387125" y="1585300"/>
              <a:ext cx="80500" cy="196725"/>
            </a:xfrm>
            <a:custGeom>
              <a:avLst/>
              <a:gdLst/>
              <a:ahLst/>
              <a:cxnLst/>
              <a:rect l="l" t="t" r="r" b="b"/>
              <a:pathLst>
                <a:path w="3220" h="7869" extrusionOk="0">
                  <a:moveTo>
                    <a:pt x="252" y="0"/>
                  </a:moveTo>
                  <a:lnTo>
                    <a:pt x="1" y="91"/>
                  </a:lnTo>
                  <a:cubicBezTo>
                    <a:pt x="434" y="1027"/>
                    <a:pt x="1302" y="2032"/>
                    <a:pt x="1667" y="3789"/>
                  </a:cubicBezTo>
                  <a:cubicBezTo>
                    <a:pt x="2015" y="5444"/>
                    <a:pt x="1304" y="7869"/>
                    <a:pt x="2111" y="7869"/>
                  </a:cubicBezTo>
                  <a:cubicBezTo>
                    <a:pt x="2150" y="7869"/>
                    <a:pt x="2192" y="7863"/>
                    <a:pt x="2238" y="7852"/>
                  </a:cubicBezTo>
                  <a:cubicBezTo>
                    <a:pt x="3219" y="7601"/>
                    <a:pt x="2375" y="4383"/>
                    <a:pt x="2032" y="3538"/>
                  </a:cubicBezTo>
                  <a:cubicBezTo>
                    <a:pt x="1142" y="1392"/>
                    <a:pt x="25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9">
              <a:extLst>
                <a:ext uri="{FF2B5EF4-FFF2-40B4-BE49-F238E27FC236}">
                  <a16:creationId xmlns:a16="http://schemas.microsoft.com/office/drawing/2014/main" id="{710345B6-CD92-21DE-9499-9DC7D835F500}"/>
                </a:ext>
              </a:extLst>
            </p:cNvPr>
            <p:cNvSpPr/>
            <p:nvPr/>
          </p:nvSpPr>
          <p:spPr>
            <a:xfrm>
              <a:off x="7303825" y="1612100"/>
              <a:ext cx="89025" cy="173650"/>
            </a:xfrm>
            <a:custGeom>
              <a:avLst/>
              <a:gdLst/>
              <a:ahLst/>
              <a:cxnLst/>
              <a:rect l="l" t="t" r="r" b="b"/>
              <a:pathLst>
                <a:path w="3561" h="6946" extrusionOk="0">
                  <a:moveTo>
                    <a:pt x="228" y="1"/>
                  </a:moveTo>
                  <a:lnTo>
                    <a:pt x="0" y="69"/>
                  </a:lnTo>
                  <a:cubicBezTo>
                    <a:pt x="0" y="69"/>
                    <a:pt x="69" y="1576"/>
                    <a:pt x="548" y="3630"/>
                  </a:cubicBezTo>
                  <a:cubicBezTo>
                    <a:pt x="742" y="4384"/>
                    <a:pt x="1687" y="6945"/>
                    <a:pt x="2522" y="6945"/>
                  </a:cubicBezTo>
                  <a:cubicBezTo>
                    <a:pt x="2572" y="6945"/>
                    <a:pt x="2622" y="6936"/>
                    <a:pt x="2671" y="6917"/>
                  </a:cubicBezTo>
                  <a:cubicBezTo>
                    <a:pt x="3561" y="6575"/>
                    <a:pt x="1598" y="5091"/>
                    <a:pt x="959" y="3630"/>
                  </a:cubicBezTo>
                  <a:cubicBezTo>
                    <a:pt x="297" y="2146"/>
                    <a:pt x="411" y="937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79">
            <a:extLst>
              <a:ext uri="{FF2B5EF4-FFF2-40B4-BE49-F238E27FC236}">
                <a16:creationId xmlns:a16="http://schemas.microsoft.com/office/drawing/2014/main" id="{FADD1584-AE55-6A10-B67D-2E51E09C0EF8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79">
            <a:extLst>
              <a:ext uri="{FF2B5EF4-FFF2-40B4-BE49-F238E27FC236}">
                <a16:creationId xmlns:a16="http://schemas.microsoft.com/office/drawing/2014/main" id="{4DA597C6-24A5-1F2C-C42B-7164037203E9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79">
            <a:extLst>
              <a:ext uri="{FF2B5EF4-FFF2-40B4-BE49-F238E27FC236}">
                <a16:creationId xmlns:a16="http://schemas.microsoft.com/office/drawing/2014/main" id="{10F489B5-6BEB-E894-9553-309E5EC82D7F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63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>
          <a:extLst>
            <a:ext uri="{FF2B5EF4-FFF2-40B4-BE49-F238E27FC236}">
              <a16:creationId xmlns:a16="http://schemas.microsoft.com/office/drawing/2014/main" id="{FDBCAE7D-D766-8554-AE9B-8897B97B7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4" name="Google Shape;2154;p90">
            <a:extLst>
              <a:ext uri="{FF2B5EF4-FFF2-40B4-BE49-F238E27FC236}">
                <a16:creationId xmlns:a16="http://schemas.microsoft.com/office/drawing/2014/main" id="{6777A03B-6CB1-0FD1-732A-088B6355C95A}"/>
              </a:ext>
            </a:extLst>
          </p:cNvPr>
          <p:cNvGrpSpPr/>
          <p:nvPr/>
        </p:nvGrpSpPr>
        <p:grpSpPr>
          <a:xfrm>
            <a:off x="711402" y="1148025"/>
            <a:ext cx="1810109" cy="3387229"/>
            <a:chOff x="3043515" y="1217525"/>
            <a:chExt cx="1810109" cy="3387229"/>
          </a:xfrm>
        </p:grpSpPr>
        <p:sp>
          <p:nvSpPr>
            <p:cNvPr id="2155" name="Google Shape;2155;p90">
              <a:extLst>
                <a:ext uri="{FF2B5EF4-FFF2-40B4-BE49-F238E27FC236}">
                  <a16:creationId xmlns:a16="http://schemas.microsoft.com/office/drawing/2014/main" id="{332C89E9-B7DB-57AA-4DA4-E62492A7A8E0}"/>
                </a:ext>
              </a:extLst>
            </p:cNvPr>
            <p:cNvSpPr/>
            <p:nvPr/>
          </p:nvSpPr>
          <p:spPr>
            <a:xfrm>
              <a:off x="4008654" y="3926199"/>
              <a:ext cx="589154" cy="678555"/>
            </a:xfrm>
            <a:custGeom>
              <a:avLst/>
              <a:gdLst/>
              <a:ahLst/>
              <a:cxnLst/>
              <a:rect l="l" t="t" r="r" b="b"/>
              <a:pathLst>
                <a:path w="27072" h="31180" extrusionOk="0">
                  <a:moveTo>
                    <a:pt x="5068" y="1"/>
                  </a:moveTo>
                  <a:cubicBezTo>
                    <a:pt x="5068" y="1"/>
                    <a:pt x="4520" y="11231"/>
                    <a:pt x="4109" y="12258"/>
                  </a:cubicBezTo>
                  <a:cubicBezTo>
                    <a:pt x="2101" y="17028"/>
                    <a:pt x="1" y="21251"/>
                    <a:pt x="24" y="21616"/>
                  </a:cubicBezTo>
                  <a:cubicBezTo>
                    <a:pt x="24" y="21685"/>
                    <a:pt x="47" y="21753"/>
                    <a:pt x="69" y="21776"/>
                  </a:cubicBezTo>
                  <a:cubicBezTo>
                    <a:pt x="777" y="22666"/>
                    <a:pt x="25132" y="31157"/>
                    <a:pt x="26067" y="31180"/>
                  </a:cubicBezTo>
                  <a:cubicBezTo>
                    <a:pt x="27003" y="31180"/>
                    <a:pt x="27072" y="28532"/>
                    <a:pt x="26410" y="27482"/>
                  </a:cubicBezTo>
                  <a:cubicBezTo>
                    <a:pt x="25748" y="26432"/>
                    <a:pt x="18033" y="19219"/>
                    <a:pt x="18033" y="19219"/>
                  </a:cubicBezTo>
                  <a:lnTo>
                    <a:pt x="20430" y="3607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56" name="Google Shape;2156;p90">
              <a:extLst>
                <a:ext uri="{FF2B5EF4-FFF2-40B4-BE49-F238E27FC236}">
                  <a16:creationId xmlns:a16="http://schemas.microsoft.com/office/drawing/2014/main" id="{0D61D8E5-3FE1-0F1D-2BB7-C890D75ED4D7}"/>
                </a:ext>
              </a:extLst>
            </p:cNvPr>
            <p:cNvSpPr/>
            <p:nvPr/>
          </p:nvSpPr>
          <p:spPr>
            <a:xfrm>
              <a:off x="4009154" y="4267956"/>
              <a:ext cx="588654" cy="336796"/>
            </a:xfrm>
            <a:custGeom>
              <a:avLst/>
              <a:gdLst/>
              <a:ahLst/>
              <a:cxnLst/>
              <a:rect l="l" t="t" r="r" b="b"/>
              <a:pathLst>
                <a:path w="27049" h="15476" extrusionOk="0">
                  <a:moveTo>
                    <a:pt x="2512" y="0"/>
                  </a:moveTo>
                  <a:cubicBezTo>
                    <a:pt x="1074" y="3173"/>
                    <a:pt x="1" y="5638"/>
                    <a:pt x="1" y="5912"/>
                  </a:cubicBezTo>
                  <a:cubicBezTo>
                    <a:pt x="1" y="5981"/>
                    <a:pt x="24" y="6049"/>
                    <a:pt x="46" y="6072"/>
                  </a:cubicBezTo>
                  <a:cubicBezTo>
                    <a:pt x="754" y="6962"/>
                    <a:pt x="25109" y="15453"/>
                    <a:pt x="26044" y="15476"/>
                  </a:cubicBezTo>
                  <a:cubicBezTo>
                    <a:pt x="26980" y="15476"/>
                    <a:pt x="27049" y="12828"/>
                    <a:pt x="26387" y="11778"/>
                  </a:cubicBezTo>
                  <a:cubicBezTo>
                    <a:pt x="26067" y="11276"/>
                    <a:pt x="24173" y="9404"/>
                    <a:pt x="22255" y="7555"/>
                  </a:cubicBezTo>
                  <a:lnTo>
                    <a:pt x="22255" y="7555"/>
                  </a:lnTo>
                  <a:cubicBezTo>
                    <a:pt x="22415" y="7738"/>
                    <a:pt x="24584" y="10409"/>
                    <a:pt x="24059" y="10660"/>
                  </a:cubicBezTo>
                  <a:cubicBezTo>
                    <a:pt x="24049" y="10664"/>
                    <a:pt x="24035" y="10666"/>
                    <a:pt x="24015" y="10666"/>
                  </a:cubicBezTo>
                  <a:cubicBezTo>
                    <a:pt x="22941" y="10666"/>
                    <a:pt x="6793" y="3990"/>
                    <a:pt x="2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57" name="Google Shape;2157;p90">
              <a:extLst>
                <a:ext uri="{FF2B5EF4-FFF2-40B4-BE49-F238E27FC236}">
                  <a16:creationId xmlns:a16="http://schemas.microsoft.com/office/drawing/2014/main" id="{9F0020C9-1B6E-9C9C-79DC-9365940855B4}"/>
                </a:ext>
              </a:extLst>
            </p:cNvPr>
            <p:cNvSpPr/>
            <p:nvPr/>
          </p:nvSpPr>
          <p:spPr>
            <a:xfrm>
              <a:off x="3679824" y="2392780"/>
              <a:ext cx="797770" cy="1816102"/>
            </a:xfrm>
            <a:custGeom>
              <a:avLst/>
              <a:gdLst/>
              <a:ahLst/>
              <a:cxnLst/>
              <a:rect l="l" t="t" r="r" b="b"/>
              <a:pathLst>
                <a:path w="36658" h="83451" extrusionOk="0">
                  <a:moveTo>
                    <a:pt x="17987" y="1"/>
                  </a:moveTo>
                  <a:lnTo>
                    <a:pt x="4725" y="1827"/>
                  </a:lnTo>
                  <a:cubicBezTo>
                    <a:pt x="4725" y="1827"/>
                    <a:pt x="1" y="7693"/>
                    <a:pt x="2078" y="14723"/>
                  </a:cubicBezTo>
                  <a:cubicBezTo>
                    <a:pt x="5638" y="26752"/>
                    <a:pt x="16321" y="43004"/>
                    <a:pt x="16572" y="44556"/>
                  </a:cubicBezTo>
                  <a:cubicBezTo>
                    <a:pt x="17165" y="48185"/>
                    <a:pt x="18580" y="82697"/>
                    <a:pt x="18580" y="82697"/>
                  </a:cubicBezTo>
                  <a:lnTo>
                    <a:pt x="36658" y="83450"/>
                  </a:lnTo>
                  <a:cubicBezTo>
                    <a:pt x="36658" y="83450"/>
                    <a:pt x="35288" y="46998"/>
                    <a:pt x="33189" y="38530"/>
                  </a:cubicBezTo>
                  <a:cubicBezTo>
                    <a:pt x="31751" y="32801"/>
                    <a:pt x="22780" y="17257"/>
                    <a:pt x="18854" y="9519"/>
                  </a:cubicBezTo>
                  <a:cubicBezTo>
                    <a:pt x="18512" y="8834"/>
                    <a:pt x="17987" y="1"/>
                    <a:pt x="179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58" name="Google Shape;2158;p90">
              <a:extLst>
                <a:ext uri="{FF2B5EF4-FFF2-40B4-BE49-F238E27FC236}">
                  <a16:creationId xmlns:a16="http://schemas.microsoft.com/office/drawing/2014/main" id="{6A2AFF36-2246-F1D2-0121-2925352A685B}"/>
                </a:ext>
              </a:extLst>
            </p:cNvPr>
            <p:cNvSpPr/>
            <p:nvPr/>
          </p:nvSpPr>
          <p:spPr>
            <a:xfrm>
              <a:off x="3043515" y="3493542"/>
              <a:ext cx="596097" cy="807302"/>
            </a:xfrm>
            <a:custGeom>
              <a:avLst/>
              <a:gdLst/>
              <a:ahLst/>
              <a:cxnLst/>
              <a:rect l="l" t="t" r="r" b="b"/>
              <a:pathLst>
                <a:path w="27391" h="37096" extrusionOk="0">
                  <a:moveTo>
                    <a:pt x="18991" y="1"/>
                  </a:moveTo>
                  <a:cubicBezTo>
                    <a:pt x="18991" y="1"/>
                    <a:pt x="10705" y="7624"/>
                    <a:pt x="9701" y="8058"/>
                  </a:cubicBezTo>
                  <a:cubicBezTo>
                    <a:pt x="4908" y="10044"/>
                    <a:pt x="457" y="11573"/>
                    <a:pt x="229" y="11847"/>
                  </a:cubicBezTo>
                  <a:cubicBezTo>
                    <a:pt x="160" y="11893"/>
                    <a:pt x="137" y="11961"/>
                    <a:pt x="137" y="11984"/>
                  </a:cubicBezTo>
                  <a:cubicBezTo>
                    <a:pt x="0" y="13125"/>
                    <a:pt x="11345" y="36293"/>
                    <a:pt x="12006" y="36955"/>
                  </a:cubicBezTo>
                  <a:cubicBezTo>
                    <a:pt x="12100" y="37052"/>
                    <a:pt x="12221" y="37095"/>
                    <a:pt x="12361" y="37095"/>
                  </a:cubicBezTo>
                  <a:cubicBezTo>
                    <a:pt x="13177" y="37095"/>
                    <a:pt x="14622" y="35614"/>
                    <a:pt x="14837" y="34581"/>
                  </a:cubicBezTo>
                  <a:cubicBezTo>
                    <a:pt x="15111" y="33348"/>
                    <a:pt x="14700" y="22803"/>
                    <a:pt x="14700" y="22803"/>
                  </a:cubicBezTo>
                  <a:lnTo>
                    <a:pt x="27391" y="13399"/>
                  </a:lnTo>
                  <a:lnTo>
                    <a:pt x="18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59" name="Google Shape;2159;p90">
              <a:extLst>
                <a:ext uri="{FF2B5EF4-FFF2-40B4-BE49-F238E27FC236}">
                  <a16:creationId xmlns:a16="http://schemas.microsoft.com/office/drawing/2014/main" id="{F24E5FD8-2CB5-84CB-F04E-CE3664E5B608}"/>
                </a:ext>
              </a:extLst>
            </p:cNvPr>
            <p:cNvSpPr/>
            <p:nvPr/>
          </p:nvSpPr>
          <p:spPr>
            <a:xfrm>
              <a:off x="3043515" y="3698195"/>
              <a:ext cx="325872" cy="602647"/>
            </a:xfrm>
            <a:custGeom>
              <a:avLst/>
              <a:gdLst/>
              <a:ahLst/>
              <a:cxnLst/>
              <a:rect l="l" t="t" r="r" b="b"/>
              <a:pathLst>
                <a:path w="14974" h="27692" extrusionOk="0">
                  <a:moveTo>
                    <a:pt x="6140" y="1"/>
                  </a:moveTo>
                  <a:cubicBezTo>
                    <a:pt x="2876" y="1233"/>
                    <a:pt x="411" y="2238"/>
                    <a:pt x="229" y="2443"/>
                  </a:cubicBezTo>
                  <a:cubicBezTo>
                    <a:pt x="160" y="2489"/>
                    <a:pt x="137" y="2557"/>
                    <a:pt x="137" y="2580"/>
                  </a:cubicBezTo>
                  <a:cubicBezTo>
                    <a:pt x="0" y="3721"/>
                    <a:pt x="11345" y="26889"/>
                    <a:pt x="12006" y="27551"/>
                  </a:cubicBezTo>
                  <a:cubicBezTo>
                    <a:pt x="12100" y="27648"/>
                    <a:pt x="12221" y="27691"/>
                    <a:pt x="12360" y="27691"/>
                  </a:cubicBezTo>
                  <a:cubicBezTo>
                    <a:pt x="13172" y="27691"/>
                    <a:pt x="14603" y="26210"/>
                    <a:pt x="14837" y="25177"/>
                  </a:cubicBezTo>
                  <a:cubicBezTo>
                    <a:pt x="14974" y="24584"/>
                    <a:pt x="14951" y="21913"/>
                    <a:pt x="14882" y="19265"/>
                  </a:cubicBezTo>
                  <a:lnTo>
                    <a:pt x="14882" y="19265"/>
                  </a:lnTo>
                  <a:cubicBezTo>
                    <a:pt x="14860" y="19488"/>
                    <a:pt x="14556" y="22742"/>
                    <a:pt x="14013" y="22742"/>
                  </a:cubicBezTo>
                  <a:cubicBezTo>
                    <a:pt x="13999" y="22742"/>
                    <a:pt x="13984" y="22739"/>
                    <a:pt x="13969" y="22735"/>
                  </a:cubicBezTo>
                  <a:cubicBezTo>
                    <a:pt x="13422" y="22552"/>
                    <a:pt x="6391" y="5958"/>
                    <a:pt x="6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0" name="Google Shape;2160;p90">
              <a:extLst>
                <a:ext uri="{FF2B5EF4-FFF2-40B4-BE49-F238E27FC236}">
                  <a16:creationId xmlns:a16="http://schemas.microsoft.com/office/drawing/2014/main" id="{9209A858-3503-A7B1-78DD-62EF42E90D02}"/>
                </a:ext>
              </a:extLst>
            </p:cNvPr>
            <p:cNvSpPr/>
            <p:nvPr/>
          </p:nvSpPr>
          <p:spPr>
            <a:xfrm>
              <a:off x="3228299" y="2395282"/>
              <a:ext cx="937855" cy="1569686"/>
            </a:xfrm>
            <a:custGeom>
              <a:avLst/>
              <a:gdLst/>
              <a:ahLst/>
              <a:cxnLst/>
              <a:rect l="l" t="t" r="r" b="b"/>
              <a:pathLst>
                <a:path w="43095" h="72128" extrusionOk="0">
                  <a:moveTo>
                    <a:pt x="37776" y="0"/>
                  </a:moveTo>
                  <a:lnTo>
                    <a:pt x="22004" y="2191"/>
                  </a:lnTo>
                  <a:cubicBezTo>
                    <a:pt x="20041" y="5706"/>
                    <a:pt x="18101" y="8993"/>
                    <a:pt x="18671" y="14403"/>
                  </a:cubicBezTo>
                  <a:cubicBezTo>
                    <a:pt x="19219" y="19698"/>
                    <a:pt x="25473" y="35562"/>
                    <a:pt x="25199" y="37662"/>
                  </a:cubicBezTo>
                  <a:cubicBezTo>
                    <a:pt x="24903" y="40013"/>
                    <a:pt x="0" y="58090"/>
                    <a:pt x="0" y="58090"/>
                  </a:cubicBezTo>
                  <a:lnTo>
                    <a:pt x="11504" y="72128"/>
                  </a:lnTo>
                  <a:cubicBezTo>
                    <a:pt x="11504" y="72128"/>
                    <a:pt x="41269" y="47865"/>
                    <a:pt x="42182" y="41359"/>
                  </a:cubicBezTo>
                  <a:cubicBezTo>
                    <a:pt x="43095" y="34900"/>
                    <a:pt x="35151" y="11687"/>
                    <a:pt x="35151" y="11687"/>
                  </a:cubicBezTo>
                  <a:cubicBezTo>
                    <a:pt x="37114" y="8172"/>
                    <a:pt x="37776" y="0"/>
                    <a:pt x="37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1" name="Google Shape;2161;p90">
              <a:extLst>
                <a:ext uri="{FF2B5EF4-FFF2-40B4-BE49-F238E27FC236}">
                  <a16:creationId xmlns:a16="http://schemas.microsoft.com/office/drawing/2014/main" id="{49C8E34C-75FD-ED88-10FD-1A94CFF00F2D}"/>
                </a:ext>
              </a:extLst>
            </p:cNvPr>
            <p:cNvSpPr/>
            <p:nvPr/>
          </p:nvSpPr>
          <p:spPr>
            <a:xfrm>
              <a:off x="3726527" y="1716471"/>
              <a:ext cx="448068" cy="373205"/>
            </a:xfrm>
            <a:custGeom>
              <a:avLst/>
              <a:gdLst/>
              <a:ahLst/>
              <a:cxnLst/>
              <a:rect l="l" t="t" r="r" b="b"/>
              <a:pathLst>
                <a:path w="20589" h="17149" extrusionOk="0">
                  <a:moveTo>
                    <a:pt x="14531" y="1"/>
                  </a:moveTo>
                  <a:cubicBezTo>
                    <a:pt x="11792" y="1"/>
                    <a:pt x="7373" y="1772"/>
                    <a:pt x="6642" y="1839"/>
                  </a:cubicBezTo>
                  <a:cubicBezTo>
                    <a:pt x="6163" y="1884"/>
                    <a:pt x="3470" y="1930"/>
                    <a:pt x="2990" y="1930"/>
                  </a:cubicBezTo>
                  <a:cubicBezTo>
                    <a:pt x="2803" y="1920"/>
                    <a:pt x="2612" y="1906"/>
                    <a:pt x="2421" y="1906"/>
                  </a:cubicBezTo>
                  <a:cubicBezTo>
                    <a:pt x="2171" y="1906"/>
                    <a:pt x="1923" y="1931"/>
                    <a:pt x="1689" y="2021"/>
                  </a:cubicBezTo>
                  <a:cubicBezTo>
                    <a:pt x="1187" y="2227"/>
                    <a:pt x="890" y="2683"/>
                    <a:pt x="708" y="3163"/>
                  </a:cubicBezTo>
                  <a:cubicBezTo>
                    <a:pt x="1233" y="3185"/>
                    <a:pt x="1758" y="3231"/>
                    <a:pt x="2283" y="3231"/>
                  </a:cubicBezTo>
                  <a:cubicBezTo>
                    <a:pt x="3013" y="3231"/>
                    <a:pt x="3743" y="3208"/>
                    <a:pt x="4497" y="3185"/>
                  </a:cubicBezTo>
                  <a:cubicBezTo>
                    <a:pt x="4542" y="3185"/>
                    <a:pt x="4542" y="3254"/>
                    <a:pt x="4497" y="3277"/>
                  </a:cubicBezTo>
                  <a:cubicBezTo>
                    <a:pt x="3743" y="3414"/>
                    <a:pt x="2990" y="3459"/>
                    <a:pt x="2237" y="3459"/>
                  </a:cubicBezTo>
                  <a:cubicBezTo>
                    <a:pt x="1712" y="3459"/>
                    <a:pt x="1164" y="3459"/>
                    <a:pt x="616" y="3391"/>
                  </a:cubicBezTo>
                  <a:cubicBezTo>
                    <a:pt x="571" y="3551"/>
                    <a:pt x="525" y="3710"/>
                    <a:pt x="479" y="3870"/>
                  </a:cubicBezTo>
                  <a:cubicBezTo>
                    <a:pt x="479" y="3893"/>
                    <a:pt x="457" y="3916"/>
                    <a:pt x="457" y="3939"/>
                  </a:cubicBezTo>
                  <a:cubicBezTo>
                    <a:pt x="731" y="3984"/>
                    <a:pt x="982" y="4007"/>
                    <a:pt x="1256" y="4030"/>
                  </a:cubicBezTo>
                  <a:cubicBezTo>
                    <a:pt x="1803" y="4098"/>
                    <a:pt x="2374" y="4121"/>
                    <a:pt x="2945" y="4121"/>
                  </a:cubicBezTo>
                  <a:cubicBezTo>
                    <a:pt x="2967" y="4121"/>
                    <a:pt x="2967" y="4167"/>
                    <a:pt x="2945" y="4167"/>
                  </a:cubicBezTo>
                  <a:cubicBezTo>
                    <a:pt x="2515" y="4227"/>
                    <a:pt x="2067" y="4261"/>
                    <a:pt x="1620" y="4261"/>
                  </a:cubicBezTo>
                  <a:cubicBezTo>
                    <a:pt x="1211" y="4261"/>
                    <a:pt x="803" y="4232"/>
                    <a:pt x="411" y="4167"/>
                  </a:cubicBezTo>
                  <a:cubicBezTo>
                    <a:pt x="0" y="5719"/>
                    <a:pt x="46" y="7363"/>
                    <a:pt x="388" y="8915"/>
                  </a:cubicBezTo>
                  <a:cubicBezTo>
                    <a:pt x="776" y="10718"/>
                    <a:pt x="1415" y="12589"/>
                    <a:pt x="2534" y="14073"/>
                  </a:cubicBezTo>
                  <a:cubicBezTo>
                    <a:pt x="2967" y="14644"/>
                    <a:pt x="3378" y="15123"/>
                    <a:pt x="3789" y="15511"/>
                  </a:cubicBezTo>
                  <a:cubicBezTo>
                    <a:pt x="4017" y="15443"/>
                    <a:pt x="4223" y="15374"/>
                    <a:pt x="4428" y="15283"/>
                  </a:cubicBezTo>
                  <a:cubicBezTo>
                    <a:pt x="4839" y="15100"/>
                    <a:pt x="5273" y="14918"/>
                    <a:pt x="5684" y="14735"/>
                  </a:cubicBezTo>
                  <a:cubicBezTo>
                    <a:pt x="6574" y="14347"/>
                    <a:pt x="7441" y="13913"/>
                    <a:pt x="8309" y="13434"/>
                  </a:cubicBezTo>
                  <a:cubicBezTo>
                    <a:pt x="8313" y="13430"/>
                    <a:pt x="8318" y="13428"/>
                    <a:pt x="8323" y="13428"/>
                  </a:cubicBezTo>
                  <a:cubicBezTo>
                    <a:pt x="8345" y="13428"/>
                    <a:pt x="8368" y="13461"/>
                    <a:pt x="8331" y="13480"/>
                  </a:cubicBezTo>
                  <a:cubicBezTo>
                    <a:pt x="7532" y="13982"/>
                    <a:pt x="6711" y="14461"/>
                    <a:pt x="5866" y="14849"/>
                  </a:cubicBezTo>
                  <a:cubicBezTo>
                    <a:pt x="5433" y="15055"/>
                    <a:pt x="4976" y="15260"/>
                    <a:pt x="4542" y="15443"/>
                  </a:cubicBezTo>
                  <a:cubicBezTo>
                    <a:pt x="4360" y="15511"/>
                    <a:pt x="4154" y="15602"/>
                    <a:pt x="3972" y="15671"/>
                  </a:cubicBezTo>
                  <a:cubicBezTo>
                    <a:pt x="4246" y="15922"/>
                    <a:pt x="4520" y="16150"/>
                    <a:pt x="4793" y="16333"/>
                  </a:cubicBezTo>
                  <a:cubicBezTo>
                    <a:pt x="4976" y="16264"/>
                    <a:pt x="5136" y="16196"/>
                    <a:pt x="5318" y="16127"/>
                  </a:cubicBezTo>
                  <a:cubicBezTo>
                    <a:pt x="6117" y="15785"/>
                    <a:pt x="6916" y="15420"/>
                    <a:pt x="7692" y="15009"/>
                  </a:cubicBezTo>
                  <a:cubicBezTo>
                    <a:pt x="7715" y="15009"/>
                    <a:pt x="7738" y="15032"/>
                    <a:pt x="7715" y="15055"/>
                  </a:cubicBezTo>
                  <a:cubicBezTo>
                    <a:pt x="6985" y="15488"/>
                    <a:pt x="6254" y="15899"/>
                    <a:pt x="5478" y="16242"/>
                  </a:cubicBezTo>
                  <a:cubicBezTo>
                    <a:pt x="5318" y="16310"/>
                    <a:pt x="5159" y="16401"/>
                    <a:pt x="4999" y="16470"/>
                  </a:cubicBezTo>
                  <a:cubicBezTo>
                    <a:pt x="5341" y="16675"/>
                    <a:pt x="5684" y="16835"/>
                    <a:pt x="6003" y="16949"/>
                  </a:cubicBezTo>
                  <a:cubicBezTo>
                    <a:pt x="6642" y="16652"/>
                    <a:pt x="7281" y="16333"/>
                    <a:pt x="7898" y="15968"/>
                  </a:cubicBezTo>
                  <a:cubicBezTo>
                    <a:pt x="8902" y="15374"/>
                    <a:pt x="9906" y="14735"/>
                    <a:pt x="10888" y="14096"/>
                  </a:cubicBezTo>
                  <a:cubicBezTo>
                    <a:pt x="10892" y="14092"/>
                    <a:pt x="10897" y="14090"/>
                    <a:pt x="10902" y="14090"/>
                  </a:cubicBezTo>
                  <a:cubicBezTo>
                    <a:pt x="10924" y="14090"/>
                    <a:pt x="10948" y="14127"/>
                    <a:pt x="10911" y="14164"/>
                  </a:cubicBezTo>
                  <a:cubicBezTo>
                    <a:pt x="9952" y="14872"/>
                    <a:pt x="8970" y="15580"/>
                    <a:pt x="7921" y="16196"/>
                  </a:cubicBezTo>
                  <a:cubicBezTo>
                    <a:pt x="7418" y="16493"/>
                    <a:pt x="6893" y="16789"/>
                    <a:pt x="6346" y="17040"/>
                  </a:cubicBezTo>
                  <a:cubicBezTo>
                    <a:pt x="6658" y="17117"/>
                    <a:pt x="6952" y="17149"/>
                    <a:pt x="7225" y="17149"/>
                  </a:cubicBezTo>
                  <a:cubicBezTo>
                    <a:pt x="7689" y="17149"/>
                    <a:pt x="8092" y="17056"/>
                    <a:pt x="8423" y="16926"/>
                  </a:cubicBezTo>
                  <a:cubicBezTo>
                    <a:pt x="9313" y="16607"/>
                    <a:pt x="19128" y="11631"/>
                    <a:pt x="20018" y="6792"/>
                  </a:cubicBezTo>
                  <a:cubicBezTo>
                    <a:pt x="20589" y="3756"/>
                    <a:pt x="16640" y="926"/>
                    <a:pt x="16617" y="926"/>
                  </a:cubicBezTo>
                  <a:cubicBezTo>
                    <a:pt x="16344" y="249"/>
                    <a:pt x="15555" y="1"/>
                    <a:pt x="14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2" name="Google Shape;2162;p90">
              <a:extLst>
                <a:ext uri="{FF2B5EF4-FFF2-40B4-BE49-F238E27FC236}">
                  <a16:creationId xmlns:a16="http://schemas.microsoft.com/office/drawing/2014/main" id="{02D7C0B8-1277-535C-9C68-27846B61301F}"/>
                </a:ext>
              </a:extLst>
            </p:cNvPr>
            <p:cNvSpPr/>
            <p:nvPr/>
          </p:nvSpPr>
          <p:spPr>
            <a:xfrm>
              <a:off x="3945499" y="2061861"/>
              <a:ext cx="604345" cy="437274"/>
            </a:xfrm>
            <a:custGeom>
              <a:avLst/>
              <a:gdLst/>
              <a:ahLst/>
              <a:cxnLst/>
              <a:rect l="l" t="t" r="r" b="b"/>
              <a:pathLst>
                <a:path w="27770" h="20093" extrusionOk="0">
                  <a:moveTo>
                    <a:pt x="1335" y="1"/>
                  </a:moveTo>
                  <a:cubicBezTo>
                    <a:pt x="214" y="1"/>
                    <a:pt x="1" y="1467"/>
                    <a:pt x="689" y="3224"/>
                  </a:cubicBezTo>
                  <a:cubicBezTo>
                    <a:pt x="2583" y="8085"/>
                    <a:pt x="9203" y="18311"/>
                    <a:pt x="11965" y="19704"/>
                  </a:cubicBezTo>
                  <a:cubicBezTo>
                    <a:pt x="12515" y="19979"/>
                    <a:pt x="13520" y="20092"/>
                    <a:pt x="14768" y="20092"/>
                  </a:cubicBezTo>
                  <a:cubicBezTo>
                    <a:pt x="18284" y="20092"/>
                    <a:pt x="23721" y="19189"/>
                    <a:pt x="26299" y="18448"/>
                  </a:cubicBezTo>
                  <a:cubicBezTo>
                    <a:pt x="27769" y="18018"/>
                    <a:pt x="25450" y="9202"/>
                    <a:pt x="24276" y="9202"/>
                  </a:cubicBezTo>
                  <a:cubicBezTo>
                    <a:pt x="24265" y="9202"/>
                    <a:pt x="24255" y="9203"/>
                    <a:pt x="24245" y="9204"/>
                  </a:cubicBezTo>
                  <a:cubicBezTo>
                    <a:pt x="20824" y="9745"/>
                    <a:pt x="15349" y="10328"/>
                    <a:pt x="13860" y="10328"/>
                  </a:cubicBezTo>
                  <a:cubicBezTo>
                    <a:pt x="13779" y="10328"/>
                    <a:pt x="13710" y="10326"/>
                    <a:pt x="13654" y="10322"/>
                  </a:cubicBezTo>
                  <a:cubicBezTo>
                    <a:pt x="12900" y="10277"/>
                    <a:pt x="10024" y="7195"/>
                    <a:pt x="4067" y="1580"/>
                  </a:cubicBezTo>
                  <a:cubicBezTo>
                    <a:pt x="2872" y="459"/>
                    <a:pt x="1962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3" name="Google Shape;2163;p90">
              <a:extLst>
                <a:ext uri="{FF2B5EF4-FFF2-40B4-BE49-F238E27FC236}">
                  <a16:creationId xmlns:a16="http://schemas.microsoft.com/office/drawing/2014/main" id="{EAADA40C-9C6A-2AA2-8EBE-220FF7FFB627}"/>
                </a:ext>
              </a:extLst>
            </p:cNvPr>
            <p:cNvSpPr/>
            <p:nvPr/>
          </p:nvSpPr>
          <p:spPr>
            <a:xfrm>
              <a:off x="4495957" y="2416631"/>
              <a:ext cx="271248" cy="81696"/>
            </a:xfrm>
            <a:custGeom>
              <a:avLst/>
              <a:gdLst/>
              <a:ahLst/>
              <a:cxnLst/>
              <a:rect l="l" t="t" r="r" b="b"/>
              <a:pathLst>
                <a:path w="12464" h="3754" extrusionOk="0">
                  <a:moveTo>
                    <a:pt x="6323" y="1"/>
                  </a:moveTo>
                  <a:lnTo>
                    <a:pt x="6323" y="1"/>
                  </a:lnTo>
                  <a:cubicBezTo>
                    <a:pt x="3995" y="640"/>
                    <a:pt x="1187" y="1667"/>
                    <a:pt x="1" y="1964"/>
                  </a:cubicBezTo>
                  <a:cubicBezTo>
                    <a:pt x="1" y="1964"/>
                    <a:pt x="2717" y="3219"/>
                    <a:pt x="4474" y="3607"/>
                  </a:cubicBezTo>
                  <a:cubicBezTo>
                    <a:pt x="4913" y="3703"/>
                    <a:pt x="5620" y="3754"/>
                    <a:pt x="6436" y="3754"/>
                  </a:cubicBezTo>
                  <a:cubicBezTo>
                    <a:pt x="8929" y="3754"/>
                    <a:pt x="12440" y="3275"/>
                    <a:pt x="12440" y="2123"/>
                  </a:cubicBezTo>
                  <a:cubicBezTo>
                    <a:pt x="12463" y="594"/>
                    <a:pt x="8104" y="891"/>
                    <a:pt x="7031" y="731"/>
                  </a:cubicBezTo>
                  <a:cubicBezTo>
                    <a:pt x="5958" y="594"/>
                    <a:pt x="5798" y="297"/>
                    <a:pt x="6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4" name="Google Shape;2164;p90">
              <a:extLst>
                <a:ext uri="{FF2B5EF4-FFF2-40B4-BE49-F238E27FC236}">
                  <a16:creationId xmlns:a16="http://schemas.microsoft.com/office/drawing/2014/main" id="{89D8FEA5-F35F-D4B1-8A5F-0264142BD36E}"/>
                </a:ext>
              </a:extLst>
            </p:cNvPr>
            <p:cNvSpPr/>
            <p:nvPr/>
          </p:nvSpPr>
          <p:spPr>
            <a:xfrm>
              <a:off x="4467644" y="2238593"/>
              <a:ext cx="385980" cy="220781"/>
            </a:xfrm>
            <a:custGeom>
              <a:avLst/>
              <a:gdLst/>
              <a:ahLst/>
              <a:cxnLst/>
              <a:rect l="l" t="t" r="r" b="b"/>
              <a:pathLst>
                <a:path w="17736" h="10145" extrusionOk="0">
                  <a:moveTo>
                    <a:pt x="7616" y="1"/>
                  </a:moveTo>
                  <a:cubicBezTo>
                    <a:pt x="4976" y="1"/>
                    <a:pt x="2303" y="684"/>
                    <a:pt x="0" y="1197"/>
                  </a:cubicBezTo>
                  <a:lnTo>
                    <a:pt x="1302" y="10145"/>
                  </a:lnTo>
                  <a:cubicBezTo>
                    <a:pt x="2511" y="9848"/>
                    <a:pt x="8446" y="7725"/>
                    <a:pt x="12760" y="7086"/>
                  </a:cubicBezTo>
                  <a:cubicBezTo>
                    <a:pt x="12988" y="7050"/>
                    <a:pt x="13229" y="7035"/>
                    <a:pt x="13477" y="7035"/>
                  </a:cubicBezTo>
                  <a:cubicBezTo>
                    <a:pt x="14457" y="7035"/>
                    <a:pt x="15538" y="7262"/>
                    <a:pt x="16342" y="7262"/>
                  </a:cubicBezTo>
                  <a:cubicBezTo>
                    <a:pt x="17000" y="7262"/>
                    <a:pt x="17472" y="7111"/>
                    <a:pt x="17553" y="6561"/>
                  </a:cubicBezTo>
                  <a:cubicBezTo>
                    <a:pt x="17736" y="5306"/>
                    <a:pt x="15773" y="4689"/>
                    <a:pt x="15773" y="4689"/>
                  </a:cubicBezTo>
                  <a:cubicBezTo>
                    <a:pt x="15773" y="4689"/>
                    <a:pt x="15636" y="3685"/>
                    <a:pt x="14221" y="2726"/>
                  </a:cubicBezTo>
                  <a:cubicBezTo>
                    <a:pt x="14221" y="2726"/>
                    <a:pt x="13970" y="1768"/>
                    <a:pt x="12281" y="1266"/>
                  </a:cubicBezTo>
                  <a:cubicBezTo>
                    <a:pt x="12281" y="1266"/>
                    <a:pt x="11984" y="763"/>
                    <a:pt x="11253" y="535"/>
                  </a:cubicBezTo>
                  <a:cubicBezTo>
                    <a:pt x="10076" y="150"/>
                    <a:pt x="8850" y="1"/>
                    <a:pt x="7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5" name="Google Shape;2165;p90">
              <a:extLst>
                <a:ext uri="{FF2B5EF4-FFF2-40B4-BE49-F238E27FC236}">
                  <a16:creationId xmlns:a16="http://schemas.microsoft.com/office/drawing/2014/main" id="{E6E1B61E-FCF4-6861-61DF-CE9C89DC19C5}"/>
                </a:ext>
              </a:extLst>
            </p:cNvPr>
            <p:cNvSpPr/>
            <p:nvPr/>
          </p:nvSpPr>
          <p:spPr>
            <a:xfrm>
              <a:off x="4635562" y="2326274"/>
              <a:ext cx="175841" cy="14886"/>
            </a:xfrm>
            <a:custGeom>
              <a:avLst/>
              <a:gdLst/>
              <a:ahLst/>
              <a:cxnLst/>
              <a:rect l="l" t="t" r="r" b="b"/>
              <a:pathLst>
                <a:path w="8080" h="684" extrusionOk="0">
                  <a:moveTo>
                    <a:pt x="3897" y="0"/>
                  </a:moveTo>
                  <a:cubicBezTo>
                    <a:pt x="2569" y="0"/>
                    <a:pt x="1241" y="171"/>
                    <a:pt x="45" y="501"/>
                  </a:cubicBezTo>
                  <a:cubicBezTo>
                    <a:pt x="6" y="501"/>
                    <a:pt x="0" y="551"/>
                    <a:pt x="43" y="551"/>
                  </a:cubicBezTo>
                  <a:cubicBezTo>
                    <a:pt x="50" y="551"/>
                    <a:pt x="58" y="549"/>
                    <a:pt x="68" y="546"/>
                  </a:cubicBezTo>
                  <a:cubicBezTo>
                    <a:pt x="1323" y="386"/>
                    <a:pt x="2579" y="204"/>
                    <a:pt x="3857" y="204"/>
                  </a:cubicBezTo>
                  <a:cubicBezTo>
                    <a:pt x="5272" y="227"/>
                    <a:pt x="6619" y="455"/>
                    <a:pt x="8011" y="683"/>
                  </a:cubicBezTo>
                  <a:cubicBezTo>
                    <a:pt x="8057" y="683"/>
                    <a:pt x="8080" y="615"/>
                    <a:pt x="8034" y="615"/>
                  </a:cubicBezTo>
                  <a:cubicBezTo>
                    <a:pt x="6766" y="200"/>
                    <a:pt x="5331" y="0"/>
                    <a:pt x="3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6" name="Google Shape;2166;p90">
              <a:extLst>
                <a:ext uri="{FF2B5EF4-FFF2-40B4-BE49-F238E27FC236}">
                  <a16:creationId xmlns:a16="http://schemas.microsoft.com/office/drawing/2014/main" id="{E6F0F711-5A95-B8EA-A16D-28FB45B27DBE}"/>
                </a:ext>
              </a:extLst>
            </p:cNvPr>
            <p:cNvSpPr/>
            <p:nvPr/>
          </p:nvSpPr>
          <p:spPr>
            <a:xfrm>
              <a:off x="4618653" y="2277504"/>
              <a:ext cx="158975" cy="21414"/>
            </a:xfrm>
            <a:custGeom>
              <a:avLst/>
              <a:gdLst/>
              <a:ahLst/>
              <a:cxnLst/>
              <a:rect l="l" t="t" r="r" b="b"/>
              <a:pathLst>
                <a:path w="7305" h="984" extrusionOk="0">
                  <a:moveTo>
                    <a:pt x="2379" y="0"/>
                  </a:moveTo>
                  <a:cubicBezTo>
                    <a:pt x="1618" y="0"/>
                    <a:pt x="849" y="63"/>
                    <a:pt x="69" y="185"/>
                  </a:cubicBezTo>
                  <a:cubicBezTo>
                    <a:pt x="0" y="208"/>
                    <a:pt x="0" y="254"/>
                    <a:pt x="69" y="254"/>
                  </a:cubicBezTo>
                  <a:cubicBezTo>
                    <a:pt x="478" y="224"/>
                    <a:pt x="986" y="189"/>
                    <a:pt x="1615" y="189"/>
                  </a:cubicBezTo>
                  <a:cubicBezTo>
                    <a:pt x="2918" y="189"/>
                    <a:pt x="4742" y="338"/>
                    <a:pt x="7282" y="984"/>
                  </a:cubicBezTo>
                  <a:cubicBezTo>
                    <a:pt x="7282" y="984"/>
                    <a:pt x="7304" y="961"/>
                    <a:pt x="7282" y="961"/>
                  </a:cubicBezTo>
                  <a:cubicBezTo>
                    <a:pt x="5668" y="303"/>
                    <a:pt x="4044" y="0"/>
                    <a:pt x="2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7" name="Google Shape;2167;p90">
              <a:extLst>
                <a:ext uri="{FF2B5EF4-FFF2-40B4-BE49-F238E27FC236}">
                  <a16:creationId xmlns:a16="http://schemas.microsoft.com/office/drawing/2014/main" id="{F49251EA-DF38-8CEB-C970-0826791DB0EE}"/>
                </a:ext>
              </a:extLst>
            </p:cNvPr>
            <p:cNvSpPr/>
            <p:nvPr/>
          </p:nvSpPr>
          <p:spPr>
            <a:xfrm>
              <a:off x="4609709" y="2250214"/>
              <a:ext cx="125700" cy="15930"/>
            </a:xfrm>
            <a:custGeom>
              <a:avLst/>
              <a:gdLst/>
              <a:ahLst/>
              <a:cxnLst/>
              <a:rect l="l" t="t" r="r" b="b"/>
              <a:pathLst>
                <a:path w="5776" h="732" extrusionOk="0">
                  <a:moveTo>
                    <a:pt x="1842" y="1"/>
                  </a:moveTo>
                  <a:cubicBezTo>
                    <a:pt x="1326" y="1"/>
                    <a:pt x="767" y="29"/>
                    <a:pt x="92" y="70"/>
                  </a:cubicBezTo>
                  <a:cubicBezTo>
                    <a:pt x="1" y="70"/>
                    <a:pt x="23" y="138"/>
                    <a:pt x="92" y="138"/>
                  </a:cubicBezTo>
                  <a:cubicBezTo>
                    <a:pt x="359" y="129"/>
                    <a:pt x="613" y="125"/>
                    <a:pt x="859" y="125"/>
                  </a:cubicBezTo>
                  <a:cubicBezTo>
                    <a:pt x="2566" y="125"/>
                    <a:pt x="3837" y="332"/>
                    <a:pt x="5753" y="732"/>
                  </a:cubicBezTo>
                  <a:cubicBezTo>
                    <a:pt x="5753" y="732"/>
                    <a:pt x="5775" y="709"/>
                    <a:pt x="5753" y="709"/>
                  </a:cubicBezTo>
                  <a:cubicBezTo>
                    <a:pt x="4049" y="162"/>
                    <a:pt x="3069" y="1"/>
                    <a:pt x="1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8" name="Google Shape;2168;p90">
              <a:extLst>
                <a:ext uri="{FF2B5EF4-FFF2-40B4-BE49-F238E27FC236}">
                  <a16:creationId xmlns:a16="http://schemas.microsoft.com/office/drawing/2014/main" id="{142EE638-9DEB-5E1C-AAC7-A84E59CFAF78}"/>
                </a:ext>
              </a:extLst>
            </p:cNvPr>
            <p:cNvSpPr/>
            <p:nvPr/>
          </p:nvSpPr>
          <p:spPr>
            <a:xfrm>
              <a:off x="3934357" y="2057139"/>
              <a:ext cx="558643" cy="451811"/>
            </a:xfrm>
            <a:custGeom>
              <a:avLst/>
              <a:gdLst/>
              <a:ahLst/>
              <a:cxnLst/>
              <a:rect l="l" t="t" r="r" b="b"/>
              <a:pathLst>
                <a:path w="25670" h="20761" extrusionOk="0">
                  <a:moveTo>
                    <a:pt x="1817" y="1"/>
                  </a:moveTo>
                  <a:cubicBezTo>
                    <a:pt x="666" y="1"/>
                    <a:pt x="0" y="1178"/>
                    <a:pt x="1178" y="4217"/>
                  </a:cubicBezTo>
                  <a:cubicBezTo>
                    <a:pt x="2251" y="7001"/>
                    <a:pt x="9281" y="19441"/>
                    <a:pt x="12134" y="20491"/>
                  </a:cubicBezTo>
                  <a:cubicBezTo>
                    <a:pt x="12675" y="20686"/>
                    <a:pt x="13719" y="20760"/>
                    <a:pt x="14997" y="20760"/>
                  </a:cubicBezTo>
                  <a:cubicBezTo>
                    <a:pt x="19116" y="20760"/>
                    <a:pt x="25670" y="19989"/>
                    <a:pt x="25670" y="19989"/>
                  </a:cubicBezTo>
                  <a:lnTo>
                    <a:pt x="23410" y="9033"/>
                  </a:lnTo>
                  <a:cubicBezTo>
                    <a:pt x="23410" y="9033"/>
                    <a:pt x="15261" y="10060"/>
                    <a:pt x="14097" y="10106"/>
                  </a:cubicBezTo>
                  <a:cubicBezTo>
                    <a:pt x="14096" y="10106"/>
                    <a:pt x="14095" y="10106"/>
                    <a:pt x="14094" y="10106"/>
                  </a:cubicBezTo>
                  <a:cubicBezTo>
                    <a:pt x="13572" y="10106"/>
                    <a:pt x="7016" y="3710"/>
                    <a:pt x="4008" y="1021"/>
                  </a:cubicBezTo>
                  <a:cubicBezTo>
                    <a:pt x="3287" y="383"/>
                    <a:pt x="2473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9" name="Google Shape;2169;p90">
              <a:extLst>
                <a:ext uri="{FF2B5EF4-FFF2-40B4-BE49-F238E27FC236}">
                  <a16:creationId xmlns:a16="http://schemas.microsoft.com/office/drawing/2014/main" id="{06A37359-9397-B6E7-B6EE-B8FAC15C61CB}"/>
                </a:ext>
              </a:extLst>
            </p:cNvPr>
            <p:cNvSpPr/>
            <p:nvPr/>
          </p:nvSpPr>
          <p:spPr>
            <a:xfrm>
              <a:off x="3682305" y="2050218"/>
              <a:ext cx="461996" cy="483171"/>
            </a:xfrm>
            <a:custGeom>
              <a:avLst/>
              <a:gdLst/>
              <a:ahLst/>
              <a:cxnLst/>
              <a:rect l="l" t="t" r="r" b="b"/>
              <a:pathLst>
                <a:path w="21229" h="22202" extrusionOk="0">
                  <a:moveTo>
                    <a:pt x="12619" y="1"/>
                  </a:moveTo>
                  <a:cubicBezTo>
                    <a:pt x="11188" y="1"/>
                    <a:pt x="9868" y="822"/>
                    <a:pt x="9017" y="1613"/>
                  </a:cubicBezTo>
                  <a:cubicBezTo>
                    <a:pt x="6460" y="3987"/>
                    <a:pt x="2763" y="9237"/>
                    <a:pt x="1" y="19599"/>
                  </a:cubicBezTo>
                  <a:lnTo>
                    <a:pt x="19699" y="22202"/>
                  </a:lnTo>
                  <a:lnTo>
                    <a:pt x="18991" y="14624"/>
                  </a:lnTo>
                  <a:cubicBezTo>
                    <a:pt x="18991" y="14624"/>
                    <a:pt x="21228" y="12980"/>
                    <a:pt x="20224" y="9739"/>
                  </a:cubicBezTo>
                  <a:cubicBezTo>
                    <a:pt x="19767" y="8255"/>
                    <a:pt x="17302" y="2617"/>
                    <a:pt x="14928" y="814"/>
                  </a:cubicBezTo>
                  <a:cubicBezTo>
                    <a:pt x="14163" y="230"/>
                    <a:pt x="13375" y="1"/>
                    <a:pt x="12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0" name="Google Shape;2170;p90">
              <a:extLst>
                <a:ext uri="{FF2B5EF4-FFF2-40B4-BE49-F238E27FC236}">
                  <a16:creationId xmlns:a16="http://schemas.microsoft.com/office/drawing/2014/main" id="{4785A09B-F252-D94C-D7F5-989F2BA09E3B}"/>
                </a:ext>
              </a:extLst>
            </p:cNvPr>
            <p:cNvSpPr/>
            <p:nvPr/>
          </p:nvSpPr>
          <p:spPr>
            <a:xfrm>
              <a:off x="3923215" y="1728114"/>
              <a:ext cx="251205" cy="179388"/>
            </a:xfrm>
            <a:custGeom>
              <a:avLst/>
              <a:gdLst/>
              <a:ahLst/>
              <a:cxnLst/>
              <a:rect l="l" t="t" r="r" b="b"/>
              <a:pathLst>
                <a:path w="11543" h="8243" extrusionOk="0">
                  <a:moveTo>
                    <a:pt x="6772" y="1"/>
                  </a:moveTo>
                  <a:cubicBezTo>
                    <a:pt x="5190" y="1"/>
                    <a:pt x="3655" y="620"/>
                    <a:pt x="3037" y="1167"/>
                  </a:cubicBezTo>
                  <a:cubicBezTo>
                    <a:pt x="3037" y="1167"/>
                    <a:pt x="1576" y="1874"/>
                    <a:pt x="982" y="2924"/>
                  </a:cubicBezTo>
                  <a:cubicBezTo>
                    <a:pt x="1" y="4682"/>
                    <a:pt x="321" y="8243"/>
                    <a:pt x="982" y="8243"/>
                  </a:cubicBezTo>
                  <a:cubicBezTo>
                    <a:pt x="1536" y="8223"/>
                    <a:pt x="3220" y="6833"/>
                    <a:pt x="3779" y="4503"/>
                  </a:cubicBezTo>
                  <a:lnTo>
                    <a:pt x="3779" y="4503"/>
                  </a:lnTo>
                  <a:cubicBezTo>
                    <a:pt x="3654" y="5287"/>
                    <a:pt x="3484" y="6223"/>
                    <a:pt x="3356" y="6439"/>
                  </a:cubicBezTo>
                  <a:cubicBezTo>
                    <a:pt x="3333" y="6484"/>
                    <a:pt x="3327" y="6506"/>
                    <a:pt x="3336" y="6506"/>
                  </a:cubicBezTo>
                  <a:cubicBezTo>
                    <a:pt x="3407" y="6506"/>
                    <a:pt x="4336" y="5224"/>
                    <a:pt x="4498" y="3084"/>
                  </a:cubicBezTo>
                  <a:cubicBezTo>
                    <a:pt x="4498" y="3084"/>
                    <a:pt x="5821" y="4111"/>
                    <a:pt x="6940" y="4477"/>
                  </a:cubicBezTo>
                  <a:cubicBezTo>
                    <a:pt x="7738" y="4748"/>
                    <a:pt x="8324" y="4841"/>
                    <a:pt x="8636" y="4841"/>
                  </a:cubicBezTo>
                  <a:cubicBezTo>
                    <a:pt x="8769" y="4841"/>
                    <a:pt x="8853" y="4824"/>
                    <a:pt x="8880" y="4796"/>
                  </a:cubicBezTo>
                  <a:cubicBezTo>
                    <a:pt x="8971" y="4728"/>
                    <a:pt x="7305" y="4111"/>
                    <a:pt x="6849" y="3563"/>
                  </a:cubicBezTo>
                  <a:lnTo>
                    <a:pt x="6849" y="3563"/>
                  </a:lnTo>
                  <a:cubicBezTo>
                    <a:pt x="6849" y="3564"/>
                    <a:pt x="9862" y="5116"/>
                    <a:pt x="11277" y="5298"/>
                  </a:cubicBezTo>
                  <a:cubicBezTo>
                    <a:pt x="11277" y="5298"/>
                    <a:pt x="11278" y="5298"/>
                    <a:pt x="11278" y="5298"/>
                  </a:cubicBezTo>
                  <a:cubicBezTo>
                    <a:pt x="11437" y="5298"/>
                    <a:pt x="11543" y="2302"/>
                    <a:pt x="9428" y="779"/>
                  </a:cubicBezTo>
                  <a:cubicBezTo>
                    <a:pt x="8643" y="214"/>
                    <a:pt x="7700" y="1"/>
                    <a:pt x="6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1" name="Google Shape;2171;p90">
              <a:extLst>
                <a:ext uri="{FF2B5EF4-FFF2-40B4-BE49-F238E27FC236}">
                  <a16:creationId xmlns:a16="http://schemas.microsoft.com/office/drawing/2014/main" id="{917E0734-A2A4-09CA-87A9-24D231714BF1}"/>
                </a:ext>
              </a:extLst>
            </p:cNvPr>
            <p:cNvSpPr/>
            <p:nvPr/>
          </p:nvSpPr>
          <p:spPr>
            <a:xfrm>
              <a:off x="3472190" y="1493298"/>
              <a:ext cx="501016" cy="648348"/>
            </a:xfrm>
            <a:custGeom>
              <a:avLst/>
              <a:gdLst/>
              <a:ahLst/>
              <a:cxnLst/>
              <a:rect l="l" t="t" r="r" b="b"/>
              <a:pathLst>
                <a:path w="23022" h="29792" extrusionOk="0">
                  <a:moveTo>
                    <a:pt x="5951" y="1"/>
                  </a:moveTo>
                  <a:cubicBezTo>
                    <a:pt x="5684" y="1"/>
                    <a:pt x="5503" y="70"/>
                    <a:pt x="5433" y="225"/>
                  </a:cubicBezTo>
                  <a:cubicBezTo>
                    <a:pt x="3812" y="3831"/>
                    <a:pt x="1" y="13395"/>
                    <a:pt x="868" y="15449"/>
                  </a:cubicBezTo>
                  <a:cubicBezTo>
                    <a:pt x="1827" y="17800"/>
                    <a:pt x="11984" y="25743"/>
                    <a:pt x="18170" y="29167"/>
                  </a:cubicBezTo>
                  <a:cubicBezTo>
                    <a:pt x="18899" y="29564"/>
                    <a:pt x="19730" y="29791"/>
                    <a:pt x="20443" y="29791"/>
                  </a:cubicBezTo>
                  <a:cubicBezTo>
                    <a:pt x="22025" y="29791"/>
                    <a:pt x="23022" y="28669"/>
                    <a:pt x="21023" y="25789"/>
                  </a:cubicBezTo>
                  <a:cubicBezTo>
                    <a:pt x="17804" y="21178"/>
                    <a:pt x="12144" y="14513"/>
                    <a:pt x="11915" y="14011"/>
                  </a:cubicBezTo>
                  <a:cubicBezTo>
                    <a:pt x="11687" y="13577"/>
                    <a:pt x="13970" y="7300"/>
                    <a:pt x="14791" y="5589"/>
                  </a:cubicBezTo>
                  <a:cubicBezTo>
                    <a:pt x="15399" y="4313"/>
                    <a:pt x="8047" y="1"/>
                    <a:pt x="5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2" name="Google Shape;2172;p90">
              <a:extLst>
                <a:ext uri="{FF2B5EF4-FFF2-40B4-BE49-F238E27FC236}">
                  <a16:creationId xmlns:a16="http://schemas.microsoft.com/office/drawing/2014/main" id="{ADB82294-5DB8-6290-A5D7-FF57228A859D}"/>
                </a:ext>
              </a:extLst>
            </p:cNvPr>
            <p:cNvSpPr/>
            <p:nvPr/>
          </p:nvSpPr>
          <p:spPr>
            <a:xfrm>
              <a:off x="3585942" y="1217525"/>
              <a:ext cx="311487" cy="372574"/>
            </a:xfrm>
            <a:custGeom>
              <a:avLst/>
              <a:gdLst/>
              <a:ahLst/>
              <a:cxnLst/>
              <a:rect l="l" t="t" r="r" b="b"/>
              <a:pathLst>
                <a:path w="14313" h="17120" extrusionOk="0">
                  <a:moveTo>
                    <a:pt x="5599" y="1"/>
                  </a:moveTo>
                  <a:cubicBezTo>
                    <a:pt x="4371" y="1"/>
                    <a:pt x="2394" y="3943"/>
                    <a:pt x="1781" y="5387"/>
                  </a:cubicBezTo>
                  <a:cubicBezTo>
                    <a:pt x="1142" y="6916"/>
                    <a:pt x="115" y="13216"/>
                    <a:pt x="1" y="14449"/>
                  </a:cubicBezTo>
                  <a:lnTo>
                    <a:pt x="9222" y="17119"/>
                  </a:lnTo>
                  <a:cubicBezTo>
                    <a:pt x="9222" y="17119"/>
                    <a:pt x="11162" y="9404"/>
                    <a:pt x="11299" y="8994"/>
                  </a:cubicBezTo>
                  <a:cubicBezTo>
                    <a:pt x="11870" y="7282"/>
                    <a:pt x="14312" y="4725"/>
                    <a:pt x="13422" y="3698"/>
                  </a:cubicBezTo>
                  <a:cubicBezTo>
                    <a:pt x="13253" y="3504"/>
                    <a:pt x="13065" y="3429"/>
                    <a:pt x="12873" y="3429"/>
                  </a:cubicBezTo>
                  <a:cubicBezTo>
                    <a:pt x="12206" y="3429"/>
                    <a:pt x="11505" y="4337"/>
                    <a:pt x="11505" y="4337"/>
                  </a:cubicBezTo>
                  <a:cubicBezTo>
                    <a:pt x="11505" y="4337"/>
                    <a:pt x="12737" y="2511"/>
                    <a:pt x="11596" y="1941"/>
                  </a:cubicBezTo>
                  <a:cubicBezTo>
                    <a:pt x="11423" y="1854"/>
                    <a:pt x="11245" y="1817"/>
                    <a:pt x="11068" y="1817"/>
                  </a:cubicBezTo>
                  <a:cubicBezTo>
                    <a:pt x="10077" y="1817"/>
                    <a:pt x="9108" y="2968"/>
                    <a:pt x="9108" y="2968"/>
                  </a:cubicBezTo>
                  <a:cubicBezTo>
                    <a:pt x="9108" y="2968"/>
                    <a:pt x="9998" y="1005"/>
                    <a:pt x="8811" y="525"/>
                  </a:cubicBezTo>
                  <a:cubicBezTo>
                    <a:pt x="8658" y="464"/>
                    <a:pt x="8505" y="437"/>
                    <a:pt x="8355" y="437"/>
                  </a:cubicBezTo>
                  <a:cubicBezTo>
                    <a:pt x="7338" y="437"/>
                    <a:pt x="6437" y="1667"/>
                    <a:pt x="6437" y="1667"/>
                  </a:cubicBezTo>
                  <a:cubicBezTo>
                    <a:pt x="6437" y="1667"/>
                    <a:pt x="6962" y="388"/>
                    <a:pt x="5753" y="23"/>
                  </a:cubicBezTo>
                  <a:cubicBezTo>
                    <a:pt x="5703" y="8"/>
                    <a:pt x="5651" y="1"/>
                    <a:pt x="55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3" name="Google Shape;2173;p90">
              <a:extLst>
                <a:ext uri="{FF2B5EF4-FFF2-40B4-BE49-F238E27FC236}">
                  <a16:creationId xmlns:a16="http://schemas.microsoft.com/office/drawing/2014/main" id="{5A46A24D-9F60-F673-71B3-061F70FB5C74}"/>
                </a:ext>
              </a:extLst>
            </p:cNvPr>
            <p:cNvSpPr/>
            <p:nvPr/>
          </p:nvSpPr>
          <p:spPr>
            <a:xfrm>
              <a:off x="3776689" y="1305837"/>
              <a:ext cx="63546" cy="123763"/>
            </a:xfrm>
            <a:custGeom>
              <a:avLst/>
              <a:gdLst/>
              <a:ahLst/>
              <a:cxnLst/>
              <a:rect l="l" t="t" r="r" b="b"/>
              <a:pathLst>
                <a:path w="2920" h="5687" extrusionOk="0">
                  <a:moveTo>
                    <a:pt x="2846" y="0"/>
                  </a:moveTo>
                  <a:cubicBezTo>
                    <a:pt x="2823" y="0"/>
                    <a:pt x="2795" y="9"/>
                    <a:pt x="2762" y="28"/>
                  </a:cubicBezTo>
                  <a:cubicBezTo>
                    <a:pt x="662" y="1626"/>
                    <a:pt x="274" y="3132"/>
                    <a:pt x="0" y="5643"/>
                  </a:cubicBezTo>
                  <a:cubicBezTo>
                    <a:pt x="0" y="5668"/>
                    <a:pt x="21" y="5686"/>
                    <a:pt x="43" y="5686"/>
                  </a:cubicBezTo>
                  <a:cubicBezTo>
                    <a:pt x="62" y="5686"/>
                    <a:pt x="81" y="5674"/>
                    <a:pt x="92" y="5643"/>
                  </a:cubicBezTo>
                  <a:cubicBezTo>
                    <a:pt x="594" y="3132"/>
                    <a:pt x="1050" y="2014"/>
                    <a:pt x="2854" y="119"/>
                  </a:cubicBezTo>
                  <a:cubicBezTo>
                    <a:pt x="2919" y="54"/>
                    <a:pt x="2902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4" name="Google Shape;2174;p90">
              <a:extLst>
                <a:ext uri="{FF2B5EF4-FFF2-40B4-BE49-F238E27FC236}">
                  <a16:creationId xmlns:a16="http://schemas.microsoft.com/office/drawing/2014/main" id="{6689A0CC-FDF6-4568-6A6B-80100D4D00A3}"/>
                </a:ext>
              </a:extLst>
            </p:cNvPr>
            <p:cNvSpPr/>
            <p:nvPr/>
          </p:nvSpPr>
          <p:spPr>
            <a:xfrm>
              <a:off x="3722043" y="1276697"/>
              <a:ext cx="66419" cy="131924"/>
            </a:xfrm>
            <a:custGeom>
              <a:avLst/>
              <a:gdLst/>
              <a:ahLst/>
              <a:cxnLst/>
              <a:rect l="l" t="t" r="r" b="b"/>
              <a:pathLst>
                <a:path w="3052" h="6062" extrusionOk="0">
                  <a:moveTo>
                    <a:pt x="2967" y="0"/>
                  </a:moveTo>
                  <a:cubicBezTo>
                    <a:pt x="2940" y="0"/>
                    <a:pt x="2907" y="13"/>
                    <a:pt x="2877" y="43"/>
                  </a:cubicBezTo>
                  <a:cubicBezTo>
                    <a:pt x="914" y="1938"/>
                    <a:pt x="503" y="3421"/>
                    <a:pt x="1" y="6023"/>
                  </a:cubicBezTo>
                  <a:cubicBezTo>
                    <a:pt x="1" y="6050"/>
                    <a:pt x="16" y="6061"/>
                    <a:pt x="34" y="6061"/>
                  </a:cubicBezTo>
                  <a:cubicBezTo>
                    <a:pt x="46" y="6061"/>
                    <a:pt x="60" y="6056"/>
                    <a:pt x="69" y="6046"/>
                  </a:cubicBezTo>
                  <a:cubicBezTo>
                    <a:pt x="800" y="3444"/>
                    <a:pt x="1302" y="2234"/>
                    <a:pt x="2991" y="112"/>
                  </a:cubicBezTo>
                  <a:cubicBezTo>
                    <a:pt x="3052" y="51"/>
                    <a:pt x="3021" y="0"/>
                    <a:pt x="2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5" name="Google Shape;2175;p90">
              <a:extLst>
                <a:ext uri="{FF2B5EF4-FFF2-40B4-BE49-F238E27FC236}">
                  <a16:creationId xmlns:a16="http://schemas.microsoft.com/office/drawing/2014/main" id="{B94D8ED0-2EF5-5E40-C941-57A26FA18B22}"/>
                </a:ext>
              </a:extLst>
            </p:cNvPr>
            <p:cNvSpPr/>
            <p:nvPr/>
          </p:nvSpPr>
          <p:spPr>
            <a:xfrm>
              <a:off x="3668900" y="1254260"/>
              <a:ext cx="57932" cy="136277"/>
            </a:xfrm>
            <a:custGeom>
              <a:avLst/>
              <a:gdLst/>
              <a:ahLst/>
              <a:cxnLst/>
              <a:rect l="l" t="t" r="r" b="b"/>
              <a:pathLst>
                <a:path w="2662" h="6262" extrusionOk="0">
                  <a:moveTo>
                    <a:pt x="2641" y="1"/>
                  </a:moveTo>
                  <a:cubicBezTo>
                    <a:pt x="2624" y="1"/>
                    <a:pt x="2586" y="30"/>
                    <a:pt x="2534" y="93"/>
                  </a:cubicBezTo>
                  <a:cubicBezTo>
                    <a:pt x="891" y="1850"/>
                    <a:pt x="137" y="3517"/>
                    <a:pt x="0" y="6210"/>
                  </a:cubicBezTo>
                  <a:cubicBezTo>
                    <a:pt x="0" y="6244"/>
                    <a:pt x="23" y="6261"/>
                    <a:pt x="49" y="6261"/>
                  </a:cubicBezTo>
                  <a:cubicBezTo>
                    <a:pt x="75" y="6261"/>
                    <a:pt x="103" y="6244"/>
                    <a:pt x="115" y="6210"/>
                  </a:cubicBezTo>
                  <a:cubicBezTo>
                    <a:pt x="480" y="3608"/>
                    <a:pt x="1096" y="2284"/>
                    <a:pt x="2602" y="116"/>
                  </a:cubicBezTo>
                  <a:cubicBezTo>
                    <a:pt x="2652" y="41"/>
                    <a:pt x="2661" y="1"/>
                    <a:pt x="2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6" name="Google Shape;2176;p90">
              <a:extLst>
                <a:ext uri="{FF2B5EF4-FFF2-40B4-BE49-F238E27FC236}">
                  <a16:creationId xmlns:a16="http://schemas.microsoft.com/office/drawing/2014/main" id="{87529AE6-3F5A-1949-E235-BCD29FF65947}"/>
                </a:ext>
              </a:extLst>
            </p:cNvPr>
            <p:cNvSpPr/>
            <p:nvPr/>
          </p:nvSpPr>
          <p:spPr>
            <a:xfrm>
              <a:off x="3662436" y="1404529"/>
              <a:ext cx="264784" cy="220824"/>
            </a:xfrm>
            <a:custGeom>
              <a:avLst/>
              <a:gdLst/>
              <a:ahLst/>
              <a:cxnLst/>
              <a:rect l="l" t="t" r="r" b="b"/>
              <a:pathLst>
                <a:path w="12167" h="10147" extrusionOk="0">
                  <a:moveTo>
                    <a:pt x="10554" y="0"/>
                  </a:moveTo>
                  <a:cubicBezTo>
                    <a:pt x="9171" y="0"/>
                    <a:pt x="7617" y="2453"/>
                    <a:pt x="6962" y="3824"/>
                  </a:cubicBezTo>
                  <a:cubicBezTo>
                    <a:pt x="6962" y="3824"/>
                    <a:pt x="5574" y="3181"/>
                    <a:pt x="4107" y="3181"/>
                  </a:cubicBezTo>
                  <a:cubicBezTo>
                    <a:pt x="3278" y="3181"/>
                    <a:pt x="2424" y="3387"/>
                    <a:pt x="1781" y="4030"/>
                  </a:cubicBezTo>
                  <a:cubicBezTo>
                    <a:pt x="1" y="5810"/>
                    <a:pt x="5410" y="10147"/>
                    <a:pt x="5410" y="10147"/>
                  </a:cubicBezTo>
                  <a:cubicBezTo>
                    <a:pt x="5410" y="10147"/>
                    <a:pt x="8058" y="8230"/>
                    <a:pt x="9039" y="7157"/>
                  </a:cubicBezTo>
                  <a:cubicBezTo>
                    <a:pt x="10021" y="6061"/>
                    <a:pt x="12167" y="629"/>
                    <a:pt x="11025" y="104"/>
                  </a:cubicBezTo>
                  <a:cubicBezTo>
                    <a:pt x="10872" y="33"/>
                    <a:pt x="10714" y="0"/>
                    <a:pt x="10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7" name="Google Shape;2177;p90">
              <a:extLst>
                <a:ext uri="{FF2B5EF4-FFF2-40B4-BE49-F238E27FC236}">
                  <a16:creationId xmlns:a16="http://schemas.microsoft.com/office/drawing/2014/main" id="{42A5C8B7-A929-FA5A-478A-3F476C960E57}"/>
                </a:ext>
              </a:extLst>
            </p:cNvPr>
            <p:cNvSpPr/>
            <p:nvPr/>
          </p:nvSpPr>
          <p:spPr>
            <a:xfrm>
              <a:off x="3699302" y="1405291"/>
              <a:ext cx="193142" cy="85984"/>
            </a:xfrm>
            <a:custGeom>
              <a:avLst/>
              <a:gdLst/>
              <a:ahLst/>
              <a:cxnLst/>
              <a:rect l="l" t="t" r="r" b="b"/>
              <a:pathLst>
                <a:path w="8875" h="3951" extrusionOk="0">
                  <a:moveTo>
                    <a:pt x="8852" y="0"/>
                  </a:moveTo>
                  <a:cubicBezTo>
                    <a:pt x="6912" y="23"/>
                    <a:pt x="5999" y="2055"/>
                    <a:pt x="5200" y="3538"/>
                  </a:cubicBezTo>
                  <a:cubicBezTo>
                    <a:pt x="4436" y="3184"/>
                    <a:pt x="3516" y="2958"/>
                    <a:pt x="2615" y="2958"/>
                  </a:cubicBezTo>
                  <a:cubicBezTo>
                    <a:pt x="1659" y="2958"/>
                    <a:pt x="724" y="3212"/>
                    <a:pt x="19" y="3835"/>
                  </a:cubicBezTo>
                  <a:cubicBezTo>
                    <a:pt x="0" y="3853"/>
                    <a:pt x="26" y="3887"/>
                    <a:pt x="61" y="3887"/>
                  </a:cubicBezTo>
                  <a:cubicBezTo>
                    <a:pt x="70" y="3887"/>
                    <a:pt x="78" y="3885"/>
                    <a:pt x="87" y="3881"/>
                  </a:cubicBezTo>
                  <a:cubicBezTo>
                    <a:pt x="683" y="3474"/>
                    <a:pt x="1447" y="3317"/>
                    <a:pt x="2241" y="3317"/>
                  </a:cubicBezTo>
                  <a:cubicBezTo>
                    <a:pt x="3271" y="3317"/>
                    <a:pt x="4352" y="3581"/>
                    <a:pt x="5177" y="3903"/>
                  </a:cubicBezTo>
                  <a:cubicBezTo>
                    <a:pt x="5217" y="3933"/>
                    <a:pt x="5257" y="3950"/>
                    <a:pt x="5295" y="3950"/>
                  </a:cubicBezTo>
                  <a:cubicBezTo>
                    <a:pt x="5344" y="3950"/>
                    <a:pt x="5390" y="3922"/>
                    <a:pt x="5428" y="3858"/>
                  </a:cubicBezTo>
                  <a:cubicBezTo>
                    <a:pt x="6250" y="2443"/>
                    <a:pt x="7072" y="366"/>
                    <a:pt x="8875" y="23"/>
                  </a:cubicBezTo>
                  <a:cubicBezTo>
                    <a:pt x="8875" y="23"/>
                    <a:pt x="8875" y="0"/>
                    <a:pt x="8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8" name="Google Shape;2178;p90">
              <a:extLst>
                <a:ext uri="{FF2B5EF4-FFF2-40B4-BE49-F238E27FC236}">
                  <a16:creationId xmlns:a16="http://schemas.microsoft.com/office/drawing/2014/main" id="{233B7001-75CF-E8E4-67C7-7B4728C1C527}"/>
                </a:ext>
              </a:extLst>
            </p:cNvPr>
            <p:cNvSpPr/>
            <p:nvPr/>
          </p:nvSpPr>
          <p:spPr>
            <a:xfrm>
              <a:off x="3448839" y="1532949"/>
              <a:ext cx="523236" cy="616314"/>
            </a:xfrm>
            <a:custGeom>
              <a:avLst/>
              <a:gdLst/>
              <a:ahLst/>
              <a:cxnLst/>
              <a:rect l="l" t="t" r="r" b="b"/>
              <a:pathLst>
                <a:path w="24043" h="28320" extrusionOk="0">
                  <a:moveTo>
                    <a:pt x="3607" y="0"/>
                  </a:moveTo>
                  <a:cubicBezTo>
                    <a:pt x="3607" y="0"/>
                    <a:pt x="1" y="10774"/>
                    <a:pt x="1096" y="13490"/>
                  </a:cubicBezTo>
                  <a:cubicBezTo>
                    <a:pt x="1872" y="15385"/>
                    <a:pt x="12007" y="23967"/>
                    <a:pt x="19311" y="27642"/>
                  </a:cubicBezTo>
                  <a:cubicBezTo>
                    <a:pt x="20230" y="28105"/>
                    <a:pt x="21051" y="28320"/>
                    <a:pt x="21714" y="28320"/>
                  </a:cubicBezTo>
                  <a:cubicBezTo>
                    <a:pt x="23371" y="28320"/>
                    <a:pt x="24043" y="26974"/>
                    <a:pt x="22803" y="24789"/>
                  </a:cubicBezTo>
                  <a:cubicBezTo>
                    <a:pt x="21320" y="22187"/>
                    <a:pt x="16024" y="15453"/>
                    <a:pt x="13376" y="12075"/>
                  </a:cubicBezTo>
                  <a:lnTo>
                    <a:pt x="16001" y="5296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2179" name="Google Shape;2179;p90">
            <a:extLst>
              <a:ext uri="{FF2B5EF4-FFF2-40B4-BE49-F238E27FC236}">
                <a16:creationId xmlns:a16="http://schemas.microsoft.com/office/drawing/2014/main" id="{8D7882CB-C107-28ED-808C-5A6D1BD1A0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3198" y="704758"/>
            <a:ext cx="6002491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 pitchFamily="2" charset="0"/>
              </a:rPr>
              <a:t>ORGANISASI PROFESIONAL</a:t>
            </a:r>
            <a:endParaRPr dirty="0">
              <a:latin typeface="DM Sans" pitchFamily="2" charset="0"/>
            </a:endParaRPr>
          </a:p>
        </p:txBody>
      </p:sp>
      <p:cxnSp>
        <p:nvCxnSpPr>
          <p:cNvPr id="2180" name="Google Shape;2180;p90">
            <a:extLst>
              <a:ext uri="{FF2B5EF4-FFF2-40B4-BE49-F238E27FC236}">
                <a16:creationId xmlns:a16="http://schemas.microsoft.com/office/drawing/2014/main" id="{5917E748-3EEA-C52D-33E6-879289FC43EA}"/>
              </a:ext>
            </a:extLst>
          </p:cNvPr>
          <p:cNvCxnSpPr/>
          <p:nvPr/>
        </p:nvCxnSpPr>
        <p:spPr>
          <a:xfrm>
            <a:off x="798201" y="4597221"/>
            <a:ext cx="16974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81" name="Google Shape;2181;p90">
            <a:extLst>
              <a:ext uri="{FF2B5EF4-FFF2-40B4-BE49-F238E27FC236}">
                <a16:creationId xmlns:a16="http://schemas.microsoft.com/office/drawing/2014/main" id="{73D20409-1DF9-D093-421E-0DDC996BE031}"/>
              </a:ext>
            </a:extLst>
          </p:cNvPr>
          <p:cNvGrpSpPr/>
          <p:nvPr/>
        </p:nvGrpSpPr>
        <p:grpSpPr>
          <a:xfrm>
            <a:off x="841727" y="1217525"/>
            <a:ext cx="1810109" cy="3387229"/>
            <a:chOff x="949615" y="1217525"/>
            <a:chExt cx="1810109" cy="3387229"/>
          </a:xfrm>
        </p:grpSpPr>
        <p:sp>
          <p:nvSpPr>
            <p:cNvPr id="2182" name="Google Shape;2182;p90">
              <a:extLst>
                <a:ext uri="{FF2B5EF4-FFF2-40B4-BE49-F238E27FC236}">
                  <a16:creationId xmlns:a16="http://schemas.microsoft.com/office/drawing/2014/main" id="{DA433A79-24EB-7A0C-0629-6BA26CC71FA4}"/>
                </a:ext>
              </a:extLst>
            </p:cNvPr>
            <p:cNvSpPr/>
            <p:nvPr/>
          </p:nvSpPr>
          <p:spPr>
            <a:xfrm>
              <a:off x="1914754" y="3926199"/>
              <a:ext cx="589154" cy="678555"/>
            </a:xfrm>
            <a:custGeom>
              <a:avLst/>
              <a:gdLst/>
              <a:ahLst/>
              <a:cxnLst/>
              <a:rect l="l" t="t" r="r" b="b"/>
              <a:pathLst>
                <a:path w="27072" h="31180" extrusionOk="0">
                  <a:moveTo>
                    <a:pt x="5068" y="1"/>
                  </a:moveTo>
                  <a:cubicBezTo>
                    <a:pt x="5068" y="1"/>
                    <a:pt x="4520" y="11231"/>
                    <a:pt x="4109" y="12258"/>
                  </a:cubicBezTo>
                  <a:cubicBezTo>
                    <a:pt x="2101" y="17028"/>
                    <a:pt x="1" y="21251"/>
                    <a:pt x="24" y="21616"/>
                  </a:cubicBezTo>
                  <a:cubicBezTo>
                    <a:pt x="24" y="21685"/>
                    <a:pt x="47" y="21753"/>
                    <a:pt x="69" y="21776"/>
                  </a:cubicBezTo>
                  <a:cubicBezTo>
                    <a:pt x="777" y="22666"/>
                    <a:pt x="25132" y="31157"/>
                    <a:pt x="26067" y="31180"/>
                  </a:cubicBezTo>
                  <a:cubicBezTo>
                    <a:pt x="27003" y="31180"/>
                    <a:pt x="27072" y="28532"/>
                    <a:pt x="26410" y="27482"/>
                  </a:cubicBezTo>
                  <a:cubicBezTo>
                    <a:pt x="25748" y="26432"/>
                    <a:pt x="18033" y="19219"/>
                    <a:pt x="18033" y="19219"/>
                  </a:cubicBezTo>
                  <a:lnTo>
                    <a:pt x="20430" y="3607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3" name="Google Shape;2183;p90">
              <a:extLst>
                <a:ext uri="{FF2B5EF4-FFF2-40B4-BE49-F238E27FC236}">
                  <a16:creationId xmlns:a16="http://schemas.microsoft.com/office/drawing/2014/main" id="{458F5DDB-39A8-341B-9917-75E07276958F}"/>
                </a:ext>
              </a:extLst>
            </p:cNvPr>
            <p:cNvSpPr/>
            <p:nvPr/>
          </p:nvSpPr>
          <p:spPr>
            <a:xfrm>
              <a:off x="1915254" y="4267956"/>
              <a:ext cx="588654" cy="336796"/>
            </a:xfrm>
            <a:custGeom>
              <a:avLst/>
              <a:gdLst/>
              <a:ahLst/>
              <a:cxnLst/>
              <a:rect l="l" t="t" r="r" b="b"/>
              <a:pathLst>
                <a:path w="27049" h="15476" extrusionOk="0">
                  <a:moveTo>
                    <a:pt x="2512" y="0"/>
                  </a:moveTo>
                  <a:cubicBezTo>
                    <a:pt x="1074" y="3173"/>
                    <a:pt x="1" y="5638"/>
                    <a:pt x="1" y="5912"/>
                  </a:cubicBezTo>
                  <a:cubicBezTo>
                    <a:pt x="1" y="5981"/>
                    <a:pt x="24" y="6049"/>
                    <a:pt x="46" y="6072"/>
                  </a:cubicBezTo>
                  <a:cubicBezTo>
                    <a:pt x="754" y="6962"/>
                    <a:pt x="25109" y="15453"/>
                    <a:pt x="26044" y="15476"/>
                  </a:cubicBezTo>
                  <a:cubicBezTo>
                    <a:pt x="26980" y="15476"/>
                    <a:pt x="27049" y="12828"/>
                    <a:pt x="26387" y="11778"/>
                  </a:cubicBezTo>
                  <a:cubicBezTo>
                    <a:pt x="26067" y="11276"/>
                    <a:pt x="24173" y="9404"/>
                    <a:pt x="22255" y="7555"/>
                  </a:cubicBezTo>
                  <a:lnTo>
                    <a:pt x="22255" y="7555"/>
                  </a:lnTo>
                  <a:cubicBezTo>
                    <a:pt x="22415" y="7738"/>
                    <a:pt x="24584" y="10409"/>
                    <a:pt x="24059" y="10660"/>
                  </a:cubicBezTo>
                  <a:cubicBezTo>
                    <a:pt x="24049" y="10664"/>
                    <a:pt x="24035" y="10666"/>
                    <a:pt x="24015" y="10666"/>
                  </a:cubicBezTo>
                  <a:cubicBezTo>
                    <a:pt x="22941" y="10666"/>
                    <a:pt x="6793" y="3990"/>
                    <a:pt x="2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4" name="Google Shape;2184;p90">
              <a:extLst>
                <a:ext uri="{FF2B5EF4-FFF2-40B4-BE49-F238E27FC236}">
                  <a16:creationId xmlns:a16="http://schemas.microsoft.com/office/drawing/2014/main" id="{1FF13FFA-9733-3832-BD3B-C4729A0D244F}"/>
                </a:ext>
              </a:extLst>
            </p:cNvPr>
            <p:cNvSpPr/>
            <p:nvPr/>
          </p:nvSpPr>
          <p:spPr>
            <a:xfrm>
              <a:off x="1585924" y="2392780"/>
              <a:ext cx="797770" cy="1816102"/>
            </a:xfrm>
            <a:custGeom>
              <a:avLst/>
              <a:gdLst/>
              <a:ahLst/>
              <a:cxnLst/>
              <a:rect l="l" t="t" r="r" b="b"/>
              <a:pathLst>
                <a:path w="36658" h="83451" extrusionOk="0">
                  <a:moveTo>
                    <a:pt x="17987" y="1"/>
                  </a:moveTo>
                  <a:lnTo>
                    <a:pt x="4725" y="1827"/>
                  </a:lnTo>
                  <a:cubicBezTo>
                    <a:pt x="4725" y="1827"/>
                    <a:pt x="1" y="7693"/>
                    <a:pt x="2078" y="14723"/>
                  </a:cubicBezTo>
                  <a:cubicBezTo>
                    <a:pt x="5638" y="26752"/>
                    <a:pt x="16321" y="43004"/>
                    <a:pt x="16572" y="44556"/>
                  </a:cubicBezTo>
                  <a:cubicBezTo>
                    <a:pt x="17165" y="48185"/>
                    <a:pt x="18580" y="82697"/>
                    <a:pt x="18580" y="82697"/>
                  </a:cubicBezTo>
                  <a:lnTo>
                    <a:pt x="36658" y="83450"/>
                  </a:lnTo>
                  <a:cubicBezTo>
                    <a:pt x="36658" y="83450"/>
                    <a:pt x="35288" y="46998"/>
                    <a:pt x="33189" y="38530"/>
                  </a:cubicBezTo>
                  <a:cubicBezTo>
                    <a:pt x="31751" y="32801"/>
                    <a:pt x="22780" y="17257"/>
                    <a:pt x="18854" y="9519"/>
                  </a:cubicBezTo>
                  <a:cubicBezTo>
                    <a:pt x="18512" y="8834"/>
                    <a:pt x="17987" y="1"/>
                    <a:pt x="17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5" name="Google Shape;2185;p90">
              <a:extLst>
                <a:ext uri="{FF2B5EF4-FFF2-40B4-BE49-F238E27FC236}">
                  <a16:creationId xmlns:a16="http://schemas.microsoft.com/office/drawing/2014/main" id="{BD1CD059-DCD2-310B-FF54-A5244C490CC3}"/>
                </a:ext>
              </a:extLst>
            </p:cNvPr>
            <p:cNvSpPr/>
            <p:nvPr/>
          </p:nvSpPr>
          <p:spPr>
            <a:xfrm>
              <a:off x="2022565" y="4123127"/>
              <a:ext cx="341758" cy="18172"/>
            </a:xfrm>
            <a:custGeom>
              <a:avLst/>
              <a:gdLst/>
              <a:ahLst/>
              <a:cxnLst/>
              <a:rect l="l" t="t" r="r" b="b"/>
              <a:pathLst>
                <a:path w="15704" h="835" extrusionOk="0">
                  <a:moveTo>
                    <a:pt x="1044" y="0"/>
                  </a:moveTo>
                  <a:cubicBezTo>
                    <a:pt x="684" y="0"/>
                    <a:pt x="350" y="4"/>
                    <a:pt x="46" y="13"/>
                  </a:cubicBezTo>
                  <a:cubicBezTo>
                    <a:pt x="0" y="36"/>
                    <a:pt x="0" y="82"/>
                    <a:pt x="46" y="82"/>
                  </a:cubicBezTo>
                  <a:cubicBezTo>
                    <a:pt x="1370" y="356"/>
                    <a:pt x="12737" y="766"/>
                    <a:pt x="15658" y="835"/>
                  </a:cubicBezTo>
                  <a:cubicBezTo>
                    <a:pt x="15704" y="835"/>
                    <a:pt x="15704" y="766"/>
                    <a:pt x="15658" y="766"/>
                  </a:cubicBezTo>
                  <a:cubicBezTo>
                    <a:pt x="12966" y="577"/>
                    <a:pt x="5271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6" name="Google Shape;2186;p90">
              <a:extLst>
                <a:ext uri="{FF2B5EF4-FFF2-40B4-BE49-F238E27FC236}">
                  <a16:creationId xmlns:a16="http://schemas.microsoft.com/office/drawing/2014/main" id="{70CE911F-1924-503A-E5B0-9C5BD8A58099}"/>
                </a:ext>
              </a:extLst>
            </p:cNvPr>
            <p:cNvSpPr/>
            <p:nvPr/>
          </p:nvSpPr>
          <p:spPr>
            <a:xfrm>
              <a:off x="949615" y="3493542"/>
              <a:ext cx="596097" cy="807302"/>
            </a:xfrm>
            <a:custGeom>
              <a:avLst/>
              <a:gdLst/>
              <a:ahLst/>
              <a:cxnLst/>
              <a:rect l="l" t="t" r="r" b="b"/>
              <a:pathLst>
                <a:path w="27391" h="37096" extrusionOk="0">
                  <a:moveTo>
                    <a:pt x="18991" y="1"/>
                  </a:moveTo>
                  <a:cubicBezTo>
                    <a:pt x="18991" y="1"/>
                    <a:pt x="10705" y="7624"/>
                    <a:pt x="9701" y="8058"/>
                  </a:cubicBezTo>
                  <a:cubicBezTo>
                    <a:pt x="4908" y="10044"/>
                    <a:pt x="457" y="11573"/>
                    <a:pt x="229" y="11847"/>
                  </a:cubicBezTo>
                  <a:cubicBezTo>
                    <a:pt x="160" y="11893"/>
                    <a:pt x="137" y="11961"/>
                    <a:pt x="137" y="11984"/>
                  </a:cubicBezTo>
                  <a:cubicBezTo>
                    <a:pt x="0" y="13125"/>
                    <a:pt x="11345" y="36293"/>
                    <a:pt x="12006" y="36955"/>
                  </a:cubicBezTo>
                  <a:cubicBezTo>
                    <a:pt x="12100" y="37052"/>
                    <a:pt x="12221" y="37095"/>
                    <a:pt x="12361" y="37095"/>
                  </a:cubicBezTo>
                  <a:cubicBezTo>
                    <a:pt x="13177" y="37095"/>
                    <a:pt x="14622" y="35614"/>
                    <a:pt x="14837" y="34581"/>
                  </a:cubicBezTo>
                  <a:cubicBezTo>
                    <a:pt x="15111" y="33348"/>
                    <a:pt x="14700" y="22803"/>
                    <a:pt x="14700" y="22803"/>
                  </a:cubicBezTo>
                  <a:lnTo>
                    <a:pt x="27391" y="13399"/>
                  </a:lnTo>
                  <a:lnTo>
                    <a:pt x="18991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7" name="Google Shape;2187;p90">
              <a:extLst>
                <a:ext uri="{FF2B5EF4-FFF2-40B4-BE49-F238E27FC236}">
                  <a16:creationId xmlns:a16="http://schemas.microsoft.com/office/drawing/2014/main" id="{0BBDA3A8-760F-BC24-0098-859019D1AECC}"/>
                </a:ext>
              </a:extLst>
            </p:cNvPr>
            <p:cNvSpPr/>
            <p:nvPr/>
          </p:nvSpPr>
          <p:spPr>
            <a:xfrm>
              <a:off x="949615" y="3698195"/>
              <a:ext cx="325872" cy="602647"/>
            </a:xfrm>
            <a:custGeom>
              <a:avLst/>
              <a:gdLst/>
              <a:ahLst/>
              <a:cxnLst/>
              <a:rect l="l" t="t" r="r" b="b"/>
              <a:pathLst>
                <a:path w="14974" h="27692" extrusionOk="0">
                  <a:moveTo>
                    <a:pt x="6140" y="1"/>
                  </a:moveTo>
                  <a:cubicBezTo>
                    <a:pt x="2876" y="1233"/>
                    <a:pt x="411" y="2238"/>
                    <a:pt x="229" y="2443"/>
                  </a:cubicBezTo>
                  <a:cubicBezTo>
                    <a:pt x="160" y="2489"/>
                    <a:pt x="137" y="2557"/>
                    <a:pt x="137" y="2580"/>
                  </a:cubicBezTo>
                  <a:cubicBezTo>
                    <a:pt x="0" y="3721"/>
                    <a:pt x="11345" y="26889"/>
                    <a:pt x="12006" y="27551"/>
                  </a:cubicBezTo>
                  <a:cubicBezTo>
                    <a:pt x="12100" y="27648"/>
                    <a:pt x="12221" y="27691"/>
                    <a:pt x="12360" y="27691"/>
                  </a:cubicBezTo>
                  <a:cubicBezTo>
                    <a:pt x="13172" y="27691"/>
                    <a:pt x="14603" y="26210"/>
                    <a:pt x="14837" y="25177"/>
                  </a:cubicBezTo>
                  <a:cubicBezTo>
                    <a:pt x="14974" y="24584"/>
                    <a:pt x="14951" y="21913"/>
                    <a:pt x="14882" y="19265"/>
                  </a:cubicBezTo>
                  <a:lnTo>
                    <a:pt x="14882" y="19265"/>
                  </a:lnTo>
                  <a:cubicBezTo>
                    <a:pt x="14860" y="19488"/>
                    <a:pt x="14556" y="22742"/>
                    <a:pt x="14013" y="22742"/>
                  </a:cubicBezTo>
                  <a:cubicBezTo>
                    <a:pt x="13999" y="22742"/>
                    <a:pt x="13984" y="22739"/>
                    <a:pt x="13969" y="22735"/>
                  </a:cubicBezTo>
                  <a:cubicBezTo>
                    <a:pt x="13422" y="22552"/>
                    <a:pt x="6391" y="5958"/>
                    <a:pt x="6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8" name="Google Shape;2188;p90">
              <a:extLst>
                <a:ext uri="{FF2B5EF4-FFF2-40B4-BE49-F238E27FC236}">
                  <a16:creationId xmlns:a16="http://schemas.microsoft.com/office/drawing/2014/main" id="{64F9A124-EE07-7D01-B4F8-09FB8E1C365B}"/>
                </a:ext>
              </a:extLst>
            </p:cNvPr>
            <p:cNvSpPr/>
            <p:nvPr/>
          </p:nvSpPr>
          <p:spPr>
            <a:xfrm>
              <a:off x="1134399" y="2395282"/>
              <a:ext cx="937855" cy="1569686"/>
            </a:xfrm>
            <a:custGeom>
              <a:avLst/>
              <a:gdLst/>
              <a:ahLst/>
              <a:cxnLst/>
              <a:rect l="l" t="t" r="r" b="b"/>
              <a:pathLst>
                <a:path w="43095" h="72128" extrusionOk="0">
                  <a:moveTo>
                    <a:pt x="37776" y="0"/>
                  </a:moveTo>
                  <a:lnTo>
                    <a:pt x="22004" y="2191"/>
                  </a:lnTo>
                  <a:cubicBezTo>
                    <a:pt x="20041" y="5706"/>
                    <a:pt x="18101" y="8993"/>
                    <a:pt x="18671" y="14403"/>
                  </a:cubicBezTo>
                  <a:cubicBezTo>
                    <a:pt x="19219" y="19698"/>
                    <a:pt x="25473" y="35562"/>
                    <a:pt x="25199" y="37662"/>
                  </a:cubicBezTo>
                  <a:cubicBezTo>
                    <a:pt x="24903" y="40013"/>
                    <a:pt x="0" y="58090"/>
                    <a:pt x="0" y="58090"/>
                  </a:cubicBezTo>
                  <a:lnTo>
                    <a:pt x="11504" y="72128"/>
                  </a:lnTo>
                  <a:cubicBezTo>
                    <a:pt x="11504" y="72128"/>
                    <a:pt x="41269" y="47865"/>
                    <a:pt x="42182" y="41359"/>
                  </a:cubicBezTo>
                  <a:cubicBezTo>
                    <a:pt x="43095" y="34900"/>
                    <a:pt x="35151" y="11687"/>
                    <a:pt x="35151" y="11687"/>
                  </a:cubicBezTo>
                  <a:cubicBezTo>
                    <a:pt x="37114" y="8172"/>
                    <a:pt x="37776" y="0"/>
                    <a:pt x="37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9" name="Google Shape;2189;p90">
              <a:extLst>
                <a:ext uri="{FF2B5EF4-FFF2-40B4-BE49-F238E27FC236}">
                  <a16:creationId xmlns:a16="http://schemas.microsoft.com/office/drawing/2014/main" id="{ABE84E6D-6049-0DBF-C95E-EFD83F00BB72}"/>
                </a:ext>
              </a:extLst>
            </p:cNvPr>
            <p:cNvSpPr/>
            <p:nvPr/>
          </p:nvSpPr>
          <p:spPr>
            <a:xfrm>
              <a:off x="1214963" y="3646901"/>
              <a:ext cx="209355" cy="246678"/>
            </a:xfrm>
            <a:custGeom>
              <a:avLst/>
              <a:gdLst/>
              <a:ahLst/>
              <a:cxnLst/>
              <a:rect l="l" t="t" r="r" b="b"/>
              <a:pathLst>
                <a:path w="9620" h="11335" extrusionOk="0">
                  <a:moveTo>
                    <a:pt x="50" y="1"/>
                  </a:moveTo>
                  <a:cubicBezTo>
                    <a:pt x="27" y="1"/>
                    <a:pt x="0" y="34"/>
                    <a:pt x="19" y="52"/>
                  </a:cubicBezTo>
                  <a:cubicBezTo>
                    <a:pt x="590" y="1057"/>
                    <a:pt x="5862" y="7174"/>
                    <a:pt x="6661" y="8110"/>
                  </a:cubicBezTo>
                  <a:cubicBezTo>
                    <a:pt x="8304" y="10004"/>
                    <a:pt x="7871" y="9434"/>
                    <a:pt x="9537" y="11328"/>
                  </a:cubicBezTo>
                  <a:cubicBezTo>
                    <a:pt x="9541" y="11332"/>
                    <a:pt x="9547" y="11334"/>
                    <a:pt x="9553" y="11334"/>
                  </a:cubicBezTo>
                  <a:cubicBezTo>
                    <a:pt x="9581" y="11334"/>
                    <a:pt x="9620" y="11297"/>
                    <a:pt x="9583" y="11260"/>
                  </a:cubicBezTo>
                  <a:cubicBezTo>
                    <a:pt x="8008" y="9319"/>
                    <a:pt x="8487" y="9844"/>
                    <a:pt x="6889" y="7904"/>
                  </a:cubicBezTo>
                  <a:cubicBezTo>
                    <a:pt x="6113" y="6968"/>
                    <a:pt x="955" y="760"/>
                    <a:pt x="65" y="7"/>
                  </a:cubicBezTo>
                  <a:cubicBezTo>
                    <a:pt x="60" y="2"/>
                    <a:pt x="55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0" name="Google Shape;2190;p90">
              <a:extLst>
                <a:ext uri="{FF2B5EF4-FFF2-40B4-BE49-F238E27FC236}">
                  <a16:creationId xmlns:a16="http://schemas.microsoft.com/office/drawing/2014/main" id="{CA3C9B98-44FB-FCBA-F04C-CE3977CC6B29}"/>
                </a:ext>
              </a:extLst>
            </p:cNvPr>
            <p:cNvSpPr/>
            <p:nvPr/>
          </p:nvSpPr>
          <p:spPr>
            <a:xfrm>
              <a:off x="1852840" y="2610708"/>
              <a:ext cx="117757" cy="59999"/>
            </a:xfrm>
            <a:custGeom>
              <a:avLst/>
              <a:gdLst/>
              <a:ahLst/>
              <a:cxnLst/>
              <a:rect l="l" t="t" r="r" b="b"/>
              <a:pathLst>
                <a:path w="5411" h="2757" extrusionOk="0">
                  <a:moveTo>
                    <a:pt x="5240" y="0"/>
                  </a:moveTo>
                  <a:cubicBezTo>
                    <a:pt x="5226" y="0"/>
                    <a:pt x="5212" y="2"/>
                    <a:pt x="5197" y="7"/>
                  </a:cubicBezTo>
                  <a:cubicBezTo>
                    <a:pt x="3394" y="715"/>
                    <a:pt x="1682" y="1651"/>
                    <a:pt x="38" y="2655"/>
                  </a:cubicBezTo>
                  <a:cubicBezTo>
                    <a:pt x="0" y="2674"/>
                    <a:pt x="26" y="2757"/>
                    <a:pt x="75" y="2757"/>
                  </a:cubicBezTo>
                  <a:cubicBezTo>
                    <a:pt x="85" y="2757"/>
                    <a:pt x="96" y="2754"/>
                    <a:pt x="107" y="2746"/>
                  </a:cubicBezTo>
                  <a:cubicBezTo>
                    <a:pt x="1842" y="1925"/>
                    <a:pt x="3599" y="1126"/>
                    <a:pt x="5288" y="213"/>
                  </a:cubicBezTo>
                  <a:cubicBezTo>
                    <a:pt x="5410" y="152"/>
                    <a:pt x="5351" y="0"/>
                    <a:pt x="5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1" name="Google Shape;2191;p90">
              <a:extLst>
                <a:ext uri="{FF2B5EF4-FFF2-40B4-BE49-F238E27FC236}">
                  <a16:creationId xmlns:a16="http://schemas.microsoft.com/office/drawing/2014/main" id="{47A7E0C4-15A6-6FCB-DB20-4BCD30CB8EDA}"/>
                </a:ext>
              </a:extLst>
            </p:cNvPr>
            <p:cNvSpPr/>
            <p:nvPr/>
          </p:nvSpPr>
          <p:spPr>
            <a:xfrm>
              <a:off x="1907311" y="2599892"/>
              <a:ext cx="18019" cy="44026"/>
            </a:xfrm>
            <a:custGeom>
              <a:avLst/>
              <a:gdLst/>
              <a:ahLst/>
              <a:cxnLst/>
              <a:rect l="l" t="t" r="r" b="b"/>
              <a:pathLst>
                <a:path w="828" h="2023" extrusionOk="0">
                  <a:moveTo>
                    <a:pt x="617" y="0"/>
                  </a:moveTo>
                  <a:cubicBezTo>
                    <a:pt x="550" y="0"/>
                    <a:pt x="484" y="35"/>
                    <a:pt x="457" y="116"/>
                  </a:cubicBezTo>
                  <a:cubicBezTo>
                    <a:pt x="320" y="459"/>
                    <a:pt x="229" y="801"/>
                    <a:pt x="137" y="1143"/>
                  </a:cubicBezTo>
                  <a:cubicBezTo>
                    <a:pt x="92" y="1417"/>
                    <a:pt x="1" y="1714"/>
                    <a:pt x="46" y="1988"/>
                  </a:cubicBezTo>
                  <a:cubicBezTo>
                    <a:pt x="46" y="2011"/>
                    <a:pt x="69" y="2022"/>
                    <a:pt x="95" y="2022"/>
                  </a:cubicBezTo>
                  <a:cubicBezTo>
                    <a:pt x="120" y="2022"/>
                    <a:pt x="149" y="2011"/>
                    <a:pt x="160" y="1988"/>
                  </a:cubicBezTo>
                  <a:cubicBezTo>
                    <a:pt x="320" y="1760"/>
                    <a:pt x="389" y="1440"/>
                    <a:pt x="480" y="1166"/>
                  </a:cubicBezTo>
                  <a:cubicBezTo>
                    <a:pt x="594" y="847"/>
                    <a:pt x="685" y="527"/>
                    <a:pt x="799" y="208"/>
                  </a:cubicBezTo>
                  <a:cubicBezTo>
                    <a:pt x="827" y="83"/>
                    <a:pt x="721" y="0"/>
                    <a:pt x="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2" name="Google Shape;2192;p90">
              <a:extLst>
                <a:ext uri="{FF2B5EF4-FFF2-40B4-BE49-F238E27FC236}">
                  <a16:creationId xmlns:a16="http://schemas.microsoft.com/office/drawing/2014/main" id="{036FCC7A-BDDC-EE3D-88E8-4AFCC2921520}"/>
                </a:ext>
              </a:extLst>
            </p:cNvPr>
            <p:cNvSpPr/>
            <p:nvPr/>
          </p:nvSpPr>
          <p:spPr>
            <a:xfrm>
              <a:off x="1900347" y="2471015"/>
              <a:ext cx="62132" cy="132077"/>
            </a:xfrm>
            <a:custGeom>
              <a:avLst/>
              <a:gdLst/>
              <a:ahLst/>
              <a:cxnLst/>
              <a:rect l="l" t="t" r="r" b="b"/>
              <a:pathLst>
                <a:path w="2855" h="6069" extrusionOk="0">
                  <a:moveTo>
                    <a:pt x="2751" y="1"/>
                  </a:moveTo>
                  <a:cubicBezTo>
                    <a:pt x="2734" y="1"/>
                    <a:pt x="2717" y="12"/>
                    <a:pt x="2717" y="35"/>
                  </a:cubicBezTo>
                  <a:cubicBezTo>
                    <a:pt x="2672" y="1108"/>
                    <a:pt x="2557" y="2044"/>
                    <a:pt x="2398" y="3071"/>
                  </a:cubicBezTo>
                  <a:cubicBezTo>
                    <a:pt x="2332" y="3510"/>
                    <a:pt x="1822" y="5913"/>
                    <a:pt x="931" y="5913"/>
                  </a:cubicBezTo>
                  <a:cubicBezTo>
                    <a:pt x="895" y="5913"/>
                    <a:pt x="859" y="5909"/>
                    <a:pt x="823" y="5901"/>
                  </a:cubicBezTo>
                  <a:cubicBezTo>
                    <a:pt x="663" y="5878"/>
                    <a:pt x="594" y="5741"/>
                    <a:pt x="572" y="5536"/>
                  </a:cubicBezTo>
                  <a:cubicBezTo>
                    <a:pt x="549" y="5285"/>
                    <a:pt x="663" y="4988"/>
                    <a:pt x="731" y="4737"/>
                  </a:cubicBezTo>
                  <a:cubicBezTo>
                    <a:pt x="846" y="4189"/>
                    <a:pt x="960" y="3642"/>
                    <a:pt x="1051" y="3117"/>
                  </a:cubicBezTo>
                  <a:cubicBezTo>
                    <a:pt x="1188" y="2089"/>
                    <a:pt x="1234" y="1062"/>
                    <a:pt x="1119" y="35"/>
                  </a:cubicBezTo>
                  <a:cubicBezTo>
                    <a:pt x="1119" y="24"/>
                    <a:pt x="1108" y="18"/>
                    <a:pt x="1097" y="18"/>
                  </a:cubicBezTo>
                  <a:cubicBezTo>
                    <a:pt x="1085" y="18"/>
                    <a:pt x="1074" y="24"/>
                    <a:pt x="1074" y="35"/>
                  </a:cubicBezTo>
                  <a:cubicBezTo>
                    <a:pt x="1005" y="1450"/>
                    <a:pt x="914" y="2866"/>
                    <a:pt x="594" y="4258"/>
                  </a:cubicBezTo>
                  <a:cubicBezTo>
                    <a:pt x="457" y="4943"/>
                    <a:pt x="1" y="5947"/>
                    <a:pt x="846" y="6061"/>
                  </a:cubicBezTo>
                  <a:cubicBezTo>
                    <a:pt x="878" y="6066"/>
                    <a:pt x="911" y="6069"/>
                    <a:pt x="943" y="6069"/>
                  </a:cubicBezTo>
                  <a:cubicBezTo>
                    <a:pt x="1737" y="6069"/>
                    <a:pt x="2312" y="4490"/>
                    <a:pt x="2443" y="4030"/>
                  </a:cubicBezTo>
                  <a:cubicBezTo>
                    <a:pt x="2786" y="2751"/>
                    <a:pt x="2854" y="1336"/>
                    <a:pt x="2786" y="35"/>
                  </a:cubicBezTo>
                  <a:cubicBezTo>
                    <a:pt x="2786" y="12"/>
                    <a:pt x="2769" y="1"/>
                    <a:pt x="27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3" name="Google Shape;2193;p90">
              <a:extLst>
                <a:ext uri="{FF2B5EF4-FFF2-40B4-BE49-F238E27FC236}">
                  <a16:creationId xmlns:a16="http://schemas.microsoft.com/office/drawing/2014/main" id="{02FB7B67-18BE-E360-E23F-2A51EA84AFA6}"/>
                </a:ext>
              </a:extLst>
            </p:cNvPr>
            <p:cNvSpPr/>
            <p:nvPr/>
          </p:nvSpPr>
          <p:spPr>
            <a:xfrm>
              <a:off x="1898367" y="2646572"/>
              <a:ext cx="162958" cy="816638"/>
            </a:xfrm>
            <a:custGeom>
              <a:avLst/>
              <a:gdLst/>
              <a:ahLst/>
              <a:cxnLst/>
              <a:rect l="l" t="t" r="r" b="b"/>
              <a:pathLst>
                <a:path w="7488" h="37525" extrusionOk="0">
                  <a:moveTo>
                    <a:pt x="37" y="1"/>
                  </a:moveTo>
                  <a:cubicBezTo>
                    <a:pt x="18" y="1"/>
                    <a:pt x="1" y="20"/>
                    <a:pt x="1" y="48"/>
                  </a:cubicBezTo>
                  <a:cubicBezTo>
                    <a:pt x="4292" y="14428"/>
                    <a:pt x="5958" y="22874"/>
                    <a:pt x="6209" y="24312"/>
                  </a:cubicBezTo>
                  <a:cubicBezTo>
                    <a:pt x="6437" y="25704"/>
                    <a:pt x="6848" y="27895"/>
                    <a:pt x="6780" y="29333"/>
                  </a:cubicBezTo>
                  <a:cubicBezTo>
                    <a:pt x="6666" y="31661"/>
                    <a:pt x="2626" y="36112"/>
                    <a:pt x="2032" y="37231"/>
                  </a:cubicBezTo>
                  <a:cubicBezTo>
                    <a:pt x="1928" y="37418"/>
                    <a:pt x="1890" y="37525"/>
                    <a:pt x="1941" y="37525"/>
                  </a:cubicBezTo>
                  <a:cubicBezTo>
                    <a:pt x="2001" y="37525"/>
                    <a:pt x="2187" y="37373"/>
                    <a:pt x="2534" y="37025"/>
                  </a:cubicBezTo>
                  <a:cubicBezTo>
                    <a:pt x="3379" y="36181"/>
                    <a:pt x="6780" y="31547"/>
                    <a:pt x="7168" y="30109"/>
                  </a:cubicBezTo>
                  <a:cubicBezTo>
                    <a:pt x="7487" y="28899"/>
                    <a:pt x="6825" y="24791"/>
                    <a:pt x="6529" y="23376"/>
                  </a:cubicBezTo>
                  <a:cubicBezTo>
                    <a:pt x="4292" y="11917"/>
                    <a:pt x="640" y="1418"/>
                    <a:pt x="69" y="25"/>
                  </a:cubicBezTo>
                  <a:cubicBezTo>
                    <a:pt x="60" y="8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4" name="Google Shape;2194;p90">
              <a:extLst>
                <a:ext uri="{FF2B5EF4-FFF2-40B4-BE49-F238E27FC236}">
                  <a16:creationId xmlns:a16="http://schemas.microsoft.com/office/drawing/2014/main" id="{A1CE01E3-9C70-48B7-C3E9-55CDB55ACDE1}"/>
                </a:ext>
              </a:extLst>
            </p:cNvPr>
            <p:cNvSpPr/>
            <p:nvPr/>
          </p:nvSpPr>
          <p:spPr>
            <a:xfrm>
              <a:off x="1619700" y="2511602"/>
              <a:ext cx="168921" cy="93601"/>
            </a:xfrm>
            <a:custGeom>
              <a:avLst/>
              <a:gdLst/>
              <a:ahLst/>
              <a:cxnLst/>
              <a:rect l="l" t="t" r="r" b="b"/>
              <a:pathLst>
                <a:path w="7762" h="4301" extrusionOk="0">
                  <a:moveTo>
                    <a:pt x="7717" y="0"/>
                  </a:moveTo>
                  <a:cubicBezTo>
                    <a:pt x="7708" y="0"/>
                    <a:pt x="7699" y="6"/>
                    <a:pt x="7693" y="19"/>
                  </a:cubicBezTo>
                  <a:cubicBezTo>
                    <a:pt x="7373" y="727"/>
                    <a:pt x="6871" y="1411"/>
                    <a:pt x="6392" y="2005"/>
                  </a:cubicBezTo>
                  <a:cubicBezTo>
                    <a:pt x="5958" y="2553"/>
                    <a:pt x="5433" y="3169"/>
                    <a:pt x="4794" y="3511"/>
                  </a:cubicBezTo>
                  <a:cubicBezTo>
                    <a:pt x="4429" y="3694"/>
                    <a:pt x="4018" y="3740"/>
                    <a:pt x="3607" y="3740"/>
                  </a:cubicBezTo>
                  <a:cubicBezTo>
                    <a:pt x="3437" y="3749"/>
                    <a:pt x="3267" y="3755"/>
                    <a:pt x="3097" y="3755"/>
                  </a:cubicBezTo>
                  <a:cubicBezTo>
                    <a:pt x="2856" y="3755"/>
                    <a:pt x="2615" y="3743"/>
                    <a:pt x="2375" y="3717"/>
                  </a:cubicBezTo>
                  <a:cubicBezTo>
                    <a:pt x="1964" y="3671"/>
                    <a:pt x="1553" y="3603"/>
                    <a:pt x="1142" y="3511"/>
                  </a:cubicBezTo>
                  <a:cubicBezTo>
                    <a:pt x="903" y="3456"/>
                    <a:pt x="575" y="3297"/>
                    <a:pt x="289" y="3297"/>
                  </a:cubicBezTo>
                  <a:cubicBezTo>
                    <a:pt x="221" y="3297"/>
                    <a:pt x="154" y="3306"/>
                    <a:pt x="92" y="3329"/>
                  </a:cubicBezTo>
                  <a:cubicBezTo>
                    <a:pt x="24" y="3329"/>
                    <a:pt x="1" y="3420"/>
                    <a:pt x="46" y="3466"/>
                  </a:cubicBezTo>
                  <a:cubicBezTo>
                    <a:pt x="229" y="3785"/>
                    <a:pt x="777" y="3854"/>
                    <a:pt x="1119" y="3945"/>
                  </a:cubicBezTo>
                  <a:cubicBezTo>
                    <a:pt x="1576" y="4082"/>
                    <a:pt x="2032" y="4173"/>
                    <a:pt x="2489" y="4219"/>
                  </a:cubicBezTo>
                  <a:cubicBezTo>
                    <a:pt x="2846" y="4260"/>
                    <a:pt x="3231" y="4301"/>
                    <a:pt x="3614" y="4301"/>
                  </a:cubicBezTo>
                  <a:cubicBezTo>
                    <a:pt x="4088" y="4301"/>
                    <a:pt x="4560" y="4238"/>
                    <a:pt x="4977" y="4036"/>
                  </a:cubicBezTo>
                  <a:cubicBezTo>
                    <a:pt x="5684" y="3671"/>
                    <a:pt x="6186" y="2986"/>
                    <a:pt x="6643" y="2347"/>
                  </a:cubicBezTo>
                  <a:cubicBezTo>
                    <a:pt x="6871" y="2005"/>
                    <a:pt x="7099" y="1662"/>
                    <a:pt x="7282" y="1274"/>
                  </a:cubicBezTo>
                  <a:cubicBezTo>
                    <a:pt x="7465" y="886"/>
                    <a:pt x="7602" y="476"/>
                    <a:pt x="7761" y="65"/>
                  </a:cubicBezTo>
                  <a:cubicBezTo>
                    <a:pt x="7761" y="32"/>
                    <a:pt x="7738" y="0"/>
                    <a:pt x="7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5" name="Google Shape;2195;p90">
              <a:extLst>
                <a:ext uri="{FF2B5EF4-FFF2-40B4-BE49-F238E27FC236}">
                  <a16:creationId xmlns:a16="http://schemas.microsoft.com/office/drawing/2014/main" id="{536DD09A-4FA1-E194-C017-C198B7EAF8AD}"/>
                </a:ext>
              </a:extLst>
            </p:cNvPr>
            <p:cNvSpPr/>
            <p:nvPr/>
          </p:nvSpPr>
          <p:spPr>
            <a:xfrm>
              <a:off x="1632627" y="1716471"/>
              <a:ext cx="448068" cy="373205"/>
            </a:xfrm>
            <a:custGeom>
              <a:avLst/>
              <a:gdLst/>
              <a:ahLst/>
              <a:cxnLst/>
              <a:rect l="l" t="t" r="r" b="b"/>
              <a:pathLst>
                <a:path w="20589" h="17149" extrusionOk="0">
                  <a:moveTo>
                    <a:pt x="14531" y="1"/>
                  </a:moveTo>
                  <a:cubicBezTo>
                    <a:pt x="11792" y="1"/>
                    <a:pt x="7373" y="1772"/>
                    <a:pt x="6642" y="1839"/>
                  </a:cubicBezTo>
                  <a:cubicBezTo>
                    <a:pt x="6163" y="1884"/>
                    <a:pt x="3470" y="1930"/>
                    <a:pt x="2990" y="1930"/>
                  </a:cubicBezTo>
                  <a:cubicBezTo>
                    <a:pt x="2803" y="1920"/>
                    <a:pt x="2612" y="1906"/>
                    <a:pt x="2421" y="1906"/>
                  </a:cubicBezTo>
                  <a:cubicBezTo>
                    <a:pt x="2171" y="1906"/>
                    <a:pt x="1923" y="1931"/>
                    <a:pt x="1689" y="2021"/>
                  </a:cubicBezTo>
                  <a:cubicBezTo>
                    <a:pt x="1187" y="2227"/>
                    <a:pt x="890" y="2683"/>
                    <a:pt x="708" y="3163"/>
                  </a:cubicBezTo>
                  <a:cubicBezTo>
                    <a:pt x="1233" y="3185"/>
                    <a:pt x="1758" y="3231"/>
                    <a:pt x="2283" y="3231"/>
                  </a:cubicBezTo>
                  <a:cubicBezTo>
                    <a:pt x="3013" y="3231"/>
                    <a:pt x="3743" y="3208"/>
                    <a:pt x="4497" y="3185"/>
                  </a:cubicBezTo>
                  <a:cubicBezTo>
                    <a:pt x="4542" y="3185"/>
                    <a:pt x="4542" y="3254"/>
                    <a:pt x="4497" y="3277"/>
                  </a:cubicBezTo>
                  <a:cubicBezTo>
                    <a:pt x="3743" y="3414"/>
                    <a:pt x="2990" y="3459"/>
                    <a:pt x="2237" y="3459"/>
                  </a:cubicBezTo>
                  <a:cubicBezTo>
                    <a:pt x="1712" y="3459"/>
                    <a:pt x="1164" y="3459"/>
                    <a:pt x="616" y="3391"/>
                  </a:cubicBezTo>
                  <a:cubicBezTo>
                    <a:pt x="571" y="3551"/>
                    <a:pt x="525" y="3710"/>
                    <a:pt x="479" y="3870"/>
                  </a:cubicBezTo>
                  <a:cubicBezTo>
                    <a:pt x="479" y="3893"/>
                    <a:pt x="457" y="3916"/>
                    <a:pt x="457" y="3939"/>
                  </a:cubicBezTo>
                  <a:cubicBezTo>
                    <a:pt x="731" y="3984"/>
                    <a:pt x="982" y="4007"/>
                    <a:pt x="1256" y="4030"/>
                  </a:cubicBezTo>
                  <a:cubicBezTo>
                    <a:pt x="1803" y="4098"/>
                    <a:pt x="2374" y="4121"/>
                    <a:pt x="2945" y="4121"/>
                  </a:cubicBezTo>
                  <a:cubicBezTo>
                    <a:pt x="2967" y="4121"/>
                    <a:pt x="2967" y="4167"/>
                    <a:pt x="2945" y="4167"/>
                  </a:cubicBezTo>
                  <a:cubicBezTo>
                    <a:pt x="2515" y="4227"/>
                    <a:pt x="2067" y="4261"/>
                    <a:pt x="1620" y="4261"/>
                  </a:cubicBezTo>
                  <a:cubicBezTo>
                    <a:pt x="1211" y="4261"/>
                    <a:pt x="803" y="4232"/>
                    <a:pt x="411" y="4167"/>
                  </a:cubicBezTo>
                  <a:cubicBezTo>
                    <a:pt x="0" y="5719"/>
                    <a:pt x="46" y="7363"/>
                    <a:pt x="388" y="8915"/>
                  </a:cubicBezTo>
                  <a:cubicBezTo>
                    <a:pt x="776" y="10718"/>
                    <a:pt x="1415" y="12589"/>
                    <a:pt x="2534" y="14073"/>
                  </a:cubicBezTo>
                  <a:cubicBezTo>
                    <a:pt x="2967" y="14644"/>
                    <a:pt x="3378" y="15123"/>
                    <a:pt x="3789" y="15511"/>
                  </a:cubicBezTo>
                  <a:cubicBezTo>
                    <a:pt x="4017" y="15443"/>
                    <a:pt x="4223" y="15374"/>
                    <a:pt x="4428" y="15283"/>
                  </a:cubicBezTo>
                  <a:cubicBezTo>
                    <a:pt x="4839" y="15100"/>
                    <a:pt x="5273" y="14918"/>
                    <a:pt x="5684" y="14735"/>
                  </a:cubicBezTo>
                  <a:cubicBezTo>
                    <a:pt x="6574" y="14347"/>
                    <a:pt x="7441" y="13913"/>
                    <a:pt x="8309" y="13434"/>
                  </a:cubicBezTo>
                  <a:cubicBezTo>
                    <a:pt x="8313" y="13430"/>
                    <a:pt x="8318" y="13428"/>
                    <a:pt x="8323" y="13428"/>
                  </a:cubicBezTo>
                  <a:cubicBezTo>
                    <a:pt x="8345" y="13428"/>
                    <a:pt x="8368" y="13461"/>
                    <a:pt x="8331" y="13480"/>
                  </a:cubicBezTo>
                  <a:cubicBezTo>
                    <a:pt x="7532" y="13982"/>
                    <a:pt x="6711" y="14461"/>
                    <a:pt x="5866" y="14849"/>
                  </a:cubicBezTo>
                  <a:cubicBezTo>
                    <a:pt x="5433" y="15055"/>
                    <a:pt x="4976" y="15260"/>
                    <a:pt x="4542" y="15443"/>
                  </a:cubicBezTo>
                  <a:cubicBezTo>
                    <a:pt x="4360" y="15511"/>
                    <a:pt x="4154" y="15602"/>
                    <a:pt x="3972" y="15671"/>
                  </a:cubicBezTo>
                  <a:cubicBezTo>
                    <a:pt x="4246" y="15922"/>
                    <a:pt x="4520" y="16150"/>
                    <a:pt x="4793" y="16333"/>
                  </a:cubicBezTo>
                  <a:cubicBezTo>
                    <a:pt x="4976" y="16264"/>
                    <a:pt x="5136" y="16196"/>
                    <a:pt x="5318" y="16127"/>
                  </a:cubicBezTo>
                  <a:cubicBezTo>
                    <a:pt x="6117" y="15785"/>
                    <a:pt x="6916" y="15420"/>
                    <a:pt x="7692" y="15009"/>
                  </a:cubicBezTo>
                  <a:cubicBezTo>
                    <a:pt x="7715" y="15009"/>
                    <a:pt x="7738" y="15032"/>
                    <a:pt x="7715" y="15055"/>
                  </a:cubicBezTo>
                  <a:cubicBezTo>
                    <a:pt x="6985" y="15488"/>
                    <a:pt x="6254" y="15899"/>
                    <a:pt x="5478" y="16242"/>
                  </a:cubicBezTo>
                  <a:cubicBezTo>
                    <a:pt x="5318" y="16310"/>
                    <a:pt x="5159" y="16401"/>
                    <a:pt x="4999" y="16470"/>
                  </a:cubicBezTo>
                  <a:cubicBezTo>
                    <a:pt x="5341" y="16675"/>
                    <a:pt x="5684" y="16835"/>
                    <a:pt x="6003" y="16949"/>
                  </a:cubicBezTo>
                  <a:cubicBezTo>
                    <a:pt x="6642" y="16652"/>
                    <a:pt x="7281" y="16333"/>
                    <a:pt x="7898" y="15968"/>
                  </a:cubicBezTo>
                  <a:cubicBezTo>
                    <a:pt x="8902" y="15374"/>
                    <a:pt x="9906" y="14735"/>
                    <a:pt x="10888" y="14096"/>
                  </a:cubicBezTo>
                  <a:cubicBezTo>
                    <a:pt x="10892" y="14092"/>
                    <a:pt x="10897" y="14090"/>
                    <a:pt x="10902" y="14090"/>
                  </a:cubicBezTo>
                  <a:cubicBezTo>
                    <a:pt x="10924" y="14090"/>
                    <a:pt x="10948" y="14127"/>
                    <a:pt x="10911" y="14164"/>
                  </a:cubicBezTo>
                  <a:cubicBezTo>
                    <a:pt x="9952" y="14872"/>
                    <a:pt x="8970" y="15580"/>
                    <a:pt x="7921" y="16196"/>
                  </a:cubicBezTo>
                  <a:cubicBezTo>
                    <a:pt x="7418" y="16493"/>
                    <a:pt x="6893" y="16789"/>
                    <a:pt x="6346" y="17040"/>
                  </a:cubicBezTo>
                  <a:cubicBezTo>
                    <a:pt x="6658" y="17117"/>
                    <a:pt x="6952" y="17149"/>
                    <a:pt x="7225" y="17149"/>
                  </a:cubicBezTo>
                  <a:cubicBezTo>
                    <a:pt x="7689" y="17149"/>
                    <a:pt x="8092" y="17056"/>
                    <a:pt x="8423" y="16926"/>
                  </a:cubicBezTo>
                  <a:cubicBezTo>
                    <a:pt x="9313" y="16607"/>
                    <a:pt x="19128" y="11631"/>
                    <a:pt x="20018" y="6792"/>
                  </a:cubicBezTo>
                  <a:cubicBezTo>
                    <a:pt x="20589" y="3756"/>
                    <a:pt x="16640" y="926"/>
                    <a:pt x="16617" y="926"/>
                  </a:cubicBezTo>
                  <a:cubicBezTo>
                    <a:pt x="16344" y="249"/>
                    <a:pt x="15555" y="1"/>
                    <a:pt x="14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6" name="Google Shape;2196;p90">
              <a:extLst>
                <a:ext uri="{FF2B5EF4-FFF2-40B4-BE49-F238E27FC236}">
                  <a16:creationId xmlns:a16="http://schemas.microsoft.com/office/drawing/2014/main" id="{17B34651-DE86-7394-EFBB-EDFF1FA187E4}"/>
                </a:ext>
              </a:extLst>
            </p:cNvPr>
            <p:cNvSpPr/>
            <p:nvPr/>
          </p:nvSpPr>
          <p:spPr>
            <a:xfrm>
              <a:off x="1851599" y="2061861"/>
              <a:ext cx="604345" cy="437274"/>
            </a:xfrm>
            <a:custGeom>
              <a:avLst/>
              <a:gdLst/>
              <a:ahLst/>
              <a:cxnLst/>
              <a:rect l="l" t="t" r="r" b="b"/>
              <a:pathLst>
                <a:path w="27770" h="20093" extrusionOk="0">
                  <a:moveTo>
                    <a:pt x="1335" y="1"/>
                  </a:moveTo>
                  <a:cubicBezTo>
                    <a:pt x="214" y="1"/>
                    <a:pt x="1" y="1467"/>
                    <a:pt x="689" y="3224"/>
                  </a:cubicBezTo>
                  <a:cubicBezTo>
                    <a:pt x="2583" y="8085"/>
                    <a:pt x="9203" y="18311"/>
                    <a:pt x="11965" y="19704"/>
                  </a:cubicBezTo>
                  <a:cubicBezTo>
                    <a:pt x="12515" y="19979"/>
                    <a:pt x="13520" y="20092"/>
                    <a:pt x="14768" y="20092"/>
                  </a:cubicBezTo>
                  <a:cubicBezTo>
                    <a:pt x="18284" y="20092"/>
                    <a:pt x="23721" y="19189"/>
                    <a:pt x="26299" y="18448"/>
                  </a:cubicBezTo>
                  <a:cubicBezTo>
                    <a:pt x="27769" y="18018"/>
                    <a:pt x="25450" y="9202"/>
                    <a:pt x="24276" y="9202"/>
                  </a:cubicBezTo>
                  <a:cubicBezTo>
                    <a:pt x="24265" y="9202"/>
                    <a:pt x="24255" y="9203"/>
                    <a:pt x="24245" y="9204"/>
                  </a:cubicBezTo>
                  <a:cubicBezTo>
                    <a:pt x="20824" y="9745"/>
                    <a:pt x="15349" y="10328"/>
                    <a:pt x="13860" y="10328"/>
                  </a:cubicBezTo>
                  <a:cubicBezTo>
                    <a:pt x="13779" y="10328"/>
                    <a:pt x="13710" y="10326"/>
                    <a:pt x="13654" y="10322"/>
                  </a:cubicBezTo>
                  <a:cubicBezTo>
                    <a:pt x="12900" y="10277"/>
                    <a:pt x="10024" y="7195"/>
                    <a:pt x="4067" y="1580"/>
                  </a:cubicBezTo>
                  <a:cubicBezTo>
                    <a:pt x="2872" y="459"/>
                    <a:pt x="1962" y="1"/>
                    <a:pt x="1335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7" name="Google Shape;2197;p90">
              <a:extLst>
                <a:ext uri="{FF2B5EF4-FFF2-40B4-BE49-F238E27FC236}">
                  <a16:creationId xmlns:a16="http://schemas.microsoft.com/office/drawing/2014/main" id="{F90CEEAF-2575-D579-F657-C21C568F0BB8}"/>
                </a:ext>
              </a:extLst>
            </p:cNvPr>
            <p:cNvSpPr/>
            <p:nvPr/>
          </p:nvSpPr>
          <p:spPr>
            <a:xfrm>
              <a:off x="2402057" y="2416631"/>
              <a:ext cx="271248" cy="81696"/>
            </a:xfrm>
            <a:custGeom>
              <a:avLst/>
              <a:gdLst/>
              <a:ahLst/>
              <a:cxnLst/>
              <a:rect l="l" t="t" r="r" b="b"/>
              <a:pathLst>
                <a:path w="12464" h="3754" extrusionOk="0">
                  <a:moveTo>
                    <a:pt x="6323" y="1"/>
                  </a:moveTo>
                  <a:lnTo>
                    <a:pt x="6323" y="1"/>
                  </a:lnTo>
                  <a:cubicBezTo>
                    <a:pt x="3995" y="640"/>
                    <a:pt x="1187" y="1667"/>
                    <a:pt x="1" y="1964"/>
                  </a:cubicBezTo>
                  <a:cubicBezTo>
                    <a:pt x="1" y="1964"/>
                    <a:pt x="2717" y="3219"/>
                    <a:pt x="4474" y="3607"/>
                  </a:cubicBezTo>
                  <a:cubicBezTo>
                    <a:pt x="4913" y="3703"/>
                    <a:pt x="5620" y="3754"/>
                    <a:pt x="6436" y="3754"/>
                  </a:cubicBezTo>
                  <a:cubicBezTo>
                    <a:pt x="8929" y="3754"/>
                    <a:pt x="12440" y="3275"/>
                    <a:pt x="12440" y="2123"/>
                  </a:cubicBezTo>
                  <a:cubicBezTo>
                    <a:pt x="12463" y="594"/>
                    <a:pt x="8104" y="891"/>
                    <a:pt x="7031" y="731"/>
                  </a:cubicBezTo>
                  <a:cubicBezTo>
                    <a:pt x="5958" y="594"/>
                    <a:pt x="5798" y="297"/>
                    <a:pt x="6323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8" name="Google Shape;2198;p90">
              <a:extLst>
                <a:ext uri="{FF2B5EF4-FFF2-40B4-BE49-F238E27FC236}">
                  <a16:creationId xmlns:a16="http://schemas.microsoft.com/office/drawing/2014/main" id="{5E7B0496-5D91-F7B3-E9A3-626E476A24BE}"/>
                </a:ext>
              </a:extLst>
            </p:cNvPr>
            <p:cNvSpPr/>
            <p:nvPr/>
          </p:nvSpPr>
          <p:spPr>
            <a:xfrm>
              <a:off x="2373744" y="2238593"/>
              <a:ext cx="385980" cy="220781"/>
            </a:xfrm>
            <a:custGeom>
              <a:avLst/>
              <a:gdLst/>
              <a:ahLst/>
              <a:cxnLst/>
              <a:rect l="l" t="t" r="r" b="b"/>
              <a:pathLst>
                <a:path w="17736" h="10145" extrusionOk="0">
                  <a:moveTo>
                    <a:pt x="7616" y="1"/>
                  </a:moveTo>
                  <a:cubicBezTo>
                    <a:pt x="4976" y="1"/>
                    <a:pt x="2303" y="684"/>
                    <a:pt x="0" y="1197"/>
                  </a:cubicBezTo>
                  <a:lnTo>
                    <a:pt x="1302" y="10145"/>
                  </a:lnTo>
                  <a:cubicBezTo>
                    <a:pt x="2511" y="9848"/>
                    <a:pt x="8446" y="7725"/>
                    <a:pt x="12760" y="7086"/>
                  </a:cubicBezTo>
                  <a:cubicBezTo>
                    <a:pt x="12988" y="7050"/>
                    <a:pt x="13229" y="7035"/>
                    <a:pt x="13477" y="7035"/>
                  </a:cubicBezTo>
                  <a:cubicBezTo>
                    <a:pt x="14457" y="7035"/>
                    <a:pt x="15538" y="7262"/>
                    <a:pt x="16342" y="7262"/>
                  </a:cubicBezTo>
                  <a:cubicBezTo>
                    <a:pt x="17000" y="7262"/>
                    <a:pt x="17472" y="7111"/>
                    <a:pt x="17553" y="6561"/>
                  </a:cubicBezTo>
                  <a:cubicBezTo>
                    <a:pt x="17736" y="5306"/>
                    <a:pt x="15773" y="4689"/>
                    <a:pt x="15773" y="4689"/>
                  </a:cubicBezTo>
                  <a:cubicBezTo>
                    <a:pt x="15773" y="4689"/>
                    <a:pt x="15636" y="3685"/>
                    <a:pt x="14221" y="2726"/>
                  </a:cubicBezTo>
                  <a:cubicBezTo>
                    <a:pt x="14221" y="2726"/>
                    <a:pt x="13970" y="1768"/>
                    <a:pt x="12281" y="1266"/>
                  </a:cubicBezTo>
                  <a:cubicBezTo>
                    <a:pt x="12281" y="1266"/>
                    <a:pt x="11984" y="763"/>
                    <a:pt x="11253" y="535"/>
                  </a:cubicBezTo>
                  <a:cubicBezTo>
                    <a:pt x="10076" y="150"/>
                    <a:pt x="8850" y="1"/>
                    <a:pt x="7616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9" name="Google Shape;2199;p90">
              <a:extLst>
                <a:ext uri="{FF2B5EF4-FFF2-40B4-BE49-F238E27FC236}">
                  <a16:creationId xmlns:a16="http://schemas.microsoft.com/office/drawing/2014/main" id="{EAA03454-531A-9613-C3E8-4DFC76F838E1}"/>
                </a:ext>
              </a:extLst>
            </p:cNvPr>
            <p:cNvSpPr/>
            <p:nvPr/>
          </p:nvSpPr>
          <p:spPr>
            <a:xfrm>
              <a:off x="2541662" y="2326274"/>
              <a:ext cx="175841" cy="14886"/>
            </a:xfrm>
            <a:custGeom>
              <a:avLst/>
              <a:gdLst/>
              <a:ahLst/>
              <a:cxnLst/>
              <a:rect l="l" t="t" r="r" b="b"/>
              <a:pathLst>
                <a:path w="8080" h="684" extrusionOk="0">
                  <a:moveTo>
                    <a:pt x="3897" y="0"/>
                  </a:moveTo>
                  <a:cubicBezTo>
                    <a:pt x="2569" y="0"/>
                    <a:pt x="1241" y="171"/>
                    <a:pt x="45" y="501"/>
                  </a:cubicBezTo>
                  <a:cubicBezTo>
                    <a:pt x="6" y="501"/>
                    <a:pt x="0" y="551"/>
                    <a:pt x="43" y="551"/>
                  </a:cubicBezTo>
                  <a:cubicBezTo>
                    <a:pt x="50" y="551"/>
                    <a:pt x="58" y="549"/>
                    <a:pt x="68" y="546"/>
                  </a:cubicBezTo>
                  <a:cubicBezTo>
                    <a:pt x="1323" y="386"/>
                    <a:pt x="2579" y="204"/>
                    <a:pt x="3857" y="204"/>
                  </a:cubicBezTo>
                  <a:cubicBezTo>
                    <a:pt x="5272" y="227"/>
                    <a:pt x="6619" y="455"/>
                    <a:pt x="8011" y="683"/>
                  </a:cubicBezTo>
                  <a:cubicBezTo>
                    <a:pt x="8057" y="683"/>
                    <a:pt x="8080" y="615"/>
                    <a:pt x="8034" y="615"/>
                  </a:cubicBezTo>
                  <a:cubicBezTo>
                    <a:pt x="6766" y="200"/>
                    <a:pt x="5331" y="0"/>
                    <a:pt x="3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0" name="Google Shape;2200;p90">
              <a:extLst>
                <a:ext uri="{FF2B5EF4-FFF2-40B4-BE49-F238E27FC236}">
                  <a16:creationId xmlns:a16="http://schemas.microsoft.com/office/drawing/2014/main" id="{33826EDA-9203-B2E6-7B6B-773954E6D7ED}"/>
                </a:ext>
              </a:extLst>
            </p:cNvPr>
            <p:cNvSpPr/>
            <p:nvPr/>
          </p:nvSpPr>
          <p:spPr>
            <a:xfrm>
              <a:off x="2524753" y="2277504"/>
              <a:ext cx="158975" cy="21414"/>
            </a:xfrm>
            <a:custGeom>
              <a:avLst/>
              <a:gdLst/>
              <a:ahLst/>
              <a:cxnLst/>
              <a:rect l="l" t="t" r="r" b="b"/>
              <a:pathLst>
                <a:path w="7305" h="984" extrusionOk="0">
                  <a:moveTo>
                    <a:pt x="2379" y="0"/>
                  </a:moveTo>
                  <a:cubicBezTo>
                    <a:pt x="1618" y="0"/>
                    <a:pt x="849" y="63"/>
                    <a:pt x="69" y="185"/>
                  </a:cubicBezTo>
                  <a:cubicBezTo>
                    <a:pt x="0" y="208"/>
                    <a:pt x="0" y="254"/>
                    <a:pt x="69" y="254"/>
                  </a:cubicBezTo>
                  <a:cubicBezTo>
                    <a:pt x="478" y="224"/>
                    <a:pt x="986" y="189"/>
                    <a:pt x="1615" y="189"/>
                  </a:cubicBezTo>
                  <a:cubicBezTo>
                    <a:pt x="2918" y="189"/>
                    <a:pt x="4742" y="338"/>
                    <a:pt x="7282" y="984"/>
                  </a:cubicBezTo>
                  <a:cubicBezTo>
                    <a:pt x="7282" y="984"/>
                    <a:pt x="7304" y="961"/>
                    <a:pt x="7282" y="961"/>
                  </a:cubicBezTo>
                  <a:cubicBezTo>
                    <a:pt x="5668" y="303"/>
                    <a:pt x="4044" y="0"/>
                    <a:pt x="2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1" name="Google Shape;2201;p90">
              <a:extLst>
                <a:ext uri="{FF2B5EF4-FFF2-40B4-BE49-F238E27FC236}">
                  <a16:creationId xmlns:a16="http://schemas.microsoft.com/office/drawing/2014/main" id="{81AAE34B-F14D-0040-0354-137A55906C14}"/>
                </a:ext>
              </a:extLst>
            </p:cNvPr>
            <p:cNvSpPr/>
            <p:nvPr/>
          </p:nvSpPr>
          <p:spPr>
            <a:xfrm>
              <a:off x="2515809" y="2250214"/>
              <a:ext cx="125700" cy="15930"/>
            </a:xfrm>
            <a:custGeom>
              <a:avLst/>
              <a:gdLst/>
              <a:ahLst/>
              <a:cxnLst/>
              <a:rect l="l" t="t" r="r" b="b"/>
              <a:pathLst>
                <a:path w="5776" h="732" extrusionOk="0">
                  <a:moveTo>
                    <a:pt x="1842" y="1"/>
                  </a:moveTo>
                  <a:cubicBezTo>
                    <a:pt x="1326" y="1"/>
                    <a:pt x="767" y="29"/>
                    <a:pt x="92" y="70"/>
                  </a:cubicBezTo>
                  <a:cubicBezTo>
                    <a:pt x="1" y="70"/>
                    <a:pt x="23" y="138"/>
                    <a:pt x="92" y="138"/>
                  </a:cubicBezTo>
                  <a:cubicBezTo>
                    <a:pt x="359" y="129"/>
                    <a:pt x="613" y="125"/>
                    <a:pt x="859" y="125"/>
                  </a:cubicBezTo>
                  <a:cubicBezTo>
                    <a:pt x="2566" y="125"/>
                    <a:pt x="3837" y="332"/>
                    <a:pt x="5753" y="732"/>
                  </a:cubicBezTo>
                  <a:cubicBezTo>
                    <a:pt x="5753" y="732"/>
                    <a:pt x="5775" y="709"/>
                    <a:pt x="5753" y="709"/>
                  </a:cubicBezTo>
                  <a:cubicBezTo>
                    <a:pt x="4049" y="162"/>
                    <a:pt x="3069" y="1"/>
                    <a:pt x="1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2" name="Google Shape;2202;p90">
              <a:extLst>
                <a:ext uri="{FF2B5EF4-FFF2-40B4-BE49-F238E27FC236}">
                  <a16:creationId xmlns:a16="http://schemas.microsoft.com/office/drawing/2014/main" id="{BE416C62-DEAE-A705-9729-A6A8B99630B4}"/>
                </a:ext>
              </a:extLst>
            </p:cNvPr>
            <p:cNvSpPr/>
            <p:nvPr/>
          </p:nvSpPr>
          <p:spPr>
            <a:xfrm>
              <a:off x="1840457" y="2057139"/>
              <a:ext cx="558643" cy="451811"/>
            </a:xfrm>
            <a:custGeom>
              <a:avLst/>
              <a:gdLst/>
              <a:ahLst/>
              <a:cxnLst/>
              <a:rect l="l" t="t" r="r" b="b"/>
              <a:pathLst>
                <a:path w="25670" h="20761" extrusionOk="0">
                  <a:moveTo>
                    <a:pt x="1817" y="1"/>
                  </a:moveTo>
                  <a:cubicBezTo>
                    <a:pt x="666" y="1"/>
                    <a:pt x="0" y="1178"/>
                    <a:pt x="1178" y="4217"/>
                  </a:cubicBezTo>
                  <a:cubicBezTo>
                    <a:pt x="2251" y="7001"/>
                    <a:pt x="9281" y="19441"/>
                    <a:pt x="12134" y="20491"/>
                  </a:cubicBezTo>
                  <a:cubicBezTo>
                    <a:pt x="12675" y="20686"/>
                    <a:pt x="13719" y="20760"/>
                    <a:pt x="14997" y="20760"/>
                  </a:cubicBezTo>
                  <a:cubicBezTo>
                    <a:pt x="19116" y="20760"/>
                    <a:pt x="25670" y="19989"/>
                    <a:pt x="25670" y="19989"/>
                  </a:cubicBezTo>
                  <a:lnTo>
                    <a:pt x="23410" y="9033"/>
                  </a:lnTo>
                  <a:cubicBezTo>
                    <a:pt x="23410" y="9033"/>
                    <a:pt x="15261" y="10060"/>
                    <a:pt x="14097" y="10106"/>
                  </a:cubicBezTo>
                  <a:cubicBezTo>
                    <a:pt x="14096" y="10106"/>
                    <a:pt x="14095" y="10106"/>
                    <a:pt x="14094" y="10106"/>
                  </a:cubicBezTo>
                  <a:cubicBezTo>
                    <a:pt x="13572" y="10106"/>
                    <a:pt x="7016" y="3710"/>
                    <a:pt x="4008" y="1021"/>
                  </a:cubicBezTo>
                  <a:cubicBezTo>
                    <a:pt x="3287" y="383"/>
                    <a:pt x="2473" y="1"/>
                    <a:pt x="1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3" name="Google Shape;2203;p90">
              <a:extLst>
                <a:ext uri="{FF2B5EF4-FFF2-40B4-BE49-F238E27FC236}">
                  <a16:creationId xmlns:a16="http://schemas.microsoft.com/office/drawing/2014/main" id="{9265588D-12A1-5E64-FCA4-A3FC6AF90661}"/>
                </a:ext>
              </a:extLst>
            </p:cNvPr>
            <p:cNvSpPr/>
            <p:nvPr/>
          </p:nvSpPr>
          <p:spPr>
            <a:xfrm>
              <a:off x="2310350" y="2271041"/>
              <a:ext cx="42045" cy="214861"/>
            </a:xfrm>
            <a:custGeom>
              <a:avLst/>
              <a:gdLst/>
              <a:ahLst/>
              <a:cxnLst/>
              <a:rect l="l" t="t" r="r" b="b"/>
              <a:pathLst>
                <a:path w="1932" h="9873" extrusionOk="0">
                  <a:moveTo>
                    <a:pt x="39" y="1"/>
                  </a:moveTo>
                  <a:cubicBezTo>
                    <a:pt x="21" y="1"/>
                    <a:pt x="1" y="20"/>
                    <a:pt x="15" y="48"/>
                  </a:cubicBezTo>
                  <a:cubicBezTo>
                    <a:pt x="152" y="893"/>
                    <a:pt x="654" y="4203"/>
                    <a:pt x="814" y="5002"/>
                  </a:cubicBezTo>
                  <a:cubicBezTo>
                    <a:pt x="951" y="5823"/>
                    <a:pt x="1590" y="9110"/>
                    <a:pt x="1886" y="9863"/>
                  </a:cubicBezTo>
                  <a:cubicBezTo>
                    <a:pt x="1886" y="9870"/>
                    <a:pt x="1890" y="9873"/>
                    <a:pt x="1896" y="9873"/>
                  </a:cubicBezTo>
                  <a:cubicBezTo>
                    <a:pt x="1909" y="9873"/>
                    <a:pt x="1932" y="9857"/>
                    <a:pt x="1932" y="9840"/>
                  </a:cubicBezTo>
                  <a:cubicBezTo>
                    <a:pt x="1909" y="9019"/>
                    <a:pt x="1316" y="5755"/>
                    <a:pt x="1156" y="4933"/>
                  </a:cubicBezTo>
                  <a:cubicBezTo>
                    <a:pt x="996" y="4111"/>
                    <a:pt x="243" y="847"/>
                    <a:pt x="60" y="26"/>
                  </a:cubicBezTo>
                  <a:cubicBezTo>
                    <a:pt x="60" y="8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4" name="Google Shape;2204;p90">
              <a:extLst>
                <a:ext uri="{FF2B5EF4-FFF2-40B4-BE49-F238E27FC236}">
                  <a16:creationId xmlns:a16="http://schemas.microsoft.com/office/drawing/2014/main" id="{3807DA1B-1E7A-3A2B-D408-FF02A641B2EA}"/>
                </a:ext>
              </a:extLst>
            </p:cNvPr>
            <p:cNvSpPr/>
            <p:nvPr/>
          </p:nvSpPr>
          <p:spPr>
            <a:xfrm>
              <a:off x="1588405" y="2050218"/>
              <a:ext cx="461996" cy="483171"/>
            </a:xfrm>
            <a:custGeom>
              <a:avLst/>
              <a:gdLst/>
              <a:ahLst/>
              <a:cxnLst/>
              <a:rect l="l" t="t" r="r" b="b"/>
              <a:pathLst>
                <a:path w="21229" h="22202" extrusionOk="0">
                  <a:moveTo>
                    <a:pt x="12619" y="1"/>
                  </a:moveTo>
                  <a:cubicBezTo>
                    <a:pt x="11188" y="1"/>
                    <a:pt x="9868" y="822"/>
                    <a:pt x="9017" y="1613"/>
                  </a:cubicBezTo>
                  <a:cubicBezTo>
                    <a:pt x="6460" y="3987"/>
                    <a:pt x="2763" y="9237"/>
                    <a:pt x="1" y="19599"/>
                  </a:cubicBezTo>
                  <a:lnTo>
                    <a:pt x="19699" y="22202"/>
                  </a:lnTo>
                  <a:lnTo>
                    <a:pt x="18991" y="14624"/>
                  </a:lnTo>
                  <a:cubicBezTo>
                    <a:pt x="18991" y="14624"/>
                    <a:pt x="21228" y="12980"/>
                    <a:pt x="20224" y="9739"/>
                  </a:cubicBezTo>
                  <a:cubicBezTo>
                    <a:pt x="19767" y="8255"/>
                    <a:pt x="17302" y="2617"/>
                    <a:pt x="14928" y="814"/>
                  </a:cubicBezTo>
                  <a:cubicBezTo>
                    <a:pt x="14163" y="230"/>
                    <a:pt x="13375" y="1"/>
                    <a:pt x="12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5" name="Google Shape;2205;p90">
              <a:extLst>
                <a:ext uri="{FF2B5EF4-FFF2-40B4-BE49-F238E27FC236}">
                  <a16:creationId xmlns:a16="http://schemas.microsoft.com/office/drawing/2014/main" id="{5D0CA367-4155-9654-A902-F4B8FEB26001}"/>
                </a:ext>
              </a:extLst>
            </p:cNvPr>
            <p:cNvSpPr/>
            <p:nvPr/>
          </p:nvSpPr>
          <p:spPr>
            <a:xfrm>
              <a:off x="1895886" y="2341616"/>
              <a:ext cx="100369" cy="27073"/>
            </a:xfrm>
            <a:custGeom>
              <a:avLst/>
              <a:gdLst/>
              <a:ahLst/>
              <a:cxnLst/>
              <a:rect l="l" t="t" r="r" b="b"/>
              <a:pathLst>
                <a:path w="4612" h="1244" extrusionOk="0">
                  <a:moveTo>
                    <a:pt x="46" y="1"/>
                  </a:moveTo>
                  <a:cubicBezTo>
                    <a:pt x="1" y="1"/>
                    <a:pt x="1" y="92"/>
                    <a:pt x="23" y="92"/>
                  </a:cubicBezTo>
                  <a:cubicBezTo>
                    <a:pt x="799" y="252"/>
                    <a:pt x="1575" y="503"/>
                    <a:pt x="2352" y="754"/>
                  </a:cubicBezTo>
                  <a:cubicBezTo>
                    <a:pt x="2740" y="868"/>
                    <a:pt x="3105" y="1005"/>
                    <a:pt x="3493" y="1119"/>
                  </a:cubicBezTo>
                  <a:cubicBezTo>
                    <a:pt x="3675" y="1165"/>
                    <a:pt x="3858" y="1211"/>
                    <a:pt x="4041" y="1234"/>
                  </a:cubicBezTo>
                  <a:cubicBezTo>
                    <a:pt x="4101" y="1241"/>
                    <a:pt x="4162" y="1244"/>
                    <a:pt x="4223" y="1244"/>
                  </a:cubicBezTo>
                  <a:cubicBezTo>
                    <a:pt x="4345" y="1244"/>
                    <a:pt x="4467" y="1234"/>
                    <a:pt x="4588" y="1234"/>
                  </a:cubicBezTo>
                  <a:cubicBezTo>
                    <a:pt x="4611" y="1234"/>
                    <a:pt x="4611" y="1188"/>
                    <a:pt x="4588" y="1188"/>
                  </a:cubicBezTo>
                  <a:cubicBezTo>
                    <a:pt x="4406" y="1188"/>
                    <a:pt x="4200" y="1119"/>
                    <a:pt x="3995" y="1051"/>
                  </a:cubicBezTo>
                  <a:cubicBezTo>
                    <a:pt x="3812" y="982"/>
                    <a:pt x="3630" y="914"/>
                    <a:pt x="3447" y="845"/>
                  </a:cubicBezTo>
                  <a:cubicBezTo>
                    <a:pt x="3082" y="686"/>
                    <a:pt x="2717" y="549"/>
                    <a:pt x="2329" y="435"/>
                  </a:cubicBezTo>
                  <a:cubicBezTo>
                    <a:pt x="1575" y="206"/>
                    <a:pt x="799" y="92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6" name="Google Shape;2206;p90">
              <a:extLst>
                <a:ext uri="{FF2B5EF4-FFF2-40B4-BE49-F238E27FC236}">
                  <a16:creationId xmlns:a16="http://schemas.microsoft.com/office/drawing/2014/main" id="{DEC6E3DA-B6FB-BCB6-7381-10DEEDAC9484}"/>
                </a:ext>
              </a:extLst>
            </p:cNvPr>
            <p:cNvSpPr/>
            <p:nvPr/>
          </p:nvSpPr>
          <p:spPr>
            <a:xfrm>
              <a:off x="1856148" y="2360006"/>
              <a:ext cx="83481" cy="6485"/>
            </a:xfrm>
            <a:custGeom>
              <a:avLst/>
              <a:gdLst/>
              <a:ahLst/>
              <a:cxnLst/>
              <a:rect l="l" t="t" r="r" b="b"/>
              <a:pathLst>
                <a:path w="3836" h="298" extrusionOk="0">
                  <a:moveTo>
                    <a:pt x="1918" y="0"/>
                  </a:moveTo>
                  <a:cubicBezTo>
                    <a:pt x="1279" y="23"/>
                    <a:pt x="640" y="92"/>
                    <a:pt x="23" y="206"/>
                  </a:cubicBezTo>
                  <a:cubicBezTo>
                    <a:pt x="1" y="229"/>
                    <a:pt x="1" y="297"/>
                    <a:pt x="23" y="297"/>
                  </a:cubicBezTo>
                  <a:cubicBezTo>
                    <a:pt x="662" y="252"/>
                    <a:pt x="1302" y="252"/>
                    <a:pt x="1918" y="252"/>
                  </a:cubicBezTo>
                  <a:lnTo>
                    <a:pt x="2877" y="252"/>
                  </a:lnTo>
                  <a:cubicBezTo>
                    <a:pt x="3036" y="229"/>
                    <a:pt x="3196" y="229"/>
                    <a:pt x="3333" y="229"/>
                  </a:cubicBezTo>
                  <a:cubicBezTo>
                    <a:pt x="3440" y="229"/>
                    <a:pt x="3546" y="219"/>
                    <a:pt x="3653" y="219"/>
                  </a:cubicBezTo>
                  <a:cubicBezTo>
                    <a:pt x="3706" y="219"/>
                    <a:pt x="3759" y="221"/>
                    <a:pt x="3812" y="229"/>
                  </a:cubicBezTo>
                  <a:cubicBezTo>
                    <a:pt x="3835" y="229"/>
                    <a:pt x="3835" y="183"/>
                    <a:pt x="3812" y="183"/>
                  </a:cubicBezTo>
                  <a:cubicBezTo>
                    <a:pt x="3653" y="160"/>
                    <a:pt x="3493" y="115"/>
                    <a:pt x="3310" y="92"/>
                  </a:cubicBezTo>
                  <a:cubicBezTo>
                    <a:pt x="3173" y="69"/>
                    <a:pt x="3013" y="46"/>
                    <a:pt x="2854" y="46"/>
                  </a:cubicBezTo>
                  <a:cubicBezTo>
                    <a:pt x="2534" y="0"/>
                    <a:pt x="2237" y="0"/>
                    <a:pt x="1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7" name="Google Shape;2207;p90">
              <a:extLst>
                <a:ext uri="{FF2B5EF4-FFF2-40B4-BE49-F238E27FC236}">
                  <a16:creationId xmlns:a16="http://schemas.microsoft.com/office/drawing/2014/main" id="{3B23B901-EDBD-57AF-60C4-20433F4542F5}"/>
                </a:ext>
              </a:extLst>
            </p:cNvPr>
            <p:cNvSpPr/>
            <p:nvPr/>
          </p:nvSpPr>
          <p:spPr>
            <a:xfrm>
              <a:off x="1848705" y="1926369"/>
              <a:ext cx="116255" cy="208224"/>
            </a:xfrm>
            <a:custGeom>
              <a:avLst/>
              <a:gdLst/>
              <a:ahLst/>
              <a:cxnLst/>
              <a:rect l="l" t="t" r="r" b="b"/>
              <a:pathLst>
                <a:path w="5342" h="9568" extrusionOk="0">
                  <a:moveTo>
                    <a:pt x="1164" y="0"/>
                  </a:moveTo>
                  <a:cubicBezTo>
                    <a:pt x="1164" y="0"/>
                    <a:pt x="959" y="890"/>
                    <a:pt x="731" y="2009"/>
                  </a:cubicBezTo>
                  <a:cubicBezTo>
                    <a:pt x="708" y="2054"/>
                    <a:pt x="708" y="2100"/>
                    <a:pt x="685" y="2168"/>
                  </a:cubicBezTo>
                  <a:cubicBezTo>
                    <a:pt x="662" y="2237"/>
                    <a:pt x="662" y="2283"/>
                    <a:pt x="639" y="2351"/>
                  </a:cubicBezTo>
                  <a:cubicBezTo>
                    <a:pt x="616" y="2511"/>
                    <a:pt x="571" y="2693"/>
                    <a:pt x="525" y="2853"/>
                  </a:cubicBezTo>
                  <a:cubicBezTo>
                    <a:pt x="502" y="2990"/>
                    <a:pt x="479" y="3104"/>
                    <a:pt x="457" y="3241"/>
                  </a:cubicBezTo>
                  <a:cubicBezTo>
                    <a:pt x="434" y="3378"/>
                    <a:pt x="411" y="3515"/>
                    <a:pt x="365" y="3652"/>
                  </a:cubicBezTo>
                  <a:cubicBezTo>
                    <a:pt x="137" y="4999"/>
                    <a:pt x="0" y="6414"/>
                    <a:pt x="23" y="6574"/>
                  </a:cubicBezTo>
                  <a:cubicBezTo>
                    <a:pt x="90" y="6954"/>
                    <a:pt x="1668" y="9567"/>
                    <a:pt x="3470" y="9567"/>
                  </a:cubicBezTo>
                  <a:cubicBezTo>
                    <a:pt x="3508" y="9567"/>
                    <a:pt x="3546" y="9566"/>
                    <a:pt x="3584" y="9564"/>
                  </a:cubicBezTo>
                  <a:cubicBezTo>
                    <a:pt x="4520" y="9518"/>
                    <a:pt x="4314" y="6528"/>
                    <a:pt x="4314" y="6528"/>
                  </a:cubicBezTo>
                  <a:lnTo>
                    <a:pt x="4383" y="6300"/>
                  </a:lnTo>
                  <a:lnTo>
                    <a:pt x="5341" y="3104"/>
                  </a:lnTo>
                  <a:lnTo>
                    <a:pt x="1712" y="365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8" name="Google Shape;2208;p90">
              <a:extLst>
                <a:ext uri="{FF2B5EF4-FFF2-40B4-BE49-F238E27FC236}">
                  <a16:creationId xmlns:a16="http://schemas.microsoft.com/office/drawing/2014/main" id="{57E643FD-CCF9-4D66-EA5E-7EBB6E0D1656}"/>
                </a:ext>
              </a:extLst>
            </p:cNvPr>
            <p:cNvSpPr/>
            <p:nvPr/>
          </p:nvSpPr>
          <p:spPr>
            <a:xfrm>
              <a:off x="1838259" y="1737972"/>
              <a:ext cx="240889" cy="301171"/>
            </a:xfrm>
            <a:custGeom>
              <a:avLst/>
              <a:gdLst/>
              <a:ahLst/>
              <a:cxnLst/>
              <a:rect l="l" t="t" r="r" b="b"/>
              <a:pathLst>
                <a:path w="11069" h="13839" extrusionOk="0">
                  <a:moveTo>
                    <a:pt x="5624" y="1"/>
                  </a:moveTo>
                  <a:cubicBezTo>
                    <a:pt x="5538" y="1"/>
                    <a:pt x="5451" y="3"/>
                    <a:pt x="5365" y="6"/>
                  </a:cubicBezTo>
                  <a:cubicBezTo>
                    <a:pt x="2740" y="120"/>
                    <a:pt x="1" y="1946"/>
                    <a:pt x="549" y="7813"/>
                  </a:cubicBezTo>
                  <a:cubicBezTo>
                    <a:pt x="1096" y="13656"/>
                    <a:pt x="5022" y="13838"/>
                    <a:pt x="6164" y="13838"/>
                  </a:cubicBezTo>
                  <a:cubicBezTo>
                    <a:pt x="6184" y="13839"/>
                    <a:pt x="6205" y="13839"/>
                    <a:pt x="6227" y="13839"/>
                  </a:cubicBezTo>
                  <a:cubicBezTo>
                    <a:pt x="7534" y="13839"/>
                    <a:pt x="10958" y="13126"/>
                    <a:pt x="11003" y="7356"/>
                  </a:cubicBezTo>
                  <a:cubicBezTo>
                    <a:pt x="11069" y="1681"/>
                    <a:pt x="8208" y="1"/>
                    <a:pt x="5624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9" name="Google Shape;2209;p90">
              <a:extLst>
                <a:ext uri="{FF2B5EF4-FFF2-40B4-BE49-F238E27FC236}">
                  <a16:creationId xmlns:a16="http://schemas.microsoft.com/office/drawing/2014/main" id="{34BB37F0-D509-0593-4E27-112D20AA1155}"/>
                </a:ext>
              </a:extLst>
            </p:cNvPr>
            <p:cNvSpPr/>
            <p:nvPr/>
          </p:nvSpPr>
          <p:spPr>
            <a:xfrm>
              <a:off x="2039452" y="1872942"/>
              <a:ext cx="25223" cy="14733"/>
            </a:xfrm>
            <a:custGeom>
              <a:avLst/>
              <a:gdLst/>
              <a:ahLst/>
              <a:cxnLst/>
              <a:rect l="l" t="t" r="r" b="b"/>
              <a:pathLst>
                <a:path w="1159" h="677" extrusionOk="0">
                  <a:moveTo>
                    <a:pt x="350" y="0"/>
                  </a:moveTo>
                  <a:cubicBezTo>
                    <a:pt x="245" y="0"/>
                    <a:pt x="146" y="27"/>
                    <a:pt x="69" y="104"/>
                  </a:cubicBezTo>
                  <a:cubicBezTo>
                    <a:pt x="0" y="173"/>
                    <a:pt x="0" y="309"/>
                    <a:pt x="46" y="378"/>
                  </a:cubicBezTo>
                  <a:cubicBezTo>
                    <a:pt x="160" y="492"/>
                    <a:pt x="274" y="515"/>
                    <a:pt x="411" y="561"/>
                  </a:cubicBezTo>
                  <a:cubicBezTo>
                    <a:pt x="548" y="606"/>
                    <a:pt x="685" y="652"/>
                    <a:pt x="822" y="675"/>
                  </a:cubicBezTo>
                  <a:cubicBezTo>
                    <a:pt x="830" y="676"/>
                    <a:pt x="838" y="676"/>
                    <a:pt x="847" y="676"/>
                  </a:cubicBezTo>
                  <a:cubicBezTo>
                    <a:pt x="1000" y="676"/>
                    <a:pt x="1158" y="484"/>
                    <a:pt x="1050" y="332"/>
                  </a:cubicBezTo>
                  <a:cubicBezTo>
                    <a:pt x="913" y="173"/>
                    <a:pt x="776" y="81"/>
                    <a:pt x="594" y="36"/>
                  </a:cubicBezTo>
                  <a:cubicBezTo>
                    <a:pt x="514" y="16"/>
                    <a:pt x="431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0" name="Google Shape;2210;p90">
              <a:extLst>
                <a:ext uri="{FF2B5EF4-FFF2-40B4-BE49-F238E27FC236}">
                  <a16:creationId xmlns:a16="http://schemas.microsoft.com/office/drawing/2014/main" id="{6A40AADE-7A6B-22A1-0337-ABBFC841B4C7}"/>
                </a:ext>
              </a:extLst>
            </p:cNvPr>
            <p:cNvSpPr/>
            <p:nvPr/>
          </p:nvSpPr>
          <p:spPr>
            <a:xfrm>
              <a:off x="1965917" y="1856316"/>
              <a:ext cx="25854" cy="12448"/>
            </a:xfrm>
            <a:custGeom>
              <a:avLst/>
              <a:gdLst/>
              <a:ahLst/>
              <a:cxnLst/>
              <a:rect l="l" t="t" r="r" b="b"/>
              <a:pathLst>
                <a:path w="1188" h="572" extrusionOk="0">
                  <a:moveTo>
                    <a:pt x="663" y="1"/>
                  </a:moveTo>
                  <a:cubicBezTo>
                    <a:pt x="457" y="1"/>
                    <a:pt x="298" y="69"/>
                    <a:pt x="138" y="183"/>
                  </a:cubicBezTo>
                  <a:cubicBezTo>
                    <a:pt x="1" y="320"/>
                    <a:pt x="115" y="571"/>
                    <a:pt x="298" y="571"/>
                  </a:cubicBezTo>
                  <a:cubicBezTo>
                    <a:pt x="435" y="571"/>
                    <a:pt x="549" y="548"/>
                    <a:pt x="709" y="548"/>
                  </a:cubicBezTo>
                  <a:cubicBezTo>
                    <a:pt x="845" y="548"/>
                    <a:pt x="982" y="548"/>
                    <a:pt x="1097" y="457"/>
                  </a:cubicBezTo>
                  <a:cubicBezTo>
                    <a:pt x="1188" y="412"/>
                    <a:pt x="1188" y="275"/>
                    <a:pt x="1142" y="206"/>
                  </a:cubicBezTo>
                  <a:cubicBezTo>
                    <a:pt x="1051" y="23"/>
                    <a:pt x="845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1" name="Google Shape;2211;p90">
              <a:extLst>
                <a:ext uri="{FF2B5EF4-FFF2-40B4-BE49-F238E27FC236}">
                  <a16:creationId xmlns:a16="http://schemas.microsoft.com/office/drawing/2014/main" id="{0B4CCD6F-CB3F-F460-574A-83FC94D37E98}"/>
                </a:ext>
              </a:extLst>
            </p:cNvPr>
            <p:cNvSpPr/>
            <p:nvPr/>
          </p:nvSpPr>
          <p:spPr>
            <a:xfrm>
              <a:off x="1975863" y="1901386"/>
              <a:ext cx="12448" cy="22024"/>
            </a:xfrm>
            <a:custGeom>
              <a:avLst/>
              <a:gdLst/>
              <a:ahLst/>
              <a:cxnLst/>
              <a:rect l="l" t="t" r="r" b="b"/>
              <a:pathLst>
                <a:path w="572" h="1012" extrusionOk="0">
                  <a:moveTo>
                    <a:pt x="521" y="1"/>
                  </a:moveTo>
                  <a:cubicBezTo>
                    <a:pt x="510" y="1"/>
                    <a:pt x="480" y="34"/>
                    <a:pt x="480" y="52"/>
                  </a:cubicBezTo>
                  <a:cubicBezTo>
                    <a:pt x="457" y="440"/>
                    <a:pt x="366" y="897"/>
                    <a:pt x="0" y="988"/>
                  </a:cubicBezTo>
                  <a:cubicBezTo>
                    <a:pt x="0" y="997"/>
                    <a:pt x="0" y="1005"/>
                    <a:pt x="0" y="1011"/>
                  </a:cubicBezTo>
                  <a:cubicBezTo>
                    <a:pt x="457" y="988"/>
                    <a:pt x="571" y="395"/>
                    <a:pt x="525" y="7"/>
                  </a:cubicBezTo>
                  <a:cubicBezTo>
                    <a:pt x="525" y="2"/>
                    <a:pt x="52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2" name="Google Shape;2212;p90">
              <a:extLst>
                <a:ext uri="{FF2B5EF4-FFF2-40B4-BE49-F238E27FC236}">
                  <a16:creationId xmlns:a16="http://schemas.microsoft.com/office/drawing/2014/main" id="{6676179F-EBAD-D7F0-8BAE-41989DD2A60D}"/>
                </a:ext>
              </a:extLst>
            </p:cNvPr>
            <p:cNvSpPr/>
            <p:nvPr/>
          </p:nvSpPr>
          <p:spPr>
            <a:xfrm>
              <a:off x="1963502" y="1891919"/>
              <a:ext cx="27878" cy="27617"/>
            </a:xfrm>
            <a:custGeom>
              <a:avLst/>
              <a:gdLst/>
              <a:ahLst/>
              <a:cxnLst/>
              <a:rect l="l" t="t" r="r" b="b"/>
              <a:pathLst>
                <a:path w="1281" h="1269" extrusionOk="0">
                  <a:moveTo>
                    <a:pt x="695" y="1"/>
                  </a:moveTo>
                  <a:cubicBezTo>
                    <a:pt x="122" y="1"/>
                    <a:pt x="0" y="1176"/>
                    <a:pt x="568" y="1263"/>
                  </a:cubicBezTo>
                  <a:cubicBezTo>
                    <a:pt x="588" y="1267"/>
                    <a:pt x="607" y="1268"/>
                    <a:pt x="626" y="1268"/>
                  </a:cubicBezTo>
                  <a:cubicBezTo>
                    <a:pt x="1149" y="1268"/>
                    <a:pt x="1281" y="74"/>
                    <a:pt x="774" y="8"/>
                  </a:cubicBezTo>
                  <a:cubicBezTo>
                    <a:pt x="747" y="3"/>
                    <a:pt x="720" y="1"/>
                    <a:pt x="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3" name="Google Shape;2213;p90">
              <a:extLst>
                <a:ext uri="{FF2B5EF4-FFF2-40B4-BE49-F238E27FC236}">
                  <a16:creationId xmlns:a16="http://schemas.microsoft.com/office/drawing/2014/main" id="{89561293-0877-2A48-7A80-A2DC173D9644}"/>
                </a:ext>
              </a:extLst>
            </p:cNvPr>
            <p:cNvSpPr/>
            <p:nvPr/>
          </p:nvSpPr>
          <p:spPr>
            <a:xfrm>
              <a:off x="1957473" y="1889873"/>
              <a:ext cx="18846" cy="13319"/>
            </a:xfrm>
            <a:custGeom>
              <a:avLst/>
              <a:gdLst/>
              <a:ahLst/>
              <a:cxnLst/>
              <a:rect l="l" t="t" r="r" b="b"/>
              <a:pathLst>
                <a:path w="866" h="612" extrusionOk="0">
                  <a:moveTo>
                    <a:pt x="41" y="1"/>
                  </a:moveTo>
                  <a:cubicBezTo>
                    <a:pt x="34" y="1"/>
                    <a:pt x="24" y="11"/>
                    <a:pt x="24" y="11"/>
                  </a:cubicBezTo>
                  <a:cubicBezTo>
                    <a:pt x="1" y="262"/>
                    <a:pt x="69" y="536"/>
                    <a:pt x="320" y="604"/>
                  </a:cubicBezTo>
                  <a:cubicBezTo>
                    <a:pt x="344" y="609"/>
                    <a:pt x="368" y="611"/>
                    <a:pt x="391" y="611"/>
                  </a:cubicBezTo>
                  <a:cubicBezTo>
                    <a:pt x="590" y="611"/>
                    <a:pt x="764" y="441"/>
                    <a:pt x="845" y="216"/>
                  </a:cubicBezTo>
                  <a:cubicBezTo>
                    <a:pt x="865" y="177"/>
                    <a:pt x="834" y="120"/>
                    <a:pt x="795" y="120"/>
                  </a:cubicBezTo>
                  <a:cubicBezTo>
                    <a:pt x="789" y="120"/>
                    <a:pt x="783" y="122"/>
                    <a:pt x="777" y="125"/>
                  </a:cubicBezTo>
                  <a:cubicBezTo>
                    <a:pt x="663" y="193"/>
                    <a:pt x="526" y="308"/>
                    <a:pt x="389" y="308"/>
                  </a:cubicBezTo>
                  <a:cubicBezTo>
                    <a:pt x="229" y="308"/>
                    <a:pt x="138" y="148"/>
                    <a:pt x="47" y="11"/>
                  </a:cubicBezTo>
                  <a:cubicBezTo>
                    <a:pt x="47" y="3"/>
                    <a:pt x="44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4" name="Google Shape;2214;p90">
              <a:extLst>
                <a:ext uri="{FF2B5EF4-FFF2-40B4-BE49-F238E27FC236}">
                  <a16:creationId xmlns:a16="http://schemas.microsoft.com/office/drawing/2014/main" id="{7862372B-DEC3-68BF-29F1-E2B3C9D38B24}"/>
                </a:ext>
              </a:extLst>
            </p:cNvPr>
            <p:cNvSpPr/>
            <p:nvPr/>
          </p:nvSpPr>
          <p:spPr>
            <a:xfrm>
              <a:off x="2033968" y="1908480"/>
              <a:ext cx="9467" cy="23852"/>
            </a:xfrm>
            <a:custGeom>
              <a:avLst/>
              <a:gdLst/>
              <a:ahLst/>
              <a:cxnLst/>
              <a:rect l="l" t="t" r="r" b="b"/>
              <a:pathLst>
                <a:path w="435" h="1096" extrusionOk="0">
                  <a:moveTo>
                    <a:pt x="138" y="0"/>
                  </a:moveTo>
                  <a:cubicBezTo>
                    <a:pt x="24" y="366"/>
                    <a:pt x="1" y="982"/>
                    <a:pt x="435" y="1096"/>
                  </a:cubicBezTo>
                  <a:cubicBezTo>
                    <a:pt x="435" y="1096"/>
                    <a:pt x="435" y="1096"/>
                    <a:pt x="435" y="1073"/>
                  </a:cubicBezTo>
                  <a:cubicBezTo>
                    <a:pt x="92" y="891"/>
                    <a:pt x="92" y="434"/>
                    <a:pt x="161" y="46"/>
                  </a:cubicBezTo>
                  <a:cubicBezTo>
                    <a:pt x="161" y="23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5" name="Google Shape;2215;p90">
              <a:extLst>
                <a:ext uri="{FF2B5EF4-FFF2-40B4-BE49-F238E27FC236}">
                  <a16:creationId xmlns:a16="http://schemas.microsoft.com/office/drawing/2014/main" id="{3040E38F-7CFF-E7FA-5180-16CC024AB342}"/>
                </a:ext>
              </a:extLst>
            </p:cNvPr>
            <p:cNvSpPr/>
            <p:nvPr/>
          </p:nvSpPr>
          <p:spPr>
            <a:xfrm>
              <a:off x="2031618" y="1900515"/>
              <a:ext cx="28095" cy="28357"/>
            </a:xfrm>
            <a:custGeom>
              <a:avLst/>
              <a:gdLst/>
              <a:ahLst/>
              <a:cxnLst/>
              <a:rect l="l" t="t" r="r" b="b"/>
              <a:pathLst>
                <a:path w="1291" h="1303" extrusionOk="0">
                  <a:moveTo>
                    <a:pt x="642" y="1"/>
                  </a:moveTo>
                  <a:cubicBezTo>
                    <a:pt x="107" y="1"/>
                    <a:pt x="0" y="1257"/>
                    <a:pt x="588" y="1302"/>
                  </a:cubicBezTo>
                  <a:cubicBezTo>
                    <a:pt x="594" y="1302"/>
                    <a:pt x="599" y="1302"/>
                    <a:pt x="604" y="1302"/>
                  </a:cubicBezTo>
                  <a:cubicBezTo>
                    <a:pt x="1184" y="1302"/>
                    <a:pt x="1290" y="46"/>
                    <a:pt x="657" y="1"/>
                  </a:cubicBezTo>
                  <a:cubicBezTo>
                    <a:pt x="652" y="1"/>
                    <a:pt x="647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6" name="Google Shape;2216;p90">
              <a:extLst>
                <a:ext uri="{FF2B5EF4-FFF2-40B4-BE49-F238E27FC236}">
                  <a16:creationId xmlns:a16="http://schemas.microsoft.com/office/drawing/2014/main" id="{E49A7DE5-EB0B-1A5D-E1BD-FC316F2568F9}"/>
                </a:ext>
              </a:extLst>
            </p:cNvPr>
            <p:cNvSpPr/>
            <p:nvPr/>
          </p:nvSpPr>
          <p:spPr>
            <a:xfrm>
              <a:off x="2049376" y="1902387"/>
              <a:ext cx="18411" cy="12100"/>
            </a:xfrm>
            <a:custGeom>
              <a:avLst/>
              <a:gdLst/>
              <a:ahLst/>
              <a:cxnLst/>
              <a:rect l="l" t="t" r="r" b="b"/>
              <a:pathLst>
                <a:path w="846" h="556" extrusionOk="0">
                  <a:moveTo>
                    <a:pt x="68" y="0"/>
                  </a:moveTo>
                  <a:cubicBezTo>
                    <a:pt x="31" y="0"/>
                    <a:pt x="1" y="41"/>
                    <a:pt x="1" y="98"/>
                  </a:cubicBezTo>
                  <a:cubicBezTo>
                    <a:pt x="44" y="337"/>
                    <a:pt x="191" y="556"/>
                    <a:pt x="403" y="556"/>
                  </a:cubicBezTo>
                  <a:cubicBezTo>
                    <a:pt x="413" y="556"/>
                    <a:pt x="424" y="555"/>
                    <a:pt x="434" y="554"/>
                  </a:cubicBezTo>
                  <a:cubicBezTo>
                    <a:pt x="708" y="554"/>
                    <a:pt x="822" y="303"/>
                    <a:pt x="845" y="75"/>
                  </a:cubicBezTo>
                  <a:cubicBezTo>
                    <a:pt x="845" y="59"/>
                    <a:pt x="845" y="43"/>
                    <a:pt x="837" y="43"/>
                  </a:cubicBezTo>
                  <a:cubicBezTo>
                    <a:pt x="834" y="43"/>
                    <a:pt x="829" y="45"/>
                    <a:pt x="822" y="52"/>
                  </a:cubicBezTo>
                  <a:cubicBezTo>
                    <a:pt x="718" y="156"/>
                    <a:pt x="595" y="260"/>
                    <a:pt x="470" y="260"/>
                  </a:cubicBezTo>
                  <a:cubicBezTo>
                    <a:pt x="458" y="260"/>
                    <a:pt x="446" y="259"/>
                    <a:pt x="434" y="258"/>
                  </a:cubicBezTo>
                  <a:cubicBezTo>
                    <a:pt x="297" y="235"/>
                    <a:pt x="183" y="98"/>
                    <a:pt x="92" y="6"/>
                  </a:cubicBezTo>
                  <a:cubicBezTo>
                    <a:pt x="84" y="2"/>
                    <a:pt x="76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7" name="Google Shape;2217;p90">
              <a:extLst>
                <a:ext uri="{FF2B5EF4-FFF2-40B4-BE49-F238E27FC236}">
                  <a16:creationId xmlns:a16="http://schemas.microsoft.com/office/drawing/2014/main" id="{1CE5CC89-809D-237B-C989-3A82AF119CE3}"/>
                </a:ext>
              </a:extLst>
            </p:cNvPr>
            <p:cNvSpPr/>
            <p:nvPr/>
          </p:nvSpPr>
          <p:spPr>
            <a:xfrm>
              <a:off x="1973382" y="1968218"/>
              <a:ext cx="16909" cy="10642"/>
            </a:xfrm>
            <a:custGeom>
              <a:avLst/>
              <a:gdLst/>
              <a:ahLst/>
              <a:cxnLst/>
              <a:rect l="l" t="t" r="r" b="b"/>
              <a:pathLst>
                <a:path w="777" h="489" extrusionOk="0">
                  <a:moveTo>
                    <a:pt x="15" y="0"/>
                  </a:moveTo>
                  <a:cubicBezTo>
                    <a:pt x="6" y="0"/>
                    <a:pt x="0" y="6"/>
                    <a:pt x="0" y="17"/>
                  </a:cubicBezTo>
                  <a:cubicBezTo>
                    <a:pt x="0" y="177"/>
                    <a:pt x="46" y="360"/>
                    <a:pt x="206" y="451"/>
                  </a:cubicBezTo>
                  <a:cubicBezTo>
                    <a:pt x="263" y="475"/>
                    <a:pt x="332" y="488"/>
                    <a:pt x="404" y="488"/>
                  </a:cubicBezTo>
                  <a:cubicBezTo>
                    <a:pt x="531" y="488"/>
                    <a:pt x="666" y="447"/>
                    <a:pt x="754" y="360"/>
                  </a:cubicBezTo>
                  <a:cubicBezTo>
                    <a:pt x="776" y="360"/>
                    <a:pt x="754" y="337"/>
                    <a:pt x="754" y="337"/>
                  </a:cubicBezTo>
                  <a:cubicBezTo>
                    <a:pt x="674" y="350"/>
                    <a:pt x="580" y="363"/>
                    <a:pt x="488" y="363"/>
                  </a:cubicBezTo>
                  <a:cubicBezTo>
                    <a:pt x="421" y="363"/>
                    <a:pt x="355" y="356"/>
                    <a:pt x="297" y="337"/>
                  </a:cubicBezTo>
                  <a:cubicBezTo>
                    <a:pt x="160" y="268"/>
                    <a:pt x="114" y="131"/>
                    <a:pt x="46" y="17"/>
                  </a:cubicBezTo>
                  <a:cubicBezTo>
                    <a:pt x="35" y="6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8" name="Google Shape;2218;p90">
              <a:extLst>
                <a:ext uri="{FF2B5EF4-FFF2-40B4-BE49-F238E27FC236}">
                  <a16:creationId xmlns:a16="http://schemas.microsoft.com/office/drawing/2014/main" id="{0FBD13F6-763E-23E7-F6F9-5A54D25643A9}"/>
                </a:ext>
              </a:extLst>
            </p:cNvPr>
            <p:cNvSpPr/>
            <p:nvPr/>
          </p:nvSpPr>
          <p:spPr>
            <a:xfrm>
              <a:off x="1985307" y="1861038"/>
              <a:ext cx="50184" cy="103459"/>
            </a:xfrm>
            <a:custGeom>
              <a:avLst/>
              <a:gdLst/>
              <a:ahLst/>
              <a:cxnLst/>
              <a:rect l="l" t="t" r="r" b="b"/>
              <a:pathLst>
                <a:path w="2306" h="4754" extrusionOk="0">
                  <a:moveTo>
                    <a:pt x="2111" y="1"/>
                  </a:moveTo>
                  <a:cubicBezTo>
                    <a:pt x="2094" y="1"/>
                    <a:pt x="2077" y="12"/>
                    <a:pt x="2077" y="35"/>
                  </a:cubicBezTo>
                  <a:cubicBezTo>
                    <a:pt x="1917" y="1290"/>
                    <a:pt x="1986" y="2546"/>
                    <a:pt x="1849" y="3801"/>
                  </a:cubicBezTo>
                  <a:cubicBezTo>
                    <a:pt x="1689" y="3710"/>
                    <a:pt x="1415" y="3527"/>
                    <a:pt x="1255" y="3504"/>
                  </a:cubicBezTo>
                  <a:cubicBezTo>
                    <a:pt x="1210" y="3504"/>
                    <a:pt x="1210" y="4463"/>
                    <a:pt x="1164" y="4531"/>
                  </a:cubicBezTo>
                  <a:cubicBezTo>
                    <a:pt x="753" y="4440"/>
                    <a:pt x="365" y="4280"/>
                    <a:pt x="46" y="3938"/>
                  </a:cubicBezTo>
                  <a:cubicBezTo>
                    <a:pt x="39" y="3931"/>
                    <a:pt x="32" y="3928"/>
                    <a:pt x="26" y="3928"/>
                  </a:cubicBezTo>
                  <a:cubicBezTo>
                    <a:pt x="12" y="3928"/>
                    <a:pt x="0" y="3945"/>
                    <a:pt x="0" y="3961"/>
                  </a:cubicBezTo>
                  <a:cubicBezTo>
                    <a:pt x="206" y="4440"/>
                    <a:pt x="662" y="4714"/>
                    <a:pt x="1164" y="4737"/>
                  </a:cubicBezTo>
                  <a:lnTo>
                    <a:pt x="1187" y="4737"/>
                  </a:lnTo>
                  <a:cubicBezTo>
                    <a:pt x="1233" y="4748"/>
                    <a:pt x="1273" y="4754"/>
                    <a:pt x="1301" y="4754"/>
                  </a:cubicBezTo>
                  <a:cubicBezTo>
                    <a:pt x="1330" y="4754"/>
                    <a:pt x="1347" y="4748"/>
                    <a:pt x="1347" y="4737"/>
                  </a:cubicBezTo>
                  <a:cubicBezTo>
                    <a:pt x="1415" y="4463"/>
                    <a:pt x="1461" y="3847"/>
                    <a:pt x="1461" y="3847"/>
                  </a:cubicBezTo>
                  <a:cubicBezTo>
                    <a:pt x="1535" y="3902"/>
                    <a:pt x="1897" y="4140"/>
                    <a:pt x="2041" y="4140"/>
                  </a:cubicBezTo>
                  <a:cubicBezTo>
                    <a:pt x="2074" y="4140"/>
                    <a:pt x="2096" y="4127"/>
                    <a:pt x="2100" y="4098"/>
                  </a:cubicBezTo>
                  <a:cubicBezTo>
                    <a:pt x="2191" y="2797"/>
                    <a:pt x="2305" y="1359"/>
                    <a:pt x="2146" y="35"/>
                  </a:cubicBezTo>
                  <a:cubicBezTo>
                    <a:pt x="2146" y="12"/>
                    <a:pt x="2129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9" name="Google Shape;2219;p90">
              <a:extLst>
                <a:ext uri="{FF2B5EF4-FFF2-40B4-BE49-F238E27FC236}">
                  <a16:creationId xmlns:a16="http://schemas.microsoft.com/office/drawing/2014/main" id="{B4AE7705-9182-26B1-BE45-64962B954E24}"/>
                </a:ext>
              </a:extLst>
            </p:cNvPr>
            <p:cNvSpPr/>
            <p:nvPr/>
          </p:nvSpPr>
          <p:spPr>
            <a:xfrm>
              <a:off x="1979345" y="1948218"/>
              <a:ext cx="29314" cy="22067"/>
            </a:xfrm>
            <a:custGeom>
              <a:avLst/>
              <a:gdLst/>
              <a:ahLst/>
              <a:cxnLst/>
              <a:rect l="l" t="t" r="r" b="b"/>
              <a:pathLst>
                <a:path w="1347" h="1014" extrusionOk="0">
                  <a:moveTo>
                    <a:pt x="343" y="0"/>
                  </a:moveTo>
                  <a:cubicBezTo>
                    <a:pt x="343" y="0"/>
                    <a:pt x="228" y="137"/>
                    <a:pt x="137" y="320"/>
                  </a:cubicBezTo>
                  <a:cubicBezTo>
                    <a:pt x="46" y="548"/>
                    <a:pt x="0" y="799"/>
                    <a:pt x="251" y="936"/>
                  </a:cubicBezTo>
                  <a:cubicBezTo>
                    <a:pt x="354" y="988"/>
                    <a:pt x="457" y="1013"/>
                    <a:pt x="559" y="1013"/>
                  </a:cubicBezTo>
                  <a:cubicBezTo>
                    <a:pt x="594" y="1013"/>
                    <a:pt x="628" y="1010"/>
                    <a:pt x="662" y="1005"/>
                  </a:cubicBezTo>
                  <a:cubicBezTo>
                    <a:pt x="1027" y="959"/>
                    <a:pt x="1347" y="662"/>
                    <a:pt x="1347" y="662"/>
                  </a:cubicBezTo>
                  <a:cubicBezTo>
                    <a:pt x="685" y="480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0" name="Google Shape;2220;p90">
              <a:extLst>
                <a:ext uri="{FF2B5EF4-FFF2-40B4-BE49-F238E27FC236}">
                  <a16:creationId xmlns:a16="http://schemas.microsoft.com/office/drawing/2014/main" id="{A3C97495-B6DA-4241-8935-5FC2315B9FAB}"/>
                </a:ext>
              </a:extLst>
            </p:cNvPr>
            <p:cNvSpPr/>
            <p:nvPr/>
          </p:nvSpPr>
          <p:spPr>
            <a:xfrm>
              <a:off x="1979345" y="1955160"/>
              <a:ext cx="15408" cy="14929"/>
            </a:xfrm>
            <a:custGeom>
              <a:avLst/>
              <a:gdLst/>
              <a:ahLst/>
              <a:cxnLst/>
              <a:rect l="l" t="t" r="r" b="b"/>
              <a:pathLst>
                <a:path w="708" h="686" extrusionOk="0">
                  <a:moveTo>
                    <a:pt x="137" y="1"/>
                  </a:moveTo>
                  <a:lnTo>
                    <a:pt x="137" y="1"/>
                  </a:lnTo>
                  <a:cubicBezTo>
                    <a:pt x="46" y="229"/>
                    <a:pt x="0" y="480"/>
                    <a:pt x="251" y="617"/>
                  </a:cubicBezTo>
                  <a:cubicBezTo>
                    <a:pt x="388" y="686"/>
                    <a:pt x="525" y="686"/>
                    <a:pt x="662" y="686"/>
                  </a:cubicBezTo>
                  <a:cubicBezTo>
                    <a:pt x="708" y="366"/>
                    <a:pt x="434" y="92"/>
                    <a:pt x="137" y="1"/>
                  </a:cubicBezTo>
                  <a:close/>
                </a:path>
              </a:pathLst>
            </a:custGeom>
            <a:solidFill>
              <a:srgbClr val="FF99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1" name="Google Shape;2221;p90">
              <a:extLst>
                <a:ext uri="{FF2B5EF4-FFF2-40B4-BE49-F238E27FC236}">
                  <a16:creationId xmlns:a16="http://schemas.microsoft.com/office/drawing/2014/main" id="{4CACCF3D-90AA-0EA6-33B6-5638213AB5BD}"/>
                </a:ext>
              </a:extLst>
            </p:cNvPr>
            <p:cNvSpPr/>
            <p:nvPr/>
          </p:nvSpPr>
          <p:spPr>
            <a:xfrm>
              <a:off x="1829315" y="1728114"/>
              <a:ext cx="251205" cy="179388"/>
            </a:xfrm>
            <a:custGeom>
              <a:avLst/>
              <a:gdLst/>
              <a:ahLst/>
              <a:cxnLst/>
              <a:rect l="l" t="t" r="r" b="b"/>
              <a:pathLst>
                <a:path w="11543" h="8243" extrusionOk="0">
                  <a:moveTo>
                    <a:pt x="6772" y="1"/>
                  </a:moveTo>
                  <a:cubicBezTo>
                    <a:pt x="5190" y="1"/>
                    <a:pt x="3655" y="620"/>
                    <a:pt x="3037" y="1167"/>
                  </a:cubicBezTo>
                  <a:cubicBezTo>
                    <a:pt x="3037" y="1167"/>
                    <a:pt x="1576" y="1874"/>
                    <a:pt x="982" y="2924"/>
                  </a:cubicBezTo>
                  <a:cubicBezTo>
                    <a:pt x="1" y="4682"/>
                    <a:pt x="321" y="8243"/>
                    <a:pt x="982" y="8243"/>
                  </a:cubicBezTo>
                  <a:cubicBezTo>
                    <a:pt x="1536" y="8223"/>
                    <a:pt x="3220" y="6833"/>
                    <a:pt x="3779" y="4503"/>
                  </a:cubicBezTo>
                  <a:lnTo>
                    <a:pt x="3779" y="4503"/>
                  </a:lnTo>
                  <a:cubicBezTo>
                    <a:pt x="3654" y="5287"/>
                    <a:pt x="3484" y="6223"/>
                    <a:pt x="3356" y="6439"/>
                  </a:cubicBezTo>
                  <a:cubicBezTo>
                    <a:pt x="3333" y="6484"/>
                    <a:pt x="3327" y="6506"/>
                    <a:pt x="3336" y="6506"/>
                  </a:cubicBezTo>
                  <a:cubicBezTo>
                    <a:pt x="3407" y="6506"/>
                    <a:pt x="4336" y="5224"/>
                    <a:pt x="4498" y="3084"/>
                  </a:cubicBezTo>
                  <a:cubicBezTo>
                    <a:pt x="4498" y="3084"/>
                    <a:pt x="5821" y="4111"/>
                    <a:pt x="6940" y="4477"/>
                  </a:cubicBezTo>
                  <a:cubicBezTo>
                    <a:pt x="7738" y="4748"/>
                    <a:pt x="8324" y="4841"/>
                    <a:pt x="8636" y="4841"/>
                  </a:cubicBezTo>
                  <a:cubicBezTo>
                    <a:pt x="8769" y="4841"/>
                    <a:pt x="8853" y="4824"/>
                    <a:pt x="8880" y="4796"/>
                  </a:cubicBezTo>
                  <a:cubicBezTo>
                    <a:pt x="8971" y="4728"/>
                    <a:pt x="7305" y="4111"/>
                    <a:pt x="6849" y="3563"/>
                  </a:cubicBezTo>
                  <a:lnTo>
                    <a:pt x="6849" y="3563"/>
                  </a:lnTo>
                  <a:cubicBezTo>
                    <a:pt x="6849" y="3564"/>
                    <a:pt x="9862" y="5116"/>
                    <a:pt x="11277" y="5298"/>
                  </a:cubicBezTo>
                  <a:cubicBezTo>
                    <a:pt x="11277" y="5298"/>
                    <a:pt x="11278" y="5298"/>
                    <a:pt x="11278" y="5298"/>
                  </a:cubicBezTo>
                  <a:cubicBezTo>
                    <a:pt x="11437" y="5298"/>
                    <a:pt x="11543" y="2302"/>
                    <a:pt x="9428" y="779"/>
                  </a:cubicBezTo>
                  <a:cubicBezTo>
                    <a:pt x="8643" y="214"/>
                    <a:pt x="7700" y="1"/>
                    <a:pt x="6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2" name="Google Shape;2222;p90">
              <a:extLst>
                <a:ext uri="{FF2B5EF4-FFF2-40B4-BE49-F238E27FC236}">
                  <a16:creationId xmlns:a16="http://schemas.microsoft.com/office/drawing/2014/main" id="{6C247953-0D68-6661-4CF8-3B3F0553175B}"/>
                </a:ext>
              </a:extLst>
            </p:cNvPr>
            <p:cNvSpPr/>
            <p:nvPr/>
          </p:nvSpPr>
          <p:spPr>
            <a:xfrm>
              <a:off x="1809946" y="1873704"/>
              <a:ext cx="65592" cy="81892"/>
            </a:xfrm>
            <a:custGeom>
              <a:avLst/>
              <a:gdLst/>
              <a:ahLst/>
              <a:cxnLst/>
              <a:rect l="l" t="t" r="r" b="b"/>
              <a:pathLst>
                <a:path w="3014" h="3763" extrusionOk="0">
                  <a:moveTo>
                    <a:pt x="1097" y="0"/>
                  </a:moveTo>
                  <a:cubicBezTo>
                    <a:pt x="1019" y="0"/>
                    <a:pt x="943" y="15"/>
                    <a:pt x="868" y="46"/>
                  </a:cubicBezTo>
                  <a:cubicBezTo>
                    <a:pt x="1" y="434"/>
                    <a:pt x="708" y="3173"/>
                    <a:pt x="1644" y="3630"/>
                  </a:cubicBezTo>
                  <a:cubicBezTo>
                    <a:pt x="1839" y="3725"/>
                    <a:pt x="2012" y="3763"/>
                    <a:pt x="2164" y="3763"/>
                  </a:cubicBezTo>
                  <a:cubicBezTo>
                    <a:pt x="2742" y="3763"/>
                    <a:pt x="3014" y="3219"/>
                    <a:pt x="3014" y="3219"/>
                  </a:cubicBezTo>
                  <a:lnTo>
                    <a:pt x="2854" y="1621"/>
                  </a:lnTo>
                  <a:cubicBezTo>
                    <a:pt x="2854" y="1621"/>
                    <a:pt x="1920" y="0"/>
                    <a:pt x="1097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3" name="Google Shape;2223;p90">
              <a:extLst>
                <a:ext uri="{FF2B5EF4-FFF2-40B4-BE49-F238E27FC236}">
                  <a16:creationId xmlns:a16="http://schemas.microsoft.com/office/drawing/2014/main" id="{AEEDBE65-66C9-E64D-5FDE-5EC833F7B6FD}"/>
                </a:ext>
              </a:extLst>
            </p:cNvPr>
            <p:cNvSpPr/>
            <p:nvPr/>
          </p:nvSpPr>
          <p:spPr>
            <a:xfrm>
              <a:off x="1833341" y="1891875"/>
              <a:ext cx="32774" cy="52295"/>
            </a:xfrm>
            <a:custGeom>
              <a:avLst/>
              <a:gdLst/>
              <a:ahLst/>
              <a:cxnLst/>
              <a:rect l="l" t="t" r="r" b="b"/>
              <a:pathLst>
                <a:path w="1506" h="2403" extrusionOk="0">
                  <a:moveTo>
                    <a:pt x="7" y="1"/>
                  </a:moveTo>
                  <a:lnTo>
                    <a:pt x="7" y="1"/>
                  </a:lnTo>
                  <a:cubicBezTo>
                    <a:pt x="1" y="1"/>
                    <a:pt x="5" y="17"/>
                    <a:pt x="21" y="33"/>
                  </a:cubicBezTo>
                  <a:cubicBezTo>
                    <a:pt x="660" y="375"/>
                    <a:pt x="957" y="1037"/>
                    <a:pt x="1163" y="1722"/>
                  </a:cubicBezTo>
                  <a:cubicBezTo>
                    <a:pt x="1038" y="1535"/>
                    <a:pt x="871" y="1390"/>
                    <a:pt x="661" y="1390"/>
                  </a:cubicBezTo>
                  <a:cubicBezTo>
                    <a:pt x="563" y="1390"/>
                    <a:pt x="457" y="1421"/>
                    <a:pt x="341" y="1494"/>
                  </a:cubicBezTo>
                  <a:cubicBezTo>
                    <a:pt x="341" y="1494"/>
                    <a:pt x="341" y="1517"/>
                    <a:pt x="364" y="1517"/>
                  </a:cubicBezTo>
                  <a:cubicBezTo>
                    <a:pt x="399" y="1514"/>
                    <a:pt x="433" y="1512"/>
                    <a:pt x="466" y="1512"/>
                  </a:cubicBezTo>
                  <a:cubicBezTo>
                    <a:pt x="704" y="1512"/>
                    <a:pt x="862" y="1590"/>
                    <a:pt x="1003" y="1790"/>
                  </a:cubicBezTo>
                  <a:cubicBezTo>
                    <a:pt x="1140" y="1973"/>
                    <a:pt x="1208" y="2178"/>
                    <a:pt x="1277" y="2361"/>
                  </a:cubicBezTo>
                  <a:cubicBezTo>
                    <a:pt x="1286" y="2390"/>
                    <a:pt x="1312" y="2402"/>
                    <a:pt x="1338" y="2402"/>
                  </a:cubicBezTo>
                  <a:cubicBezTo>
                    <a:pt x="1375" y="2402"/>
                    <a:pt x="1414" y="2378"/>
                    <a:pt x="1414" y="2338"/>
                  </a:cubicBezTo>
                  <a:cubicBezTo>
                    <a:pt x="1414" y="2338"/>
                    <a:pt x="1414" y="2338"/>
                    <a:pt x="1391" y="2315"/>
                  </a:cubicBezTo>
                  <a:cubicBezTo>
                    <a:pt x="1505" y="1448"/>
                    <a:pt x="934" y="170"/>
                    <a:pt x="21" y="10"/>
                  </a:cubicBezTo>
                  <a:cubicBezTo>
                    <a:pt x="15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4" name="Google Shape;2224;p90">
              <a:extLst>
                <a:ext uri="{FF2B5EF4-FFF2-40B4-BE49-F238E27FC236}">
                  <a16:creationId xmlns:a16="http://schemas.microsoft.com/office/drawing/2014/main" id="{A1215BF8-783C-5F9C-2C1D-5CE1D5787119}"/>
                </a:ext>
              </a:extLst>
            </p:cNvPr>
            <p:cNvSpPr/>
            <p:nvPr/>
          </p:nvSpPr>
          <p:spPr>
            <a:xfrm>
              <a:off x="1378290" y="1493298"/>
              <a:ext cx="501016" cy="648348"/>
            </a:xfrm>
            <a:custGeom>
              <a:avLst/>
              <a:gdLst/>
              <a:ahLst/>
              <a:cxnLst/>
              <a:rect l="l" t="t" r="r" b="b"/>
              <a:pathLst>
                <a:path w="23022" h="29792" extrusionOk="0">
                  <a:moveTo>
                    <a:pt x="5951" y="1"/>
                  </a:moveTo>
                  <a:cubicBezTo>
                    <a:pt x="5684" y="1"/>
                    <a:pt x="5503" y="70"/>
                    <a:pt x="5433" y="225"/>
                  </a:cubicBezTo>
                  <a:cubicBezTo>
                    <a:pt x="3812" y="3831"/>
                    <a:pt x="1" y="13395"/>
                    <a:pt x="868" y="15449"/>
                  </a:cubicBezTo>
                  <a:cubicBezTo>
                    <a:pt x="1827" y="17800"/>
                    <a:pt x="11984" y="25743"/>
                    <a:pt x="18170" y="29167"/>
                  </a:cubicBezTo>
                  <a:cubicBezTo>
                    <a:pt x="18899" y="29564"/>
                    <a:pt x="19730" y="29791"/>
                    <a:pt x="20443" y="29791"/>
                  </a:cubicBezTo>
                  <a:cubicBezTo>
                    <a:pt x="22025" y="29791"/>
                    <a:pt x="23022" y="28669"/>
                    <a:pt x="21023" y="25789"/>
                  </a:cubicBezTo>
                  <a:cubicBezTo>
                    <a:pt x="17804" y="21178"/>
                    <a:pt x="12144" y="14513"/>
                    <a:pt x="11915" y="14011"/>
                  </a:cubicBezTo>
                  <a:cubicBezTo>
                    <a:pt x="11687" y="13577"/>
                    <a:pt x="13970" y="7300"/>
                    <a:pt x="14791" y="5589"/>
                  </a:cubicBezTo>
                  <a:cubicBezTo>
                    <a:pt x="15399" y="4313"/>
                    <a:pt x="8047" y="1"/>
                    <a:pt x="5951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5" name="Google Shape;2225;p90">
              <a:extLst>
                <a:ext uri="{FF2B5EF4-FFF2-40B4-BE49-F238E27FC236}">
                  <a16:creationId xmlns:a16="http://schemas.microsoft.com/office/drawing/2014/main" id="{E78956C6-ADE9-BDC1-BDFF-DCE35D3C923B}"/>
                </a:ext>
              </a:extLst>
            </p:cNvPr>
            <p:cNvSpPr/>
            <p:nvPr/>
          </p:nvSpPr>
          <p:spPr>
            <a:xfrm>
              <a:off x="1492042" y="1217525"/>
              <a:ext cx="311487" cy="372574"/>
            </a:xfrm>
            <a:custGeom>
              <a:avLst/>
              <a:gdLst/>
              <a:ahLst/>
              <a:cxnLst/>
              <a:rect l="l" t="t" r="r" b="b"/>
              <a:pathLst>
                <a:path w="14313" h="17120" extrusionOk="0">
                  <a:moveTo>
                    <a:pt x="5599" y="1"/>
                  </a:moveTo>
                  <a:cubicBezTo>
                    <a:pt x="4371" y="1"/>
                    <a:pt x="2394" y="3943"/>
                    <a:pt x="1781" y="5387"/>
                  </a:cubicBezTo>
                  <a:cubicBezTo>
                    <a:pt x="1142" y="6916"/>
                    <a:pt x="115" y="13216"/>
                    <a:pt x="1" y="14449"/>
                  </a:cubicBezTo>
                  <a:lnTo>
                    <a:pt x="9222" y="17119"/>
                  </a:lnTo>
                  <a:cubicBezTo>
                    <a:pt x="9222" y="17119"/>
                    <a:pt x="11162" y="9404"/>
                    <a:pt x="11299" y="8994"/>
                  </a:cubicBezTo>
                  <a:cubicBezTo>
                    <a:pt x="11870" y="7282"/>
                    <a:pt x="14312" y="4725"/>
                    <a:pt x="13422" y="3698"/>
                  </a:cubicBezTo>
                  <a:cubicBezTo>
                    <a:pt x="13253" y="3504"/>
                    <a:pt x="13065" y="3429"/>
                    <a:pt x="12873" y="3429"/>
                  </a:cubicBezTo>
                  <a:cubicBezTo>
                    <a:pt x="12206" y="3429"/>
                    <a:pt x="11505" y="4337"/>
                    <a:pt x="11505" y="4337"/>
                  </a:cubicBezTo>
                  <a:cubicBezTo>
                    <a:pt x="11505" y="4337"/>
                    <a:pt x="12737" y="2511"/>
                    <a:pt x="11596" y="1941"/>
                  </a:cubicBezTo>
                  <a:cubicBezTo>
                    <a:pt x="11423" y="1854"/>
                    <a:pt x="11245" y="1817"/>
                    <a:pt x="11068" y="1817"/>
                  </a:cubicBezTo>
                  <a:cubicBezTo>
                    <a:pt x="10077" y="1817"/>
                    <a:pt x="9108" y="2968"/>
                    <a:pt x="9108" y="2968"/>
                  </a:cubicBezTo>
                  <a:cubicBezTo>
                    <a:pt x="9108" y="2968"/>
                    <a:pt x="9998" y="1005"/>
                    <a:pt x="8811" y="525"/>
                  </a:cubicBezTo>
                  <a:cubicBezTo>
                    <a:pt x="8658" y="464"/>
                    <a:pt x="8505" y="437"/>
                    <a:pt x="8355" y="437"/>
                  </a:cubicBezTo>
                  <a:cubicBezTo>
                    <a:pt x="7338" y="437"/>
                    <a:pt x="6437" y="1667"/>
                    <a:pt x="6437" y="1667"/>
                  </a:cubicBezTo>
                  <a:cubicBezTo>
                    <a:pt x="6437" y="1667"/>
                    <a:pt x="6962" y="388"/>
                    <a:pt x="5753" y="23"/>
                  </a:cubicBezTo>
                  <a:cubicBezTo>
                    <a:pt x="5703" y="8"/>
                    <a:pt x="5651" y="1"/>
                    <a:pt x="5599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6" name="Google Shape;2226;p90">
              <a:extLst>
                <a:ext uri="{FF2B5EF4-FFF2-40B4-BE49-F238E27FC236}">
                  <a16:creationId xmlns:a16="http://schemas.microsoft.com/office/drawing/2014/main" id="{AE7D878D-08BF-C2C0-2281-0600298FC24B}"/>
                </a:ext>
              </a:extLst>
            </p:cNvPr>
            <p:cNvSpPr/>
            <p:nvPr/>
          </p:nvSpPr>
          <p:spPr>
            <a:xfrm>
              <a:off x="1682789" y="1305837"/>
              <a:ext cx="63547" cy="123763"/>
            </a:xfrm>
            <a:custGeom>
              <a:avLst/>
              <a:gdLst/>
              <a:ahLst/>
              <a:cxnLst/>
              <a:rect l="l" t="t" r="r" b="b"/>
              <a:pathLst>
                <a:path w="2920" h="5687" extrusionOk="0">
                  <a:moveTo>
                    <a:pt x="2846" y="0"/>
                  </a:moveTo>
                  <a:cubicBezTo>
                    <a:pt x="2823" y="0"/>
                    <a:pt x="2795" y="9"/>
                    <a:pt x="2762" y="28"/>
                  </a:cubicBezTo>
                  <a:cubicBezTo>
                    <a:pt x="662" y="1626"/>
                    <a:pt x="274" y="3132"/>
                    <a:pt x="0" y="5643"/>
                  </a:cubicBezTo>
                  <a:cubicBezTo>
                    <a:pt x="0" y="5668"/>
                    <a:pt x="21" y="5686"/>
                    <a:pt x="43" y="5686"/>
                  </a:cubicBezTo>
                  <a:cubicBezTo>
                    <a:pt x="62" y="5686"/>
                    <a:pt x="81" y="5674"/>
                    <a:pt x="92" y="5643"/>
                  </a:cubicBezTo>
                  <a:cubicBezTo>
                    <a:pt x="594" y="3132"/>
                    <a:pt x="1050" y="2014"/>
                    <a:pt x="2854" y="119"/>
                  </a:cubicBezTo>
                  <a:cubicBezTo>
                    <a:pt x="2919" y="54"/>
                    <a:pt x="2902" y="0"/>
                    <a:pt x="2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7" name="Google Shape;2227;p90">
              <a:extLst>
                <a:ext uri="{FF2B5EF4-FFF2-40B4-BE49-F238E27FC236}">
                  <a16:creationId xmlns:a16="http://schemas.microsoft.com/office/drawing/2014/main" id="{BA5C5BCA-BEF0-E14F-1977-F9557F848DE5}"/>
                </a:ext>
              </a:extLst>
            </p:cNvPr>
            <p:cNvSpPr/>
            <p:nvPr/>
          </p:nvSpPr>
          <p:spPr>
            <a:xfrm>
              <a:off x="1628143" y="1276697"/>
              <a:ext cx="66419" cy="131924"/>
            </a:xfrm>
            <a:custGeom>
              <a:avLst/>
              <a:gdLst/>
              <a:ahLst/>
              <a:cxnLst/>
              <a:rect l="l" t="t" r="r" b="b"/>
              <a:pathLst>
                <a:path w="3052" h="6062" extrusionOk="0">
                  <a:moveTo>
                    <a:pt x="2967" y="0"/>
                  </a:moveTo>
                  <a:cubicBezTo>
                    <a:pt x="2940" y="0"/>
                    <a:pt x="2907" y="13"/>
                    <a:pt x="2877" y="43"/>
                  </a:cubicBezTo>
                  <a:cubicBezTo>
                    <a:pt x="914" y="1938"/>
                    <a:pt x="503" y="3421"/>
                    <a:pt x="1" y="6023"/>
                  </a:cubicBezTo>
                  <a:cubicBezTo>
                    <a:pt x="1" y="6050"/>
                    <a:pt x="16" y="6061"/>
                    <a:pt x="34" y="6061"/>
                  </a:cubicBezTo>
                  <a:cubicBezTo>
                    <a:pt x="46" y="6061"/>
                    <a:pt x="60" y="6056"/>
                    <a:pt x="69" y="6046"/>
                  </a:cubicBezTo>
                  <a:cubicBezTo>
                    <a:pt x="800" y="3444"/>
                    <a:pt x="1302" y="2234"/>
                    <a:pt x="2991" y="112"/>
                  </a:cubicBezTo>
                  <a:cubicBezTo>
                    <a:pt x="3052" y="51"/>
                    <a:pt x="3021" y="0"/>
                    <a:pt x="2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8" name="Google Shape;2228;p90">
              <a:extLst>
                <a:ext uri="{FF2B5EF4-FFF2-40B4-BE49-F238E27FC236}">
                  <a16:creationId xmlns:a16="http://schemas.microsoft.com/office/drawing/2014/main" id="{7BC2154B-4B22-A4CE-27FF-E5A1E7CE704D}"/>
                </a:ext>
              </a:extLst>
            </p:cNvPr>
            <p:cNvSpPr/>
            <p:nvPr/>
          </p:nvSpPr>
          <p:spPr>
            <a:xfrm>
              <a:off x="1575000" y="1254260"/>
              <a:ext cx="57932" cy="136277"/>
            </a:xfrm>
            <a:custGeom>
              <a:avLst/>
              <a:gdLst/>
              <a:ahLst/>
              <a:cxnLst/>
              <a:rect l="l" t="t" r="r" b="b"/>
              <a:pathLst>
                <a:path w="2662" h="6262" extrusionOk="0">
                  <a:moveTo>
                    <a:pt x="2641" y="1"/>
                  </a:moveTo>
                  <a:cubicBezTo>
                    <a:pt x="2624" y="1"/>
                    <a:pt x="2586" y="30"/>
                    <a:pt x="2534" y="93"/>
                  </a:cubicBezTo>
                  <a:cubicBezTo>
                    <a:pt x="891" y="1850"/>
                    <a:pt x="137" y="3517"/>
                    <a:pt x="0" y="6210"/>
                  </a:cubicBezTo>
                  <a:cubicBezTo>
                    <a:pt x="0" y="6244"/>
                    <a:pt x="23" y="6261"/>
                    <a:pt x="49" y="6261"/>
                  </a:cubicBezTo>
                  <a:cubicBezTo>
                    <a:pt x="75" y="6261"/>
                    <a:pt x="103" y="6244"/>
                    <a:pt x="115" y="6210"/>
                  </a:cubicBezTo>
                  <a:cubicBezTo>
                    <a:pt x="480" y="3608"/>
                    <a:pt x="1096" y="2284"/>
                    <a:pt x="2602" y="116"/>
                  </a:cubicBezTo>
                  <a:cubicBezTo>
                    <a:pt x="2652" y="41"/>
                    <a:pt x="2661" y="1"/>
                    <a:pt x="2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9" name="Google Shape;2229;p90">
              <a:extLst>
                <a:ext uri="{FF2B5EF4-FFF2-40B4-BE49-F238E27FC236}">
                  <a16:creationId xmlns:a16="http://schemas.microsoft.com/office/drawing/2014/main" id="{CD7AFB0D-4E59-843A-06D6-DEA63F35EA16}"/>
                </a:ext>
              </a:extLst>
            </p:cNvPr>
            <p:cNvSpPr/>
            <p:nvPr/>
          </p:nvSpPr>
          <p:spPr>
            <a:xfrm>
              <a:off x="1568536" y="1404529"/>
              <a:ext cx="264784" cy="220824"/>
            </a:xfrm>
            <a:custGeom>
              <a:avLst/>
              <a:gdLst/>
              <a:ahLst/>
              <a:cxnLst/>
              <a:rect l="l" t="t" r="r" b="b"/>
              <a:pathLst>
                <a:path w="12167" h="10147" extrusionOk="0">
                  <a:moveTo>
                    <a:pt x="10554" y="0"/>
                  </a:moveTo>
                  <a:cubicBezTo>
                    <a:pt x="9171" y="0"/>
                    <a:pt x="7617" y="2453"/>
                    <a:pt x="6962" y="3824"/>
                  </a:cubicBezTo>
                  <a:cubicBezTo>
                    <a:pt x="6962" y="3824"/>
                    <a:pt x="5574" y="3181"/>
                    <a:pt x="4107" y="3181"/>
                  </a:cubicBezTo>
                  <a:cubicBezTo>
                    <a:pt x="3278" y="3181"/>
                    <a:pt x="2424" y="3387"/>
                    <a:pt x="1781" y="4030"/>
                  </a:cubicBezTo>
                  <a:cubicBezTo>
                    <a:pt x="1" y="5810"/>
                    <a:pt x="5410" y="10147"/>
                    <a:pt x="5410" y="10147"/>
                  </a:cubicBezTo>
                  <a:cubicBezTo>
                    <a:pt x="5410" y="10147"/>
                    <a:pt x="8058" y="8230"/>
                    <a:pt x="9039" y="7157"/>
                  </a:cubicBezTo>
                  <a:cubicBezTo>
                    <a:pt x="10021" y="6061"/>
                    <a:pt x="12167" y="629"/>
                    <a:pt x="11025" y="104"/>
                  </a:cubicBezTo>
                  <a:cubicBezTo>
                    <a:pt x="10872" y="33"/>
                    <a:pt x="10714" y="0"/>
                    <a:pt x="10554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30" name="Google Shape;2230;p90">
              <a:extLst>
                <a:ext uri="{FF2B5EF4-FFF2-40B4-BE49-F238E27FC236}">
                  <a16:creationId xmlns:a16="http://schemas.microsoft.com/office/drawing/2014/main" id="{6BE5441C-D204-4498-FFE7-EE5764AB72D3}"/>
                </a:ext>
              </a:extLst>
            </p:cNvPr>
            <p:cNvSpPr/>
            <p:nvPr/>
          </p:nvSpPr>
          <p:spPr>
            <a:xfrm>
              <a:off x="1605402" y="1405291"/>
              <a:ext cx="193142" cy="85984"/>
            </a:xfrm>
            <a:custGeom>
              <a:avLst/>
              <a:gdLst/>
              <a:ahLst/>
              <a:cxnLst/>
              <a:rect l="l" t="t" r="r" b="b"/>
              <a:pathLst>
                <a:path w="8875" h="3951" extrusionOk="0">
                  <a:moveTo>
                    <a:pt x="8852" y="0"/>
                  </a:moveTo>
                  <a:cubicBezTo>
                    <a:pt x="6912" y="23"/>
                    <a:pt x="5999" y="2055"/>
                    <a:pt x="5200" y="3538"/>
                  </a:cubicBezTo>
                  <a:cubicBezTo>
                    <a:pt x="4436" y="3184"/>
                    <a:pt x="3516" y="2958"/>
                    <a:pt x="2615" y="2958"/>
                  </a:cubicBezTo>
                  <a:cubicBezTo>
                    <a:pt x="1659" y="2958"/>
                    <a:pt x="724" y="3212"/>
                    <a:pt x="19" y="3835"/>
                  </a:cubicBezTo>
                  <a:cubicBezTo>
                    <a:pt x="0" y="3853"/>
                    <a:pt x="26" y="3887"/>
                    <a:pt x="61" y="3887"/>
                  </a:cubicBezTo>
                  <a:cubicBezTo>
                    <a:pt x="70" y="3887"/>
                    <a:pt x="78" y="3885"/>
                    <a:pt x="87" y="3881"/>
                  </a:cubicBezTo>
                  <a:cubicBezTo>
                    <a:pt x="683" y="3474"/>
                    <a:pt x="1447" y="3317"/>
                    <a:pt x="2241" y="3317"/>
                  </a:cubicBezTo>
                  <a:cubicBezTo>
                    <a:pt x="3271" y="3317"/>
                    <a:pt x="4352" y="3581"/>
                    <a:pt x="5177" y="3903"/>
                  </a:cubicBezTo>
                  <a:cubicBezTo>
                    <a:pt x="5217" y="3933"/>
                    <a:pt x="5257" y="3950"/>
                    <a:pt x="5295" y="3950"/>
                  </a:cubicBezTo>
                  <a:cubicBezTo>
                    <a:pt x="5344" y="3950"/>
                    <a:pt x="5390" y="3922"/>
                    <a:pt x="5428" y="3858"/>
                  </a:cubicBezTo>
                  <a:cubicBezTo>
                    <a:pt x="6250" y="2443"/>
                    <a:pt x="7072" y="366"/>
                    <a:pt x="8875" y="23"/>
                  </a:cubicBezTo>
                  <a:cubicBezTo>
                    <a:pt x="8875" y="23"/>
                    <a:pt x="8875" y="0"/>
                    <a:pt x="8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31" name="Google Shape;2231;p90">
              <a:extLst>
                <a:ext uri="{FF2B5EF4-FFF2-40B4-BE49-F238E27FC236}">
                  <a16:creationId xmlns:a16="http://schemas.microsoft.com/office/drawing/2014/main" id="{8BA2D6A0-839B-1C8D-6DB5-753E998F6423}"/>
                </a:ext>
              </a:extLst>
            </p:cNvPr>
            <p:cNvSpPr/>
            <p:nvPr/>
          </p:nvSpPr>
          <p:spPr>
            <a:xfrm>
              <a:off x="1354939" y="1532949"/>
              <a:ext cx="523236" cy="616314"/>
            </a:xfrm>
            <a:custGeom>
              <a:avLst/>
              <a:gdLst/>
              <a:ahLst/>
              <a:cxnLst/>
              <a:rect l="l" t="t" r="r" b="b"/>
              <a:pathLst>
                <a:path w="24043" h="28320" extrusionOk="0">
                  <a:moveTo>
                    <a:pt x="3607" y="0"/>
                  </a:moveTo>
                  <a:cubicBezTo>
                    <a:pt x="3607" y="0"/>
                    <a:pt x="1" y="10774"/>
                    <a:pt x="1096" y="13490"/>
                  </a:cubicBezTo>
                  <a:cubicBezTo>
                    <a:pt x="1872" y="15385"/>
                    <a:pt x="12007" y="23967"/>
                    <a:pt x="19311" y="27642"/>
                  </a:cubicBezTo>
                  <a:cubicBezTo>
                    <a:pt x="20230" y="28105"/>
                    <a:pt x="21051" y="28320"/>
                    <a:pt x="21714" y="28320"/>
                  </a:cubicBezTo>
                  <a:cubicBezTo>
                    <a:pt x="23371" y="28320"/>
                    <a:pt x="24043" y="26974"/>
                    <a:pt x="22803" y="24789"/>
                  </a:cubicBezTo>
                  <a:cubicBezTo>
                    <a:pt x="21320" y="22187"/>
                    <a:pt x="16024" y="15453"/>
                    <a:pt x="13376" y="12075"/>
                  </a:cubicBezTo>
                  <a:lnTo>
                    <a:pt x="16001" y="5296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32" name="Google Shape;2232;p90">
              <a:extLst>
                <a:ext uri="{FF2B5EF4-FFF2-40B4-BE49-F238E27FC236}">
                  <a16:creationId xmlns:a16="http://schemas.microsoft.com/office/drawing/2014/main" id="{5C34837B-D903-7261-5CFD-F6BBD034C598}"/>
                </a:ext>
              </a:extLst>
            </p:cNvPr>
            <p:cNvSpPr/>
            <p:nvPr/>
          </p:nvSpPr>
          <p:spPr>
            <a:xfrm>
              <a:off x="1447342" y="1590075"/>
              <a:ext cx="209943" cy="93035"/>
            </a:xfrm>
            <a:custGeom>
              <a:avLst/>
              <a:gdLst/>
              <a:ahLst/>
              <a:cxnLst/>
              <a:rect l="l" t="t" r="r" b="b"/>
              <a:pathLst>
                <a:path w="9647" h="4275" extrusionOk="0">
                  <a:moveTo>
                    <a:pt x="46" y="0"/>
                  </a:moveTo>
                  <a:cubicBezTo>
                    <a:pt x="23" y="0"/>
                    <a:pt x="0" y="23"/>
                    <a:pt x="23" y="46"/>
                  </a:cubicBezTo>
                  <a:cubicBezTo>
                    <a:pt x="731" y="525"/>
                    <a:pt x="3903" y="1940"/>
                    <a:pt x="4702" y="2283"/>
                  </a:cubicBezTo>
                  <a:cubicBezTo>
                    <a:pt x="5478" y="2625"/>
                    <a:pt x="8742" y="3926"/>
                    <a:pt x="9564" y="4269"/>
                  </a:cubicBezTo>
                  <a:cubicBezTo>
                    <a:pt x="9573" y="4273"/>
                    <a:pt x="9582" y="4275"/>
                    <a:pt x="9590" y="4275"/>
                  </a:cubicBezTo>
                  <a:cubicBezTo>
                    <a:pt x="9624" y="4275"/>
                    <a:pt x="9647" y="4241"/>
                    <a:pt x="9610" y="4223"/>
                  </a:cubicBezTo>
                  <a:cubicBezTo>
                    <a:pt x="8811" y="3858"/>
                    <a:pt x="5661" y="2306"/>
                    <a:pt x="4862" y="1963"/>
                  </a:cubicBezTo>
                  <a:cubicBezTo>
                    <a:pt x="4063" y="1598"/>
                    <a:pt x="868" y="20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33" name="Google Shape;2233;p90">
              <a:extLst>
                <a:ext uri="{FF2B5EF4-FFF2-40B4-BE49-F238E27FC236}">
                  <a16:creationId xmlns:a16="http://schemas.microsoft.com/office/drawing/2014/main" id="{0C45E969-A858-2088-31EC-8632C2A1786D}"/>
                </a:ext>
              </a:extLst>
            </p:cNvPr>
            <p:cNvSpPr/>
            <p:nvPr/>
          </p:nvSpPr>
          <p:spPr>
            <a:xfrm>
              <a:off x="1748859" y="2121077"/>
              <a:ext cx="58498" cy="55364"/>
            </a:xfrm>
            <a:custGeom>
              <a:avLst/>
              <a:gdLst/>
              <a:ahLst/>
              <a:cxnLst/>
              <a:rect l="l" t="t" r="r" b="b"/>
              <a:pathLst>
                <a:path w="2688" h="2544" extrusionOk="0">
                  <a:moveTo>
                    <a:pt x="69" y="1"/>
                  </a:moveTo>
                  <a:cubicBezTo>
                    <a:pt x="23" y="1"/>
                    <a:pt x="0" y="69"/>
                    <a:pt x="46" y="92"/>
                  </a:cubicBezTo>
                  <a:cubicBezTo>
                    <a:pt x="274" y="274"/>
                    <a:pt x="525" y="411"/>
                    <a:pt x="776" y="594"/>
                  </a:cubicBezTo>
                  <a:cubicBezTo>
                    <a:pt x="1005" y="777"/>
                    <a:pt x="1233" y="982"/>
                    <a:pt x="1438" y="1187"/>
                  </a:cubicBezTo>
                  <a:cubicBezTo>
                    <a:pt x="1530" y="1256"/>
                    <a:pt x="1598" y="1324"/>
                    <a:pt x="1689" y="1416"/>
                  </a:cubicBezTo>
                  <a:cubicBezTo>
                    <a:pt x="1712" y="1484"/>
                    <a:pt x="1735" y="1575"/>
                    <a:pt x="1758" y="1644"/>
                  </a:cubicBezTo>
                  <a:cubicBezTo>
                    <a:pt x="1826" y="1827"/>
                    <a:pt x="1895" y="2009"/>
                    <a:pt x="1963" y="2192"/>
                  </a:cubicBezTo>
                  <a:cubicBezTo>
                    <a:pt x="1973" y="2212"/>
                    <a:pt x="1993" y="2224"/>
                    <a:pt x="2011" y="2224"/>
                  </a:cubicBezTo>
                  <a:cubicBezTo>
                    <a:pt x="2034" y="2224"/>
                    <a:pt x="2055" y="2207"/>
                    <a:pt x="2055" y="2169"/>
                  </a:cubicBezTo>
                  <a:cubicBezTo>
                    <a:pt x="2009" y="1986"/>
                    <a:pt x="1963" y="1804"/>
                    <a:pt x="1872" y="1621"/>
                  </a:cubicBezTo>
                  <a:lnTo>
                    <a:pt x="1872" y="1621"/>
                  </a:lnTo>
                  <a:cubicBezTo>
                    <a:pt x="2146" y="1895"/>
                    <a:pt x="2397" y="2192"/>
                    <a:pt x="2625" y="2534"/>
                  </a:cubicBezTo>
                  <a:cubicBezTo>
                    <a:pt x="2631" y="2540"/>
                    <a:pt x="2639" y="2543"/>
                    <a:pt x="2647" y="2543"/>
                  </a:cubicBezTo>
                  <a:cubicBezTo>
                    <a:pt x="2668" y="2543"/>
                    <a:pt x="2688" y="2522"/>
                    <a:pt x="2671" y="2488"/>
                  </a:cubicBezTo>
                  <a:cubicBezTo>
                    <a:pt x="2443" y="1918"/>
                    <a:pt x="2100" y="1370"/>
                    <a:pt x="1644" y="936"/>
                  </a:cubicBezTo>
                  <a:cubicBezTo>
                    <a:pt x="1415" y="731"/>
                    <a:pt x="1164" y="548"/>
                    <a:pt x="890" y="389"/>
                  </a:cubicBezTo>
                  <a:cubicBezTo>
                    <a:pt x="639" y="229"/>
                    <a:pt x="365" y="69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grpSp>
        <p:nvGrpSpPr>
          <p:cNvPr id="2234" name="Google Shape;2234;p90">
            <a:extLst>
              <a:ext uri="{FF2B5EF4-FFF2-40B4-BE49-F238E27FC236}">
                <a16:creationId xmlns:a16="http://schemas.microsoft.com/office/drawing/2014/main" id="{7F9CB0F8-C57F-FCA8-25BF-EAC41A31D6B9}"/>
              </a:ext>
            </a:extLst>
          </p:cNvPr>
          <p:cNvGrpSpPr/>
          <p:nvPr/>
        </p:nvGrpSpPr>
        <p:grpSpPr>
          <a:xfrm>
            <a:off x="1034654" y="1528957"/>
            <a:ext cx="1311899" cy="2888086"/>
            <a:chOff x="1342366" y="1528957"/>
            <a:chExt cx="1311899" cy="2888086"/>
          </a:xfrm>
        </p:grpSpPr>
        <p:cxnSp>
          <p:nvCxnSpPr>
            <p:cNvPr id="2235" name="Google Shape;2235;p90">
              <a:extLst>
                <a:ext uri="{FF2B5EF4-FFF2-40B4-BE49-F238E27FC236}">
                  <a16:creationId xmlns:a16="http://schemas.microsoft.com/office/drawing/2014/main" id="{D36652A9-6F58-78EA-61E3-868948855017}"/>
                </a:ext>
              </a:extLst>
            </p:cNvPr>
            <p:cNvCxnSpPr/>
            <p:nvPr/>
          </p:nvCxnSpPr>
          <p:spPr>
            <a:xfrm rot="10800000" flipH="1">
              <a:off x="1372750" y="3275650"/>
              <a:ext cx="686400" cy="564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6" name="Google Shape;2236;p90">
              <a:extLst>
                <a:ext uri="{FF2B5EF4-FFF2-40B4-BE49-F238E27FC236}">
                  <a16:creationId xmlns:a16="http://schemas.microsoft.com/office/drawing/2014/main" id="{E629265C-0168-5521-ABC5-DA2A277FA5FB}"/>
                </a:ext>
              </a:extLst>
            </p:cNvPr>
            <p:cNvCxnSpPr/>
            <p:nvPr/>
          </p:nvCxnSpPr>
          <p:spPr>
            <a:xfrm rot="10800000">
              <a:off x="1937750" y="2675975"/>
              <a:ext cx="122400" cy="60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7" name="Google Shape;2237;p90">
              <a:extLst>
                <a:ext uri="{FF2B5EF4-FFF2-40B4-BE49-F238E27FC236}">
                  <a16:creationId xmlns:a16="http://schemas.microsoft.com/office/drawing/2014/main" id="{40A68B47-9071-51B3-CAD8-C3F8CA7A1AE6}"/>
                </a:ext>
              </a:extLst>
            </p:cNvPr>
            <p:cNvCxnSpPr/>
            <p:nvPr/>
          </p:nvCxnSpPr>
          <p:spPr>
            <a:xfrm rot="10800000" flipH="1">
              <a:off x="2337175" y="4109500"/>
              <a:ext cx="60900" cy="286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8" name="Google Shape;2238;p90">
              <a:extLst>
                <a:ext uri="{FF2B5EF4-FFF2-40B4-BE49-F238E27FC236}">
                  <a16:creationId xmlns:a16="http://schemas.microsoft.com/office/drawing/2014/main" id="{5844942C-7774-A7C0-E6B3-63F553D02FA3}"/>
                </a:ext>
              </a:extLst>
            </p:cNvPr>
            <p:cNvCxnSpPr/>
            <p:nvPr/>
          </p:nvCxnSpPr>
          <p:spPr>
            <a:xfrm rot="10800000">
              <a:off x="2389150" y="3336275"/>
              <a:ext cx="10800" cy="766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9" name="Google Shape;2239;p90">
              <a:extLst>
                <a:ext uri="{FF2B5EF4-FFF2-40B4-BE49-F238E27FC236}">
                  <a16:creationId xmlns:a16="http://schemas.microsoft.com/office/drawing/2014/main" id="{E1E4EB04-5781-D5F1-795B-ACBE09793072}"/>
                </a:ext>
              </a:extLst>
            </p:cNvPr>
            <p:cNvCxnSpPr/>
            <p:nvPr/>
          </p:nvCxnSpPr>
          <p:spPr>
            <a:xfrm rot="10800000">
              <a:off x="2164325" y="2627775"/>
              <a:ext cx="227400" cy="715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0" name="Google Shape;2240;p90">
              <a:extLst>
                <a:ext uri="{FF2B5EF4-FFF2-40B4-BE49-F238E27FC236}">
                  <a16:creationId xmlns:a16="http://schemas.microsoft.com/office/drawing/2014/main" id="{BCB08F18-0FBF-7131-8519-2D3DD69489DE}"/>
                </a:ext>
              </a:extLst>
            </p:cNvPr>
            <p:cNvCxnSpPr/>
            <p:nvPr/>
          </p:nvCxnSpPr>
          <p:spPr>
            <a:xfrm rot="10800000" flipH="1">
              <a:off x="1937750" y="2626550"/>
              <a:ext cx="232500" cy="552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1" name="Google Shape;2241;p90">
              <a:extLst>
                <a:ext uri="{FF2B5EF4-FFF2-40B4-BE49-F238E27FC236}">
                  <a16:creationId xmlns:a16="http://schemas.microsoft.com/office/drawing/2014/main" id="{412DA2A5-1F7F-E089-654F-1A120D47C891}"/>
                </a:ext>
              </a:extLst>
            </p:cNvPr>
            <p:cNvCxnSpPr/>
            <p:nvPr/>
          </p:nvCxnSpPr>
          <p:spPr>
            <a:xfrm rot="10800000" flipH="1">
              <a:off x="2104200" y="2536975"/>
              <a:ext cx="24600" cy="10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2" name="Google Shape;2242;p90">
              <a:extLst>
                <a:ext uri="{FF2B5EF4-FFF2-40B4-BE49-F238E27FC236}">
                  <a16:creationId xmlns:a16="http://schemas.microsoft.com/office/drawing/2014/main" id="{BD625918-B1A5-16B0-7359-3F4AA7C19150}"/>
                </a:ext>
              </a:extLst>
            </p:cNvPr>
            <p:cNvCxnSpPr/>
            <p:nvPr/>
          </p:nvCxnSpPr>
          <p:spPr>
            <a:xfrm rot="10800000">
              <a:off x="2100150" y="2179975"/>
              <a:ext cx="28500" cy="365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3" name="Google Shape;2243;p90">
              <a:extLst>
                <a:ext uri="{FF2B5EF4-FFF2-40B4-BE49-F238E27FC236}">
                  <a16:creationId xmlns:a16="http://schemas.microsoft.com/office/drawing/2014/main" id="{E0599FF0-EEB2-B53A-4DEF-3B44FBE76CC5}"/>
                </a:ext>
              </a:extLst>
            </p:cNvPr>
            <p:cNvCxnSpPr/>
            <p:nvPr/>
          </p:nvCxnSpPr>
          <p:spPr>
            <a:xfrm>
              <a:off x="2014550" y="2124000"/>
              <a:ext cx="181800" cy="117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4" name="Google Shape;2244;p90">
              <a:extLst>
                <a:ext uri="{FF2B5EF4-FFF2-40B4-BE49-F238E27FC236}">
                  <a16:creationId xmlns:a16="http://schemas.microsoft.com/office/drawing/2014/main" id="{C1E914EC-13B0-0782-718C-3169B3596511}"/>
                </a:ext>
              </a:extLst>
            </p:cNvPr>
            <p:cNvCxnSpPr/>
            <p:nvPr/>
          </p:nvCxnSpPr>
          <p:spPr>
            <a:xfrm rot="10800000">
              <a:off x="1723800" y="1802400"/>
              <a:ext cx="294000" cy="321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5" name="Google Shape;2245;p90">
              <a:extLst>
                <a:ext uri="{FF2B5EF4-FFF2-40B4-BE49-F238E27FC236}">
                  <a16:creationId xmlns:a16="http://schemas.microsoft.com/office/drawing/2014/main" id="{C2FDB384-F72C-91E4-FF43-EEAF1B800908}"/>
                </a:ext>
              </a:extLst>
            </p:cNvPr>
            <p:cNvCxnSpPr/>
            <p:nvPr/>
          </p:nvCxnSpPr>
          <p:spPr>
            <a:xfrm rot="10800000" flipH="1">
              <a:off x="1728175" y="1552650"/>
              <a:ext cx="75900" cy="258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6" name="Google Shape;2246;p90">
              <a:extLst>
                <a:ext uri="{FF2B5EF4-FFF2-40B4-BE49-F238E27FC236}">
                  <a16:creationId xmlns:a16="http://schemas.microsoft.com/office/drawing/2014/main" id="{6066DCC3-07B5-67F6-0CC9-F909AED0D33B}"/>
                </a:ext>
              </a:extLst>
            </p:cNvPr>
            <p:cNvCxnSpPr/>
            <p:nvPr/>
          </p:nvCxnSpPr>
          <p:spPr>
            <a:xfrm>
              <a:off x="2196850" y="2242325"/>
              <a:ext cx="138000" cy="155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7" name="Google Shape;2247;p90">
              <a:extLst>
                <a:ext uri="{FF2B5EF4-FFF2-40B4-BE49-F238E27FC236}">
                  <a16:creationId xmlns:a16="http://schemas.microsoft.com/office/drawing/2014/main" id="{8DB8321E-C699-27A1-D6AC-BF7D55D3FE46}"/>
                </a:ext>
              </a:extLst>
            </p:cNvPr>
            <p:cNvCxnSpPr/>
            <p:nvPr/>
          </p:nvCxnSpPr>
          <p:spPr>
            <a:xfrm rot="10800000" flipH="1">
              <a:off x="2338700" y="2360700"/>
              <a:ext cx="293400" cy="39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8" name="Google Shape;2248;p90">
              <a:extLst>
                <a:ext uri="{FF2B5EF4-FFF2-40B4-BE49-F238E27FC236}">
                  <a16:creationId xmlns:a16="http://schemas.microsoft.com/office/drawing/2014/main" id="{F29E7F6D-DE7F-1D02-DF58-881A1D4D85AD}"/>
                </a:ext>
              </a:extLst>
            </p:cNvPr>
            <p:cNvSpPr/>
            <p:nvPr/>
          </p:nvSpPr>
          <p:spPr>
            <a:xfrm rot="-3270866">
              <a:off x="1920382" y="2662763"/>
              <a:ext cx="43529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49" name="Google Shape;2249;p90">
              <a:extLst>
                <a:ext uri="{FF2B5EF4-FFF2-40B4-BE49-F238E27FC236}">
                  <a16:creationId xmlns:a16="http://schemas.microsoft.com/office/drawing/2014/main" id="{083A8F76-C58A-D40D-928D-0A364051258E}"/>
                </a:ext>
              </a:extLst>
            </p:cNvPr>
            <p:cNvSpPr/>
            <p:nvPr/>
          </p:nvSpPr>
          <p:spPr>
            <a:xfrm rot="-3270866">
              <a:off x="2144232" y="2609926"/>
              <a:ext cx="43529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0" name="Google Shape;2250;p90">
              <a:extLst>
                <a:ext uri="{FF2B5EF4-FFF2-40B4-BE49-F238E27FC236}">
                  <a16:creationId xmlns:a16="http://schemas.microsoft.com/office/drawing/2014/main" id="{CC8B604D-BE65-83F6-C1D1-2466BCFD7AAE}"/>
                </a:ext>
              </a:extLst>
            </p:cNvPr>
            <p:cNvSpPr/>
            <p:nvPr/>
          </p:nvSpPr>
          <p:spPr>
            <a:xfrm rot="-3270866">
              <a:off x="2083682" y="2623851"/>
              <a:ext cx="43529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1" name="Google Shape;2251;p90">
              <a:extLst>
                <a:ext uri="{FF2B5EF4-FFF2-40B4-BE49-F238E27FC236}">
                  <a16:creationId xmlns:a16="http://schemas.microsoft.com/office/drawing/2014/main" id="{B047C2A9-CB3F-4295-B60C-04EBAD6D9164}"/>
                </a:ext>
              </a:extLst>
            </p:cNvPr>
            <p:cNvSpPr/>
            <p:nvPr/>
          </p:nvSpPr>
          <p:spPr>
            <a:xfrm rot="-2071204">
              <a:off x="2104657" y="2519725"/>
              <a:ext cx="43530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2" name="Google Shape;2252;p90">
              <a:extLst>
                <a:ext uri="{FF2B5EF4-FFF2-40B4-BE49-F238E27FC236}">
                  <a16:creationId xmlns:a16="http://schemas.microsoft.com/office/drawing/2014/main" id="{77D5FE48-A74A-0A6E-3F0D-193FCC11A104}"/>
                </a:ext>
              </a:extLst>
            </p:cNvPr>
            <p:cNvSpPr/>
            <p:nvPr/>
          </p:nvSpPr>
          <p:spPr>
            <a:xfrm rot="-2071204">
              <a:off x="2315507" y="2376825"/>
              <a:ext cx="43530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3" name="Google Shape;2253;p90">
              <a:extLst>
                <a:ext uri="{FF2B5EF4-FFF2-40B4-BE49-F238E27FC236}">
                  <a16:creationId xmlns:a16="http://schemas.microsoft.com/office/drawing/2014/main" id="{759EC7D6-826D-859C-B1C1-3F9F6737BC2A}"/>
                </a:ext>
              </a:extLst>
            </p:cNvPr>
            <p:cNvSpPr/>
            <p:nvPr/>
          </p:nvSpPr>
          <p:spPr>
            <a:xfrm rot="-3374773">
              <a:off x="2602308" y="2341061"/>
              <a:ext cx="43531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4" name="Google Shape;2254;p90">
              <a:extLst>
                <a:ext uri="{FF2B5EF4-FFF2-40B4-BE49-F238E27FC236}">
                  <a16:creationId xmlns:a16="http://schemas.microsoft.com/office/drawing/2014/main" id="{81F6551C-0BF8-5EC3-02B6-28240FB25915}"/>
                </a:ext>
              </a:extLst>
            </p:cNvPr>
            <p:cNvSpPr/>
            <p:nvPr/>
          </p:nvSpPr>
          <p:spPr>
            <a:xfrm rot="-500407">
              <a:off x="2167259" y="2216462"/>
              <a:ext cx="43529" cy="43530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5" name="Google Shape;2255;p90">
              <a:extLst>
                <a:ext uri="{FF2B5EF4-FFF2-40B4-BE49-F238E27FC236}">
                  <a16:creationId xmlns:a16="http://schemas.microsoft.com/office/drawing/2014/main" id="{556A56E8-7358-2C15-E782-45C2E4C27B8A}"/>
                </a:ext>
              </a:extLst>
            </p:cNvPr>
            <p:cNvSpPr/>
            <p:nvPr/>
          </p:nvSpPr>
          <p:spPr>
            <a:xfrm rot="-500407">
              <a:off x="1997384" y="2105962"/>
              <a:ext cx="43529" cy="43530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6" name="Google Shape;2256;p90">
              <a:extLst>
                <a:ext uri="{FF2B5EF4-FFF2-40B4-BE49-F238E27FC236}">
                  <a16:creationId xmlns:a16="http://schemas.microsoft.com/office/drawing/2014/main" id="{9348DBFC-FFA6-2040-B79F-C279BFDD53EA}"/>
                </a:ext>
              </a:extLst>
            </p:cNvPr>
            <p:cNvSpPr/>
            <p:nvPr/>
          </p:nvSpPr>
          <p:spPr>
            <a:xfrm rot="-2430096">
              <a:off x="2080482" y="2160738"/>
              <a:ext cx="43528" cy="43534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7" name="Google Shape;2257;p90">
              <a:extLst>
                <a:ext uri="{FF2B5EF4-FFF2-40B4-BE49-F238E27FC236}">
                  <a16:creationId xmlns:a16="http://schemas.microsoft.com/office/drawing/2014/main" id="{0B3E1C0E-6FE7-4F03-2E0E-D2694542161C}"/>
                </a:ext>
              </a:extLst>
            </p:cNvPr>
            <p:cNvSpPr/>
            <p:nvPr/>
          </p:nvSpPr>
          <p:spPr>
            <a:xfrm rot="-1274369">
              <a:off x="1780534" y="1535362"/>
              <a:ext cx="43531" cy="43530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8" name="Google Shape;2258;p90">
              <a:extLst>
                <a:ext uri="{FF2B5EF4-FFF2-40B4-BE49-F238E27FC236}">
                  <a16:creationId xmlns:a16="http://schemas.microsoft.com/office/drawing/2014/main" id="{87DFF6BF-1D99-0D57-EEDB-11C35A0F1C2D}"/>
                </a:ext>
              </a:extLst>
            </p:cNvPr>
            <p:cNvSpPr/>
            <p:nvPr/>
          </p:nvSpPr>
          <p:spPr>
            <a:xfrm rot="-2071204">
              <a:off x="2032732" y="3254662"/>
              <a:ext cx="43530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9" name="Google Shape;2259;p90">
              <a:extLst>
                <a:ext uri="{FF2B5EF4-FFF2-40B4-BE49-F238E27FC236}">
                  <a16:creationId xmlns:a16="http://schemas.microsoft.com/office/drawing/2014/main" id="{11EE9B9F-F773-745B-47EE-DCB1AD8CD1D2}"/>
                </a:ext>
              </a:extLst>
            </p:cNvPr>
            <p:cNvSpPr/>
            <p:nvPr/>
          </p:nvSpPr>
          <p:spPr>
            <a:xfrm rot="-3021912">
              <a:off x="2368307" y="3323711"/>
              <a:ext cx="43530" cy="43533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60" name="Google Shape;2260;p90">
              <a:extLst>
                <a:ext uri="{FF2B5EF4-FFF2-40B4-BE49-F238E27FC236}">
                  <a16:creationId xmlns:a16="http://schemas.microsoft.com/office/drawing/2014/main" id="{2EEB6D0F-46D3-09E8-BE21-8B8460D07E53}"/>
                </a:ext>
              </a:extLst>
            </p:cNvPr>
            <p:cNvSpPr/>
            <p:nvPr/>
          </p:nvSpPr>
          <p:spPr>
            <a:xfrm rot="-2055255">
              <a:off x="2376208" y="4086886"/>
              <a:ext cx="43531" cy="43533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61" name="Google Shape;2261;p90">
              <a:extLst>
                <a:ext uri="{FF2B5EF4-FFF2-40B4-BE49-F238E27FC236}">
                  <a16:creationId xmlns:a16="http://schemas.microsoft.com/office/drawing/2014/main" id="{FC494A26-09C5-3386-A280-6D0ACCBC2283}"/>
                </a:ext>
              </a:extLst>
            </p:cNvPr>
            <p:cNvSpPr/>
            <p:nvPr/>
          </p:nvSpPr>
          <p:spPr>
            <a:xfrm rot="-2055255">
              <a:off x="2315508" y="4365036"/>
              <a:ext cx="43531" cy="43533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62" name="Google Shape;2262;p90">
              <a:extLst>
                <a:ext uri="{FF2B5EF4-FFF2-40B4-BE49-F238E27FC236}">
                  <a16:creationId xmlns:a16="http://schemas.microsoft.com/office/drawing/2014/main" id="{61BA787E-E843-2DB9-2877-3E672C571613}"/>
                </a:ext>
              </a:extLst>
            </p:cNvPr>
            <p:cNvSpPr/>
            <p:nvPr/>
          </p:nvSpPr>
          <p:spPr>
            <a:xfrm rot="951551">
              <a:off x="1347484" y="3818936"/>
              <a:ext cx="43529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2265" name="Google Shape;2265;p90">
            <a:extLst>
              <a:ext uri="{FF2B5EF4-FFF2-40B4-BE49-F238E27FC236}">
                <a16:creationId xmlns:a16="http://schemas.microsoft.com/office/drawing/2014/main" id="{B16D06AF-FD24-5D5B-E590-DC677C7727B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2673752" y="1570674"/>
            <a:ext cx="6157732" cy="31257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dirty="0" err="1">
                <a:latin typeface="DM Sans" pitchFamily="2" charset="0"/>
              </a:rPr>
              <a:t>Tidak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ada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organisasi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profesional</a:t>
            </a:r>
            <a:r>
              <a:rPr lang="en-US" dirty="0">
                <a:latin typeface="DM Sans" pitchFamily="2" charset="0"/>
              </a:rPr>
              <a:t> IT yang </a:t>
            </a:r>
            <a:r>
              <a:rPr lang="en-US" dirty="0" err="1">
                <a:latin typeface="DM Sans" pitchFamily="2" charset="0"/>
              </a:rPr>
              <a:t>dominan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sehingga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tidak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ada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kode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etik</a:t>
            </a:r>
            <a:r>
              <a:rPr lang="en-US" b="1" dirty="0">
                <a:latin typeface="DM Sans" pitchFamily="2" charset="0"/>
              </a:rPr>
              <a:t> universal </a:t>
            </a:r>
            <a:r>
              <a:rPr lang="en-US" dirty="0">
                <a:latin typeface="DM Sans" pitchFamily="2" charset="0"/>
              </a:rPr>
              <a:t>yang </a:t>
            </a:r>
            <a:r>
              <a:rPr lang="en-US" dirty="0" err="1">
                <a:latin typeface="DM Sans" pitchFamily="2" charset="0"/>
              </a:rPr>
              <a:t>berlaku</a:t>
            </a:r>
            <a:r>
              <a:rPr lang="en-US" dirty="0">
                <a:latin typeface="DM Sans" pitchFamily="2" charset="0"/>
              </a:rPr>
              <a:t> untuk </a:t>
            </a:r>
            <a:r>
              <a:rPr lang="en-US" dirty="0" err="1">
                <a:latin typeface="DM Sans" pitchFamily="2" charset="0"/>
              </a:rPr>
              <a:t>semua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>
                <a:latin typeface="DM Sans" pitchFamily="2" charset="0"/>
              </a:rPr>
              <a:t>IT Worker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DM Sans" pitchFamily="2" charset="0"/>
            </a:endParaRPr>
          </a:p>
          <a:p>
            <a:pPr marL="0" lvl="0" indent="0">
              <a:buNone/>
            </a:pPr>
            <a:r>
              <a:rPr lang="en-US" dirty="0">
                <a:latin typeface="DM Sans" pitchFamily="2" charset="0"/>
              </a:rPr>
              <a:t>IT Worker </a:t>
            </a:r>
            <a:r>
              <a:rPr lang="en-US" b="1" dirty="0" err="1">
                <a:latin typeface="DM Sans" pitchFamily="2" charset="0"/>
              </a:rPr>
              <a:t>perlu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berjejaring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dengan</a:t>
            </a:r>
            <a:r>
              <a:rPr lang="en-US" dirty="0">
                <a:latin typeface="DM Sans" pitchFamily="2" charset="0"/>
              </a:rPr>
              <a:t> orang lain, </a:t>
            </a:r>
            <a:r>
              <a:rPr lang="en-US" dirty="0" err="1">
                <a:latin typeface="DM Sans" pitchFamily="2" charset="0"/>
              </a:rPr>
              <a:t>mencari</a:t>
            </a:r>
            <a:r>
              <a:rPr lang="en-US" dirty="0">
                <a:latin typeface="DM Sans" pitchFamily="2" charset="0"/>
              </a:rPr>
              <a:t> ide baru, dan </a:t>
            </a:r>
            <a:r>
              <a:rPr lang="en-US" dirty="0" err="1">
                <a:latin typeface="DM Sans" pitchFamily="2" charset="0"/>
              </a:rPr>
              <a:t>terus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mengembangkan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keterampilan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serta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keahlian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mereka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DM Sans" pitchFamily="2" charset="0"/>
            </a:endParaRPr>
          </a:p>
          <a:p>
            <a:pPr marL="0" lvl="0" indent="0">
              <a:buNone/>
            </a:pPr>
            <a:r>
              <a:rPr lang="en-US" dirty="0" err="1">
                <a:latin typeface="DM Sans" pitchFamily="2" charset="0"/>
              </a:rPr>
              <a:t>Keanggotaan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dalam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organisasi</a:t>
            </a:r>
            <a:r>
              <a:rPr lang="en-US" dirty="0">
                <a:latin typeface="DM Sans" pitchFamily="2" charset="0"/>
              </a:rPr>
              <a:t> IT Worker </a:t>
            </a:r>
            <a:r>
              <a:rPr lang="en-US" dirty="0" err="1">
                <a:latin typeface="DM Sans" pitchFamily="2" charset="0"/>
              </a:rPr>
              <a:t>memungkinkan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seseorang</a:t>
            </a:r>
            <a:r>
              <a:rPr lang="en-US" dirty="0">
                <a:latin typeface="DM Sans" pitchFamily="2" charset="0"/>
              </a:rPr>
              <a:t> untuk </a:t>
            </a:r>
            <a:r>
              <a:rPr lang="en-US" dirty="0" err="1">
                <a:latin typeface="DM Sans" pitchFamily="2" charset="0"/>
              </a:rPr>
              <a:t>terhubung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dengan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rekan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kerja</a:t>
            </a:r>
            <a:r>
              <a:rPr lang="en-US" dirty="0">
                <a:latin typeface="DM Sans" pitchFamily="2" charset="0"/>
              </a:rPr>
              <a:t> yang </a:t>
            </a:r>
            <a:r>
              <a:rPr lang="en-US" dirty="0" err="1">
                <a:latin typeface="DM Sans" pitchFamily="2" charset="0"/>
              </a:rPr>
              <a:t>memiliki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pengalaman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serupa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membangun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hubungan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profesional</a:t>
            </a:r>
            <a:r>
              <a:rPr lang="en-US" dirty="0">
                <a:latin typeface="DM Sans" pitchFamily="2" charset="0"/>
              </a:rPr>
              <a:t>, dan </a:t>
            </a:r>
            <a:r>
              <a:rPr lang="en-US" dirty="0" err="1">
                <a:latin typeface="DM Sans" pitchFamily="2" charset="0"/>
              </a:rPr>
              <a:t>bertukar</a:t>
            </a:r>
            <a:r>
              <a:rPr lang="en-US" dirty="0">
                <a:latin typeface="DM Sans" pitchFamily="2" charset="0"/>
              </a:rPr>
              <a:t> ide.</a:t>
            </a:r>
            <a:endParaRPr sz="1600" dirty="0">
              <a:latin typeface="DM Sans" pitchFamily="2" charset="0"/>
            </a:endParaRPr>
          </a:p>
        </p:txBody>
      </p:sp>
      <p:sp>
        <p:nvSpPr>
          <p:cNvPr id="2290" name="Google Shape;2290;p90">
            <a:extLst>
              <a:ext uri="{FF2B5EF4-FFF2-40B4-BE49-F238E27FC236}">
                <a16:creationId xmlns:a16="http://schemas.microsoft.com/office/drawing/2014/main" id="{7D0F6CC0-8740-790C-20A3-A32CE57E5E00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291" name="Google Shape;2291;p90">
            <a:extLst>
              <a:ext uri="{FF2B5EF4-FFF2-40B4-BE49-F238E27FC236}">
                <a16:creationId xmlns:a16="http://schemas.microsoft.com/office/drawing/2014/main" id="{845FD46D-D822-28D4-7E78-D2EEC27F6183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292" name="Google Shape;2292;p90">
            <a:extLst>
              <a:ext uri="{FF2B5EF4-FFF2-40B4-BE49-F238E27FC236}">
                <a16:creationId xmlns:a16="http://schemas.microsoft.com/office/drawing/2014/main" id="{B04C1019-1D1C-8513-60FE-D56938CC95F7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19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4" name="Google Shape;2154;p90"/>
          <p:cNvGrpSpPr/>
          <p:nvPr/>
        </p:nvGrpSpPr>
        <p:grpSpPr>
          <a:xfrm>
            <a:off x="711402" y="1148025"/>
            <a:ext cx="1810109" cy="3387229"/>
            <a:chOff x="3043515" y="1217525"/>
            <a:chExt cx="1810109" cy="3387229"/>
          </a:xfrm>
        </p:grpSpPr>
        <p:sp>
          <p:nvSpPr>
            <p:cNvPr id="2155" name="Google Shape;2155;p90"/>
            <p:cNvSpPr/>
            <p:nvPr/>
          </p:nvSpPr>
          <p:spPr>
            <a:xfrm>
              <a:off x="4008654" y="3926199"/>
              <a:ext cx="589154" cy="678555"/>
            </a:xfrm>
            <a:custGeom>
              <a:avLst/>
              <a:gdLst/>
              <a:ahLst/>
              <a:cxnLst/>
              <a:rect l="l" t="t" r="r" b="b"/>
              <a:pathLst>
                <a:path w="27072" h="31180" extrusionOk="0">
                  <a:moveTo>
                    <a:pt x="5068" y="1"/>
                  </a:moveTo>
                  <a:cubicBezTo>
                    <a:pt x="5068" y="1"/>
                    <a:pt x="4520" y="11231"/>
                    <a:pt x="4109" y="12258"/>
                  </a:cubicBezTo>
                  <a:cubicBezTo>
                    <a:pt x="2101" y="17028"/>
                    <a:pt x="1" y="21251"/>
                    <a:pt x="24" y="21616"/>
                  </a:cubicBezTo>
                  <a:cubicBezTo>
                    <a:pt x="24" y="21685"/>
                    <a:pt x="47" y="21753"/>
                    <a:pt x="69" y="21776"/>
                  </a:cubicBezTo>
                  <a:cubicBezTo>
                    <a:pt x="777" y="22666"/>
                    <a:pt x="25132" y="31157"/>
                    <a:pt x="26067" y="31180"/>
                  </a:cubicBezTo>
                  <a:cubicBezTo>
                    <a:pt x="27003" y="31180"/>
                    <a:pt x="27072" y="28532"/>
                    <a:pt x="26410" y="27482"/>
                  </a:cubicBezTo>
                  <a:cubicBezTo>
                    <a:pt x="25748" y="26432"/>
                    <a:pt x="18033" y="19219"/>
                    <a:pt x="18033" y="19219"/>
                  </a:cubicBezTo>
                  <a:lnTo>
                    <a:pt x="20430" y="3607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56" name="Google Shape;2156;p90"/>
            <p:cNvSpPr/>
            <p:nvPr/>
          </p:nvSpPr>
          <p:spPr>
            <a:xfrm>
              <a:off x="4009154" y="4267956"/>
              <a:ext cx="588654" cy="336796"/>
            </a:xfrm>
            <a:custGeom>
              <a:avLst/>
              <a:gdLst/>
              <a:ahLst/>
              <a:cxnLst/>
              <a:rect l="l" t="t" r="r" b="b"/>
              <a:pathLst>
                <a:path w="27049" h="15476" extrusionOk="0">
                  <a:moveTo>
                    <a:pt x="2512" y="0"/>
                  </a:moveTo>
                  <a:cubicBezTo>
                    <a:pt x="1074" y="3173"/>
                    <a:pt x="1" y="5638"/>
                    <a:pt x="1" y="5912"/>
                  </a:cubicBezTo>
                  <a:cubicBezTo>
                    <a:pt x="1" y="5981"/>
                    <a:pt x="24" y="6049"/>
                    <a:pt x="46" y="6072"/>
                  </a:cubicBezTo>
                  <a:cubicBezTo>
                    <a:pt x="754" y="6962"/>
                    <a:pt x="25109" y="15453"/>
                    <a:pt x="26044" y="15476"/>
                  </a:cubicBezTo>
                  <a:cubicBezTo>
                    <a:pt x="26980" y="15476"/>
                    <a:pt x="27049" y="12828"/>
                    <a:pt x="26387" y="11778"/>
                  </a:cubicBezTo>
                  <a:cubicBezTo>
                    <a:pt x="26067" y="11276"/>
                    <a:pt x="24173" y="9404"/>
                    <a:pt x="22255" y="7555"/>
                  </a:cubicBezTo>
                  <a:lnTo>
                    <a:pt x="22255" y="7555"/>
                  </a:lnTo>
                  <a:cubicBezTo>
                    <a:pt x="22415" y="7738"/>
                    <a:pt x="24584" y="10409"/>
                    <a:pt x="24059" y="10660"/>
                  </a:cubicBezTo>
                  <a:cubicBezTo>
                    <a:pt x="24049" y="10664"/>
                    <a:pt x="24035" y="10666"/>
                    <a:pt x="24015" y="10666"/>
                  </a:cubicBezTo>
                  <a:cubicBezTo>
                    <a:pt x="22941" y="10666"/>
                    <a:pt x="6793" y="3990"/>
                    <a:pt x="2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57" name="Google Shape;2157;p90"/>
            <p:cNvSpPr/>
            <p:nvPr/>
          </p:nvSpPr>
          <p:spPr>
            <a:xfrm>
              <a:off x="3679824" y="2392780"/>
              <a:ext cx="797770" cy="1816102"/>
            </a:xfrm>
            <a:custGeom>
              <a:avLst/>
              <a:gdLst/>
              <a:ahLst/>
              <a:cxnLst/>
              <a:rect l="l" t="t" r="r" b="b"/>
              <a:pathLst>
                <a:path w="36658" h="83451" extrusionOk="0">
                  <a:moveTo>
                    <a:pt x="17987" y="1"/>
                  </a:moveTo>
                  <a:lnTo>
                    <a:pt x="4725" y="1827"/>
                  </a:lnTo>
                  <a:cubicBezTo>
                    <a:pt x="4725" y="1827"/>
                    <a:pt x="1" y="7693"/>
                    <a:pt x="2078" y="14723"/>
                  </a:cubicBezTo>
                  <a:cubicBezTo>
                    <a:pt x="5638" y="26752"/>
                    <a:pt x="16321" y="43004"/>
                    <a:pt x="16572" y="44556"/>
                  </a:cubicBezTo>
                  <a:cubicBezTo>
                    <a:pt x="17165" y="48185"/>
                    <a:pt x="18580" y="82697"/>
                    <a:pt x="18580" y="82697"/>
                  </a:cubicBezTo>
                  <a:lnTo>
                    <a:pt x="36658" y="83450"/>
                  </a:lnTo>
                  <a:cubicBezTo>
                    <a:pt x="36658" y="83450"/>
                    <a:pt x="35288" y="46998"/>
                    <a:pt x="33189" y="38530"/>
                  </a:cubicBezTo>
                  <a:cubicBezTo>
                    <a:pt x="31751" y="32801"/>
                    <a:pt x="22780" y="17257"/>
                    <a:pt x="18854" y="9519"/>
                  </a:cubicBezTo>
                  <a:cubicBezTo>
                    <a:pt x="18512" y="8834"/>
                    <a:pt x="17987" y="1"/>
                    <a:pt x="179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58" name="Google Shape;2158;p90"/>
            <p:cNvSpPr/>
            <p:nvPr/>
          </p:nvSpPr>
          <p:spPr>
            <a:xfrm>
              <a:off x="3043515" y="3493542"/>
              <a:ext cx="596097" cy="807302"/>
            </a:xfrm>
            <a:custGeom>
              <a:avLst/>
              <a:gdLst/>
              <a:ahLst/>
              <a:cxnLst/>
              <a:rect l="l" t="t" r="r" b="b"/>
              <a:pathLst>
                <a:path w="27391" h="37096" extrusionOk="0">
                  <a:moveTo>
                    <a:pt x="18991" y="1"/>
                  </a:moveTo>
                  <a:cubicBezTo>
                    <a:pt x="18991" y="1"/>
                    <a:pt x="10705" y="7624"/>
                    <a:pt x="9701" y="8058"/>
                  </a:cubicBezTo>
                  <a:cubicBezTo>
                    <a:pt x="4908" y="10044"/>
                    <a:pt x="457" y="11573"/>
                    <a:pt x="229" y="11847"/>
                  </a:cubicBezTo>
                  <a:cubicBezTo>
                    <a:pt x="160" y="11893"/>
                    <a:pt x="137" y="11961"/>
                    <a:pt x="137" y="11984"/>
                  </a:cubicBezTo>
                  <a:cubicBezTo>
                    <a:pt x="0" y="13125"/>
                    <a:pt x="11345" y="36293"/>
                    <a:pt x="12006" y="36955"/>
                  </a:cubicBezTo>
                  <a:cubicBezTo>
                    <a:pt x="12100" y="37052"/>
                    <a:pt x="12221" y="37095"/>
                    <a:pt x="12361" y="37095"/>
                  </a:cubicBezTo>
                  <a:cubicBezTo>
                    <a:pt x="13177" y="37095"/>
                    <a:pt x="14622" y="35614"/>
                    <a:pt x="14837" y="34581"/>
                  </a:cubicBezTo>
                  <a:cubicBezTo>
                    <a:pt x="15111" y="33348"/>
                    <a:pt x="14700" y="22803"/>
                    <a:pt x="14700" y="22803"/>
                  </a:cubicBezTo>
                  <a:lnTo>
                    <a:pt x="27391" y="13399"/>
                  </a:lnTo>
                  <a:lnTo>
                    <a:pt x="18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59" name="Google Shape;2159;p90"/>
            <p:cNvSpPr/>
            <p:nvPr/>
          </p:nvSpPr>
          <p:spPr>
            <a:xfrm>
              <a:off x="3043515" y="3698195"/>
              <a:ext cx="325872" cy="602647"/>
            </a:xfrm>
            <a:custGeom>
              <a:avLst/>
              <a:gdLst/>
              <a:ahLst/>
              <a:cxnLst/>
              <a:rect l="l" t="t" r="r" b="b"/>
              <a:pathLst>
                <a:path w="14974" h="27692" extrusionOk="0">
                  <a:moveTo>
                    <a:pt x="6140" y="1"/>
                  </a:moveTo>
                  <a:cubicBezTo>
                    <a:pt x="2876" y="1233"/>
                    <a:pt x="411" y="2238"/>
                    <a:pt x="229" y="2443"/>
                  </a:cubicBezTo>
                  <a:cubicBezTo>
                    <a:pt x="160" y="2489"/>
                    <a:pt x="137" y="2557"/>
                    <a:pt x="137" y="2580"/>
                  </a:cubicBezTo>
                  <a:cubicBezTo>
                    <a:pt x="0" y="3721"/>
                    <a:pt x="11345" y="26889"/>
                    <a:pt x="12006" y="27551"/>
                  </a:cubicBezTo>
                  <a:cubicBezTo>
                    <a:pt x="12100" y="27648"/>
                    <a:pt x="12221" y="27691"/>
                    <a:pt x="12360" y="27691"/>
                  </a:cubicBezTo>
                  <a:cubicBezTo>
                    <a:pt x="13172" y="27691"/>
                    <a:pt x="14603" y="26210"/>
                    <a:pt x="14837" y="25177"/>
                  </a:cubicBezTo>
                  <a:cubicBezTo>
                    <a:pt x="14974" y="24584"/>
                    <a:pt x="14951" y="21913"/>
                    <a:pt x="14882" y="19265"/>
                  </a:cubicBezTo>
                  <a:lnTo>
                    <a:pt x="14882" y="19265"/>
                  </a:lnTo>
                  <a:cubicBezTo>
                    <a:pt x="14860" y="19488"/>
                    <a:pt x="14556" y="22742"/>
                    <a:pt x="14013" y="22742"/>
                  </a:cubicBezTo>
                  <a:cubicBezTo>
                    <a:pt x="13999" y="22742"/>
                    <a:pt x="13984" y="22739"/>
                    <a:pt x="13969" y="22735"/>
                  </a:cubicBezTo>
                  <a:cubicBezTo>
                    <a:pt x="13422" y="22552"/>
                    <a:pt x="6391" y="5958"/>
                    <a:pt x="6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0" name="Google Shape;2160;p90"/>
            <p:cNvSpPr/>
            <p:nvPr/>
          </p:nvSpPr>
          <p:spPr>
            <a:xfrm>
              <a:off x="3228299" y="2395282"/>
              <a:ext cx="937855" cy="1569686"/>
            </a:xfrm>
            <a:custGeom>
              <a:avLst/>
              <a:gdLst/>
              <a:ahLst/>
              <a:cxnLst/>
              <a:rect l="l" t="t" r="r" b="b"/>
              <a:pathLst>
                <a:path w="43095" h="72128" extrusionOk="0">
                  <a:moveTo>
                    <a:pt x="37776" y="0"/>
                  </a:moveTo>
                  <a:lnTo>
                    <a:pt x="22004" y="2191"/>
                  </a:lnTo>
                  <a:cubicBezTo>
                    <a:pt x="20041" y="5706"/>
                    <a:pt x="18101" y="8993"/>
                    <a:pt x="18671" y="14403"/>
                  </a:cubicBezTo>
                  <a:cubicBezTo>
                    <a:pt x="19219" y="19698"/>
                    <a:pt x="25473" y="35562"/>
                    <a:pt x="25199" y="37662"/>
                  </a:cubicBezTo>
                  <a:cubicBezTo>
                    <a:pt x="24903" y="40013"/>
                    <a:pt x="0" y="58090"/>
                    <a:pt x="0" y="58090"/>
                  </a:cubicBezTo>
                  <a:lnTo>
                    <a:pt x="11504" y="72128"/>
                  </a:lnTo>
                  <a:cubicBezTo>
                    <a:pt x="11504" y="72128"/>
                    <a:pt x="41269" y="47865"/>
                    <a:pt x="42182" y="41359"/>
                  </a:cubicBezTo>
                  <a:cubicBezTo>
                    <a:pt x="43095" y="34900"/>
                    <a:pt x="35151" y="11687"/>
                    <a:pt x="35151" y="11687"/>
                  </a:cubicBezTo>
                  <a:cubicBezTo>
                    <a:pt x="37114" y="8172"/>
                    <a:pt x="37776" y="0"/>
                    <a:pt x="37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1" name="Google Shape;2161;p90"/>
            <p:cNvSpPr/>
            <p:nvPr/>
          </p:nvSpPr>
          <p:spPr>
            <a:xfrm>
              <a:off x="3726527" y="1716471"/>
              <a:ext cx="448068" cy="373205"/>
            </a:xfrm>
            <a:custGeom>
              <a:avLst/>
              <a:gdLst/>
              <a:ahLst/>
              <a:cxnLst/>
              <a:rect l="l" t="t" r="r" b="b"/>
              <a:pathLst>
                <a:path w="20589" h="17149" extrusionOk="0">
                  <a:moveTo>
                    <a:pt x="14531" y="1"/>
                  </a:moveTo>
                  <a:cubicBezTo>
                    <a:pt x="11792" y="1"/>
                    <a:pt x="7373" y="1772"/>
                    <a:pt x="6642" y="1839"/>
                  </a:cubicBezTo>
                  <a:cubicBezTo>
                    <a:pt x="6163" y="1884"/>
                    <a:pt x="3470" y="1930"/>
                    <a:pt x="2990" y="1930"/>
                  </a:cubicBezTo>
                  <a:cubicBezTo>
                    <a:pt x="2803" y="1920"/>
                    <a:pt x="2612" y="1906"/>
                    <a:pt x="2421" y="1906"/>
                  </a:cubicBezTo>
                  <a:cubicBezTo>
                    <a:pt x="2171" y="1906"/>
                    <a:pt x="1923" y="1931"/>
                    <a:pt x="1689" y="2021"/>
                  </a:cubicBezTo>
                  <a:cubicBezTo>
                    <a:pt x="1187" y="2227"/>
                    <a:pt x="890" y="2683"/>
                    <a:pt x="708" y="3163"/>
                  </a:cubicBezTo>
                  <a:cubicBezTo>
                    <a:pt x="1233" y="3185"/>
                    <a:pt x="1758" y="3231"/>
                    <a:pt x="2283" y="3231"/>
                  </a:cubicBezTo>
                  <a:cubicBezTo>
                    <a:pt x="3013" y="3231"/>
                    <a:pt x="3743" y="3208"/>
                    <a:pt x="4497" y="3185"/>
                  </a:cubicBezTo>
                  <a:cubicBezTo>
                    <a:pt x="4542" y="3185"/>
                    <a:pt x="4542" y="3254"/>
                    <a:pt x="4497" y="3277"/>
                  </a:cubicBezTo>
                  <a:cubicBezTo>
                    <a:pt x="3743" y="3414"/>
                    <a:pt x="2990" y="3459"/>
                    <a:pt x="2237" y="3459"/>
                  </a:cubicBezTo>
                  <a:cubicBezTo>
                    <a:pt x="1712" y="3459"/>
                    <a:pt x="1164" y="3459"/>
                    <a:pt x="616" y="3391"/>
                  </a:cubicBezTo>
                  <a:cubicBezTo>
                    <a:pt x="571" y="3551"/>
                    <a:pt x="525" y="3710"/>
                    <a:pt x="479" y="3870"/>
                  </a:cubicBezTo>
                  <a:cubicBezTo>
                    <a:pt x="479" y="3893"/>
                    <a:pt x="457" y="3916"/>
                    <a:pt x="457" y="3939"/>
                  </a:cubicBezTo>
                  <a:cubicBezTo>
                    <a:pt x="731" y="3984"/>
                    <a:pt x="982" y="4007"/>
                    <a:pt x="1256" y="4030"/>
                  </a:cubicBezTo>
                  <a:cubicBezTo>
                    <a:pt x="1803" y="4098"/>
                    <a:pt x="2374" y="4121"/>
                    <a:pt x="2945" y="4121"/>
                  </a:cubicBezTo>
                  <a:cubicBezTo>
                    <a:pt x="2967" y="4121"/>
                    <a:pt x="2967" y="4167"/>
                    <a:pt x="2945" y="4167"/>
                  </a:cubicBezTo>
                  <a:cubicBezTo>
                    <a:pt x="2515" y="4227"/>
                    <a:pt x="2067" y="4261"/>
                    <a:pt x="1620" y="4261"/>
                  </a:cubicBezTo>
                  <a:cubicBezTo>
                    <a:pt x="1211" y="4261"/>
                    <a:pt x="803" y="4232"/>
                    <a:pt x="411" y="4167"/>
                  </a:cubicBezTo>
                  <a:cubicBezTo>
                    <a:pt x="0" y="5719"/>
                    <a:pt x="46" y="7363"/>
                    <a:pt x="388" y="8915"/>
                  </a:cubicBezTo>
                  <a:cubicBezTo>
                    <a:pt x="776" y="10718"/>
                    <a:pt x="1415" y="12589"/>
                    <a:pt x="2534" y="14073"/>
                  </a:cubicBezTo>
                  <a:cubicBezTo>
                    <a:pt x="2967" y="14644"/>
                    <a:pt x="3378" y="15123"/>
                    <a:pt x="3789" y="15511"/>
                  </a:cubicBezTo>
                  <a:cubicBezTo>
                    <a:pt x="4017" y="15443"/>
                    <a:pt x="4223" y="15374"/>
                    <a:pt x="4428" y="15283"/>
                  </a:cubicBezTo>
                  <a:cubicBezTo>
                    <a:pt x="4839" y="15100"/>
                    <a:pt x="5273" y="14918"/>
                    <a:pt x="5684" y="14735"/>
                  </a:cubicBezTo>
                  <a:cubicBezTo>
                    <a:pt x="6574" y="14347"/>
                    <a:pt x="7441" y="13913"/>
                    <a:pt x="8309" y="13434"/>
                  </a:cubicBezTo>
                  <a:cubicBezTo>
                    <a:pt x="8313" y="13430"/>
                    <a:pt x="8318" y="13428"/>
                    <a:pt x="8323" y="13428"/>
                  </a:cubicBezTo>
                  <a:cubicBezTo>
                    <a:pt x="8345" y="13428"/>
                    <a:pt x="8368" y="13461"/>
                    <a:pt x="8331" y="13480"/>
                  </a:cubicBezTo>
                  <a:cubicBezTo>
                    <a:pt x="7532" y="13982"/>
                    <a:pt x="6711" y="14461"/>
                    <a:pt x="5866" y="14849"/>
                  </a:cubicBezTo>
                  <a:cubicBezTo>
                    <a:pt x="5433" y="15055"/>
                    <a:pt x="4976" y="15260"/>
                    <a:pt x="4542" y="15443"/>
                  </a:cubicBezTo>
                  <a:cubicBezTo>
                    <a:pt x="4360" y="15511"/>
                    <a:pt x="4154" y="15602"/>
                    <a:pt x="3972" y="15671"/>
                  </a:cubicBezTo>
                  <a:cubicBezTo>
                    <a:pt x="4246" y="15922"/>
                    <a:pt x="4520" y="16150"/>
                    <a:pt x="4793" y="16333"/>
                  </a:cubicBezTo>
                  <a:cubicBezTo>
                    <a:pt x="4976" y="16264"/>
                    <a:pt x="5136" y="16196"/>
                    <a:pt x="5318" y="16127"/>
                  </a:cubicBezTo>
                  <a:cubicBezTo>
                    <a:pt x="6117" y="15785"/>
                    <a:pt x="6916" y="15420"/>
                    <a:pt x="7692" y="15009"/>
                  </a:cubicBezTo>
                  <a:cubicBezTo>
                    <a:pt x="7715" y="15009"/>
                    <a:pt x="7738" y="15032"/>
                    <a:pt x="7715" y="15055"/>
                  </a:cubicBezTo>
                  <a:cubicBezTo>
                    <a:pt x="6985" y="15488"/>
                    <a:pt x="6254" y="15899"/>
                    <a:pt x="5478" y="16242"/>
                  </a:cubicBezTo>
                  <a:cubicBezTo>
                    <a:pt x="5318" y="16310"/>
                    <a:pt x="5159" y="16401"/>
                    <a:pt x="4999" y="16470"/>
                  </a:cubicBezTo>
                  <a:cubicBezTo>
                    <a:pt x="5341" y="16675"/>
                    <a:pt x="5684" y="16835"/>
                    <a:pt x="6003" y="16949"/>
                  </a:cubicBezTo>
                  <a:cubicBezTo>
                    <a:pt x="6642" y="16652"/>
                    <a:pt x="7281" y="16333"/>
                    <a:pt x="7898" y="15968"/>
                  </a:cubicBezTo>
                  <a:cubicBezTo>
                    <a:pt x="8902" y="15374"/>
                    <a:pt x="9906" y="14735"/>
                    <a:pt x="10888" y="14096"/>
                  </a:cubicBezTo>
                  <a:cubicBezTo>
                    <a:pt x="10892" y="14092"/>
                    <a:pt x="10897" y="14090"/>
                    <a:pt x="10902" y="14090"/>
                  </a:cubicBezTo>
                  <a:cubicBezTo>
                    <a:pt x="10924" y="14090"/>
                    <a:pt x="10948" y="14127"/>
                    <a:pt x="10911" y="14164"/>
                  </a:cubicBezTo>
                  <a:cubicBezTo>
                    <a:pt x="9952" y="14872"/>
                    <a:pt x="8970" y="15580"/>
                    <a:pt x="7921" y="16196"/>
                  </a:cubicBezTo>
                  <a:cubicBezTo>
                    <a:pt x="7418" y="16493"/>
                    <a:pt x="6893" y="16789"/>
                    <a:pt x="6346" y="17040"/>
                  </a:cubicBezTo>
                  <a:cubicBezTo>
                    <a:pt x="6658" y="17117"/>
                    <a:pt x="6952" y="17149"/>
                    <a:pt x="7225" y="17149"/>
                  </a:cubicBezTo>
                  <a:cubicBezTo>
                    <a:pt x="7689" y="17149"/>
                    <a:pt x="8092" y="17056"/>
                    <a:pt x="8423" y="16926"/>
                  </a:cubicBezTo>
                  <a:cubicBezTo>
                    <a:pt x="9313" y="16607"/>
                    <a:pt x="19128" y="11631"/>
                    <a:pt x="20018" y="6792"/>
                  </a:cubicBezTo>
                  <a:cubicBezTo>
                    <a:pt x="20589" y="3756"/>
                    <a:pt x="16640" y="926"/>
                    <a:pt x="16617" y="926"/>
                  </a:cubicBezTo>
                  <a:cubicBezTo>
                    <a:pt x="16344" y="249"/>
                    <a:pt x="15555" y="1"/>
                    <a:pt x="14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2" name="Google Shape;2162;p90"/>
            <p:cNvSpPr/>
            <p:nvPr/>
          </p:nvSpPr>
          <p:spPr>
            <a:xfrm>
              <a:off x="3945499" y="2061861"/>
              <a:ext cx="604345" cy="437274"/>
            </a:xfrm>
            <a:custGeom>
              <a:avLst/>
              <a:gdLst/>
              <a:ahLst/>
              <a:cxnLst/>
              <a:rect l="l" t="t" r="r" b="b"/>
              <a:pathLst>
                <a:path w="27770" h="20093" extrusionOk="0">
                  <a:moveTo>
                    <a:pt x="1335" y="1"/>
                  </a:moveTo>
                  <a:cubicBezTo>
                    <a:pt x="214" y="1"/>
                    <a:pt x="1" y="1467"/>
                    <a:pt x="689" y="3224"/>
                  </a:cubicBezTo>
                  <a:cubicBezTo>
                    <a:pt x="2583" y="8085"/>
                    <a:pt x="9203" y="18311"/>
                    <a:pt x="11965" y="19704"/>
                  </a:cubicBezTo>
                  <a:cubicBezTo>
                    <a:pt x="12515" y="19979"/>
                    <a:pt x="13520" y="20092"/>
                    <a:pt x="14768" y="20092"/>
                  </a:cubicBezTo>
                  <a:cubicBezTo>
                    <a:pt x="18284" y="20092"/>
                    <a:pt x="23721" y="19189"/>
                    <a:pt x="26299" y="18448"/>
                  </a:cubicBezTo>
                  <a:cubicBezTo>
                    <a:pt x="27769" y="18018"/>
                    <a:pt x="25450" y="9202"/>
                    <a:pt x="24276" y="9202"/>
                  </a:cubicBezTo>
                  <a:cubicBezTo>
                    <a:pt x="24265" y="9202"/>
                    <a:pt x="24255" y="9203"/>
                    <a:pt x="24245" y="9204"/>
                  </a:cubicBezTo>
                  <a:cubicBezTo>
                    <a:pt x="20824" y="9745"/>
                    <a:pt x="15349" y="10328"/>
                    <a:pt x="13860" y="10328"/>
                  </a:cubicBezTo>
                  <a:cubicBezTo>
                    <a:pt x="13779" y="10328"/>
                    <a:pt x="13710" y="10326"/>
                    <a:pt x="13654" y="10322"/>
                  </a:cubicBezTo>
                  <a:cubicBezTo>
                    <a:pt x="12900" y="10277"/>
                    <a:pt x="10024" y="7195"/>
                    <a:pt x="4067" y="1580"/>
                  </a:cubicBezTo>
                  <a:cubicBezTo>
                    <a:pt x="2872" y="459"/>
                    <a:pt x="1962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3" name="Google Shape;2163;p90"/>
            <p:cNvSpPr/>
            <p:nvPr/>
          </p:nvSpPr>
          <p:spPr>
            <a:xfrm>
              <a:off x="4495957" y="2416631"/>
              <a:ext cx="271248" cy="81696"/>
            </a:xfrm>
            <a:custGeom>
              <a:avLst/>
              <a:gdLst/>
              <a:ahLst/>
              <a:cxnLst/>
              <a:rect l="l" t="t" r="r" b="b"/>
              <a:pathLst>
                <a:path w="12464" h="3754" extrusionOk="0">
                  <a:moveTo>
                    <a:pt x="6323" y="1"/>
                  </a:moveTo>
                  <a:lnTo>
                    <a:pt x="6323" y="1"/>
                  </a:lnTo>
                  <a:cubicBezTo>
                    <a:pt x="3995" y="640"/>
                    <a:pt x="1187" y="1667"/>
                    <a:pt x="1" y="1964"/>
                  </a:cubicBezTo>
                  <a:cubicBezTo>
                    <a:pt x="1" y="1964"/>
                    <a:pt x="2717" y="3219"/>
                    <a:pt x="4474" y="3607"/>
                  </a:cubicBezTo>
                  <a:cubicBezTo>
                    <a:pt x="4913" y="3703"/>
                    <a:pt x="5620" y="3754"/>
                    <a:pt x="6436" y="3754"/>
                  </a:cubicBezTo>
                  <a:cubicBezTo>
                    <a:pt x="8929" y="3754"/>
                    <a:pt x="12440" y="3275"/>
                    <a:pt x="12440" y="2123"/>
                  </a:cubicBezTo>
                  <a:cubicBezTo>
                    <a:pt x="12463" y="594"/>
                    <a:pt x="8104" y="891"/>
                    <a:pt x="7031" y="731"/>
                  </a:cubicBezTo>
                  <a:cubicBezTo>
                    <a:pt x="5958" y="594"/>
                    <a:pt x="5798" y="297"/>
                    <a:pt x="6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4" name="Google Shape;2164;p90"/>
            <p:cNvSpPr/>
            <p:nvPr/>
          </p:nvSpPr>
          <p:spPr>
            <a:xfrm>
              <a:off x="4467644" y="2238593"/>
              <a:ext cx="385980" cy="220781"/>
            </a:xfrm>
            <a:custGeom>
              <a:avLst/>
              <a:gdLst/>
              <a:ahLst/>
              <a:cxnLst/>
              <a:rect l="l" t="t" r="r" b="b"/>
              <a:pathLst>
                <a:path w="17736" h="10145" extrusionOk="0">
                  <a:moveTo>
                    <a:pt x="7616" y="1"/>
                  </a:moveTo>
                  <a:cubicBezTo>
                    <a:pt x="4976" y="1"/>
                    <a:pt x="2303" y="684"/>
                    <a:pt x="0" y="1197"/>
                  </a:cubicBezTo>
                  <a:lnTo>
                    <a:pt x="1302" y="10145"/>
                  </a:lnTo>
                  <a:cubicBezTo>
                    <a:pt x="2511" y="9848"/>
                    <a:pt x="8446" y="7725"/>
                    <a:pt x="12760" y="7086"/>
                  </a:cubicBezTo>
                  <a:cubicBezTo>
                    <a:pt x="12988" y="7050"/>
                    <a:pt x="13229" y="7035"/>
                    <a:pt x="13477" y="7035"/>
                  </a:cubicBezTo>
                  <a:cubicBezTo>
                    <a:pt x="14457" y="7035"/>
                    <a:pt x="15538" y="7262"/>
                    <a:pt x="16342" y="7262"/>
                  </a:cubicBezTo>
                  <a:cubicBezTo>
                    <a:pt x="17000" y="7262"/>
                    <a:pt x="17472" y="7111"/>
                    <a:pt x="17553" y="6561"/>
                  </a:cubicBezTo>
                  <a:cubicBezTo>
                    <a:pt x="17736" y="5306"/>
                    <a:pt x="15773" y="4689"/>
                    <a:pt x="15773" y="4689"/>
                  </a:cubicBezTo>
                  <a:cubicBezTo>
                    <a:pt x="15773" y="4689"/>
                    <a:pt x="15636" y="3685"/>
                    <a:pt x="14221" y="2726"/>
                  </a:cubicBezTo>
                  <a:cubicBezTo>
                    <a:pt x="14221" y="2726"/>
                    <a:pt x="13970" y="1768"/>
                    <a:pt x="12281" y="1266"/>
                  </a:cubicBezTo>
                  <a:cubicBezTo>
                    <a:pt x="12281" y="1266"/>
                    <a:pt x="11984" y="763"/>
                    <a:pt x="11253" y="535"/>
                  </a:cubicBezTo>
                  <a:cubicBezTo>
                    <a:pt x="10076" y="150"/>
                    <a:pt x="8850" y="1"/>
                    <a:pt x="7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5" name="Google Shape;2165;p90"/>
            <p:cNvSpPr/>
            <p:nvPr/>
          </p:nvSpPr>
          <p:spPr>
            <a:xfrm>
              <a:off x="4635562" y="2326274"/>
              <a:ext cx="175841" cy="14886"/>
            </a:xfrm>
            <a:custGeom>
              <a:avLst/>
              <a:gdLst/>
              <a:ahLst/>
              <a:cxnLst/>
              <a:rect l="l" t="t" r="r" b="b"/>
              <a:pathLst>
                <a:path w="8080" h="684" extrusionOk="0">
                  <a:moveTo>
                    <a:pt x="3897" y="0"/>
                  </a:moveTo>
                  <a:cubicBezTo>
                    <a:pt x="2569" y="0"/>
                    <a:pt x="1241" y="171"/>
                    <a:pt x="45" y="501"/>
                  </a:cubicBezTo>
                  <a:cubicBezTo>
                    <a:pt x="6" y="501"/>
                    <a:pt x="0" y="551"/>
                    <a:pt x="43" y="551"/>
                  </a:cubicBezTo>
                  <a:cubicBezTo>
                    <a:pt x="50" y="551"/>
                    <a:pt x="58" y="549"/>
                    <a:pt x="68" y="546"/>
                  </a:cubicBezTo>
                  <a:cubicBezTo>
                    <a:pt x="1323" y="386"/>
                    <a:pt x="2579" y="204"/>
                    <a:pt x="3857" y="204"/>
                  </a:cubicBezTo>
                  <a:cubicBezTo>
                    <a:pt x="5272" y="227"/>
                    <a:pt x="6619" y="455"/>
                    <a:pt x="8011" y="683"/>
                  </a:cubicBezTo>
                  <a:cubicBezTo>
                    <a:pt x="8057" y="683"/>
                    <a:pt x="8080" y="615"/>
                    <a:pt x="8034" y="615"/>
                  </a:cubicBezTo>
                  <a:cubicBezTo>
                    <a:pt x="6766" y="200"/>
                    <a:pt x="5331" y="0"/>
                    <a:pt x="3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6" name="Google Shape;2166;p90"/>
            <p:cNvSpPr/>
            <p:nvPr/>
          </p:nvSpPr>
          <p:spPr>
            <a:xfrm>
              <a:off x="4618653" y="2277504"/>
              <a:ext cx="158975" cy="21414"/>
            </a:xfrm>
            <a:custGeom>
              <a:avLst/>
              <a:gdLst/>
              <a:ahLst/>
              <a:cxnLst/>
              <a:rect l="l" t="t" r="r" b="b"/>
              <a:pathLst>
                <a:path w="7305" h="984" extrusionOk="0">
                  <a:moveTo>
                    <a:pt x="2379" y="0"/>
                  </a:moveTo>
                  <a:cubicBezTo>
                    <a:pt x="1618" y="0"/>
                    <a:pt x="849" y="63"/>
                    <a:pt x="69" y="185"/>
                  </a:cubicBezTo>
                  <a:cubicBezTo>
                    <a:pt x="0" y="208"/>
                    <a:pt x="0" y="254"/>
                    <a:pt x="69" y="254"/>
                  </a:cubicBezTo>
                  <a:cubicBezTo>
                    <a:pt x="478" y="224"/>
                    <a:pt x="986" y="189"/>
                    <a:pt x="1615" y="189"/>
                  </a:cubicBezTo>
                  <a:cubicBezTo>
                    <a:pt x="2918" y="189"/>
                    <a:pt x="4742" y="338"/>
                    <a:pt x="7282" y="984"/>
                  </a:cubicBezTo>
                  <a:cubicBezTo>
                    <a:pt x="7282" y="984"/>
                    <a:pt x="7304" y="961"/>
                    <a:pt x="7282" y="961"/>
                  </a:cubicBezTo>
                  <a:cubicBezTo>
                    <a:pt x="5668" y="303"/>
                    <a:pt x="4044" y="0"/>
                    <a:pt x="2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7" name="Google Shape;2167;p90"/>
            <p:cNvSpPr/>
            <p:nvPr/>
          </p:nvSpPr>
          <p:spPr>
            <a:xfrm>
              <a:off x="4609709" y="2250214"/>
              <a:ext cx="125700" cy="15930"/>
            </a:xfrm>
            <a:custGeom>
              <a:avLst/>
              <a:gdLst/>
              <a:ahLst/>
              <a:cxnLst/>
              <a:rect l="l" t="t" r="r" b="b"/>
              <a:pathLst>
                <a:path w="5776" h="732" extrusionOk="0">
                  <a:moveTo>
                    <a:pt x="1842" y="1"/>
                  </a:moveTo>
                  <a:cubicBezTo>
                    <a:pt x="1326" y="1"/>
                    <a:pt x="767" y="29"/>
                    <a:pt x="92" y="70"/>
                  </a:cubicBezTo>
                  <a:cubicBezTo>
                    <a:pt x="1" y="70"/>
                    <a:pt x="23" y="138"/>
                    <a:pt x="92" y="138"/>
                  </a:cubicBezTo>
                  <a:cubicBezTo>
                    <a:pt x="359" y="129"/>
                    <a:pt x="613" y="125"/>
                    <a:pt x="859" y="125"/>
                  </a:cubicBezTo>
                  <a:cubicBezTo>
                    <a:pt x="2566" y="125"/>
                    <a:pt x="3837" y="332"/>
                    <a:pt x="5753" y="732"/>
                  </a:cubicBezTo>
                  <a:cubicBezTo>
                    <a:pt x="5753" y="732"/>
                    <a:pt x="5775" y="709"/>
                    <a:pt x="5753" y="709"/>
                  </a:cubicBezTo>
                  <a:cubicBezTo>
                    <a:pt x="4049" y="162"/>
                    <a:pt x="3069" y="1"/>
                    <a:pt x="1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8" name="Google Shape;2168;p90"/>
            <p:cNvSpPr/>
            <p:nvPr/>
          </p:nvSpPr>
          <p:spPr>
            <a:xfrm>
              <a:off x="3934357" y="2057139"/>
              <a:ext cx="558643" cy="451811"/>
            </a:xfrm>
            <a:custGeom>
              <a:avLst/>
              <a:gdLst/>
              <a:ahLst/>
              <a:cxnLst/>
              <a:rect l="l" t="t" r="r" b="b"/>
              <a:pathLst>
                <a:path w="25670" h="20761" extrusionOk="0">
                  <a:moveTo>
                    <a:pt x="1817" y="1"/>
                  </a:moveTo>
                  <a:cubicBezTo>
                    <a:pt x="666" y="1"/>
                    <a:pt x="0" y="1178"/>
                    <a:pt x="1178" y="4217"/>
                  </a:cubicBezTo>
                  <a:cubicBezTo>
                    <a:pt x="2251" y="7001"/>
                    <a:pt x="9281" y="19441"/>
                    <a:pt x="12134" y="20491"/>
                  </a:cubicBezTo>
                  <a:cubicBezTo>
                    <a:pt x="12675" y="20686"/>
                    <a:pt x="13719" y="20760"/>
                    <a:pt x="14997" y="20760"/>
                  </a:cubicBezTo>
                  <a:cubicBezTo>
                    <a:pt x="19116" y="20760"/>
                    <a:pt x="25670" y="19989"/>
                    <a:pt x="25670" y="19989"/>
                  </a:cubicBezTo>
                  <a:lnTo>
                    <a:pt x="23410" y="9033"/>
                  </a:lnTo>
                  <a:cubicBezTo>
                    <a:pt x="23410" y="9033"/>
                    <a:pt x="15261" y="10060"/>
                    <a:pt x="14097" y="10106"/>
                  </a:cubicBezTo>
                  <a:cubicBezTo>
                    <a:pt x="14096" y="10106"/>
                    <a:pt x="14095" y="10106"/>
                    <a:pt x="14094" y="10106"/>
                  </a:cubicBezTo>
                  <a:cubicBezTo>
                    <a:pt x="13572" y="10106"/>
                    <a:pt x="7016" y="3710"/>
                    <a:pt x="4008" y="1021"/>
                  </a:cubicBezTo>
                  <a:cubicBezTo>
                    <a:pt x="3287" y="383"/>
                    <a:pt x="2473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69" name="Google Shape;2169;p90"/>
            <p:cNvSpPr/>
            <p:nvPr/>
          </p:nvSpPr>
          <p:spPr>
            <a:xfrm>
              <a:off x="3682305" y="2050218"/>
              <a:ext cx="461996" cy="483171"/>
            </a:xfrm>
            <a:custGeom>
              <a:avLst/>
              <a:gdLst/>
              <a:ahLst/>
              <a:cxnLst/>
              <a:rect l="l" t="t" r="r" b="b"/>
              <a:pathLst>
                <a:path w="21229" h="22202" extrusionOk="0">
                  <a:moveTo>
                    <a:pt x="12619" y="1"/>
                  </a:moveTo>
                  <a:cubicBezTo>
                    <a:pt x="11188" y="1"/>
                    <a:pt x="9868" y="822"/>
                    <a:pt x="9017" y="1613"/>
                  </a:cubicBezTo>
                  <a:cubicBezTo>
                    <a:pt x="6460" y="3987"/>
                    <a:pt x="2763" y="9237"/>
                    <a:pt x="1" y="19599"/>
                  </a:cubicBezTo>
                  <a:lnTo>
                    <a:pt x="19699" y="22202"/>
                  </a:lnTo>
                  <a:lnTo>
                    <a:pt x="18991" y="14624"/>
                  </a:lnTo>
                  <a:cubicBezTo>
                    <a:pt x="18991" y="14624"/>
                    <a:pt x="21228" y="12980"/>
                    <a:pt x="20224" y="9739"/>
                  </a:cubicBezTo>
                  <a:cubicBezTo>
                    <a:pt x="19767" y="8255"/>
                    <a:pt x="17302" y="2617"/>
                    <a:pt x="14928" y="814"/>
                  </a:cubicBezTo>
                  <a:cubicBezTo>
                    <a:pt x="14163" y="230"/>
                    <a:pt x="13375" y="1"/>
                    <a:pt x="12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0" name="Google Shape;2170;p90"/>
            <p:cNvSpPr/>
            <p:nvPr/>
          </p:nvSpPr>
          <p:spPr>
            <a:xfrm>
              <a:off x="3923215" y="1728114"/>
              <a:ext cx="251205" cy="179388"/>
            </a:xfrm>
            <a:custGeom>
              <a:avLst/>
              <a:gdLst/>
              <a:ahLst/>
              <a:cxnLst/>
              <a:rect l="l" t="t" r="r" b="b"/>
              <a:pathLst>
                <a:path w="11543" h="8243" extrusionOk="0">
                  <a:moveTo>
                    <a:pt x="6772" y="1"/>
                  </a:moveTo>
                  <a:cubicBezTo>
                    <a:pt x="5190" y="1"/>
                    <a:pt x="3655" y="620"/>
                    <a:pt x="3037" y="1167"/>
                  </a:cubicBezTo>
                  <a:cubicBezTo>
                    <a:pt x="3037" y="1167"/>
                    <a:pt x="1576" y="1874"/>
                    <a:pt x="982" y="2924"/>
                  </a:cubicBezTo>
                  <a:cubicBezTo>
                    <a:pt x="1" y="4682"/>
                    <a:pt x="321" y="8243"/>
                    <a:pt x="982" y="8243"/>
                  </a:cubicBezTo>
                  <a:cubicBezTo>
                    <a:pt x="1536" y="8223"/>
                    <a:pt x="3220" y="6833"/>
                    <a:pt x="3779" y="4503"/>
                  </a:cubicBezTo>
                  <a:lnTo>
                    <a:pt x="3779" y="4503"/>
                  </a:lnTo>
                  <a:cubicBezTo>
                    <a:pt x="3654" y="5287"/>
                    <a:pt x="3484" y="6223"/>
                    <a:pt x="3356" y="6439"/>
                  </a:cubicBezTo>
                  <a:cubicBezTo>
                    <a:pt x="3333" y="6484"/>
                    <a:pt x="3327" y="6506"/>
                    <a:pt x="3336" y="6506"/>
                  </a:cubicBezTo>
                  <a:cubicBezTo>
                    <a:pt x="3407" y="6506"/>
                    <a:pt x="4336" y="5224"/>
                    <a:pt x="4498" y="3084"/>
                  </a:cubicBezTo>
                  <a:cubicBezTo>
                    <a:pt x="4498" y="3084"/>
                    <a:pt x="5821" y="4111"/>
                    <a:pt x="6940" y="4477"/>
                  </a:cubicBezTo>
                  <a:cubicBezTo>
                    <a:pt x="7738" y="4748"/>
                    <a:pt x="8324" y="4841"/>
                    <a:pt x="8636" y="4841"/>
                  </a:cubicBezTo>
                  <a:cubicBezTo>
                    <a:pt x="8769" y="4841"/>
                    <a:pt x="8853" y="4824"/>
                    <a:pt x="8880" y="4796"/>
                  </a:cubicBezTo>
                  <a:cubicBezTo>
                    <a:pt x="8971" y="4728"/>
                    <a:pt x="7305" y="4111"/>
                    <a:pt x="6849" y="3563"/>
                  </a:cubicBezTo>
                  <a:lnTo>
                    <a:pt x="6849" y="3563"/>
                  </a:lnTo>
                  <a:cubicBezTo>
                    <a:pt x="6849" y="3564"/>
                    <a:pt x="9862" y="5116"/>
                    <a:pt x="11277" y="5298"/>
                  </a:cubicBezTo>
                  <a:cubicBezTo>
                    <a:pt x="11277" y="5298"/>
                    <a:pt x="11278" y="5298"/>
                    <a:pt x="11278" y="5298"/>
                  </a:cubicBezTo>
                  <a:cubicBezTo>
                    <a:pt x="11437" y="5298"/>
                    <a:pt x="11543" y="2302"/>
                    <a:pt x="9428" y="779"/>
                  </a:cubicBezTo>
                  <a:cubicBezTo>
                    <a:pt x="8643" y="214"/>
                    <a:pt x="7700" y="1"/>
                    <a:pt x="6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1" name="Google Shape;2171;p90"/>
            <p:cNvSpPr/>
            <p:nvPr/>
          </p:nvSpPr>
          <p:spPr>
            <a:xfrm>
              <a:off x="3472190" y="1493298"/>
              <a:ext cx="501016" cy="648348"/>
            </a:xfrm>
            <a:custGeom>
              <a:avLst/>
              <a:gdLst/>
              <a:ahLst/>
              <a:cxnLst/>
              <a:rect l="l" t="t" r="r" b="b"/>
              <a:pathLst>
                <a:path w="23022" h="29792" extrusionOk="0">
                  <a:moveTo>
                    <a:pt x="5951" y="1"/>
                  </a:moveTo>
                  <a:cubicBezTo>
                    <a:pt x="5684" y="1"/>
                    <a:pt x="5503" y="70"/>
                    <a:pt x="5433" y="225"/>
                  </a:cubicBezTo>
                  <a:cubicBezTo>
                    <a:pt x="3812" y="3831"/>
                    <a:pt x="1" y="13395"/>
                    <a:pt x="868" y="15449"/>
                  </a:cubicBezTo>
                  <a:cubicBezTo>
                    <a:pt x="1827" y="17800"/>
                    <a:pt x="11984" y="25743"/>
                    <a:pt x="18170" y="29167"/>
                  </a:cubicBezTo>
                  <a:cubicBezTo>
                    <a:pt x="18899" y="29564"/>
                    <a:pt x="19730" y="29791"/>
                    <a:pt x="20443" y="29791"/>
                  </a:cubicBezTo>
                  <a:cubicBezTo>
                    <a:pt x="22025" y="29791"/>
                    <a:pt x="23022" y="28669"/>
                    <a:pt x="21023" y="25789"/>
                  </a:cubicBezTo>
                  <a:cubicBezTo>
                    <a:pt x="17804" y="21178"/>
                    <a:pt x="12144" y="14513"/>
                    <a:pt x="11915" y="14011"/>
                  </a:cubicBezTo>
                  <a:cubicBezTo>
                    <a:pt x="11687" y="13577"/>
                    <a:pt x="13970" y="7300"/>
                    <a:pt x="14791" y="5589"/>
                  </a:cubicBezTo>
                  <a:cubicBezTo>
                    <a:pt x="15399" y="4313"/>
                    <a:pt x="8047" y="1"/>
                    <a:pt x="5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2" name="Google Shape;2172;p90"/>
            <p:cNvSpPr/>
            <p:nvPr/>
          </p:nvSpPr>
          <p:spPr>
            <a:xfrm>
              <a:off x="3585942" y="1217525"/>
              <a:ext cx="311487" cy="372574"/>
            </a:xfrm>
            <a:custGeom>
              <a:avLst/>
              <a:gdLst/>
              <a:ahLst/>
              <a:cxnLst/>
              <a:rect l="l" t="t" r="r" b="b"/>
              <a:pathLst>
                <a:path w="14313" h="17120" extrusionOk="0">
                  <a:moveTo>
                    <a:pt x="5599" y="1"/>
                  </a:moveTo>
                  <a:cubicBezTo>
                    <a:pt x="4371" y="1"/>
                    <a:pt x="2394" y="3943"/>
                    <a:pt x="1781" y="5387"/>
                  </a:cubicBezTo>
                  <a:cubicBezTo>
                    <a:pt x="1142" y="6916"/>
                    <a:pt x="115" y="13216"/>
                    <a:pt x="1" y="14449"/>
                  </a:cubicBezTo>
                  <a:lnTo>
                    <a:pt x="9222" y="17119"/>
                  </a:lnTo>
                  <a:cubicBezTo>
                    <a:pt x="9222" y="17119"/>
                    <a:pt x="11162" y="9404"/>
                    <a:pt x="11299" y="8994"/>
                  </a:cubicBezTo>
                  <a:cubicBezTo>
                    <a:pt x="11870" y="7282"/>
                    <a:pt x="14312" y="4725"/>
                    <a:pt x="13422" y="3698"/>
                  </a:cubicBezTo>
                  <a:cubicBezTo>
                    <a:pt x="13253" y="3504"/>
                    <a:pt x="13065" y="3429"/>
                    <a:pt x="12873" y="3429"/>
                  </a:cubicBezTo>
                  <a:cubicBezTo>
                    <a:pt x="12206" y="3429"/>
                    <a:pt x="11505" y="4337"/>
                    <a:pt x="11505" y="4337"/>
                  </a:cubicBezTo>
                  <a:cubicBezTo>
                    <a:pt x="11505" y="4337"/>
                    <a:pt x="12737" y="2511"/>
                    <a:pt x="11596" y="1941"/>
                  </a:cubicBezTo>
                  <a:cubicBezTo>
                    <a:pt x="11423" y="1854"/>
                    <a:pt x="11245" y="1817"/>
                    <a:pt x="11068" y="1817"/>
                  </a:cubicBezTo>
                  <a:cubicBezTo>
                    <a:pt x="10077" y="1817"/>
                    <a:pt x="9108" y="2968"/>
                    <a:pt x="9108" y="2968"/>
                  </a:cubicBezTo>
                  <a:cubicBezTo>
                    <a:pt x="9108" y="2968"/>
                    <a:pt x="9998" y="1005"/>
                    <a:pt x="8811" y="525"/>
                  </a:cubicBezTo>
                  <a:cubicBezTo>
                    <a:pt x="8658" y="464"/>
                    <a:pt x="8505" y="437"/>
                    <a:pt x="8355" y="437"/>
                  </a:cubicBezTo>
                  <a:cubicBezTo>
                    <a:pt x="7338" y="437"/>
                    <a:pt x="6437" y="1667"/>
                    <a:pt x="6437" y="1667"/>
                  </a:cubicBezTo>
                  <a:cubicBezTo>
                    <a:pt x="6437" y="1667"/>
                    <a:pt x="6962" y="388"/>
                    <a:pt x="5753" y="23"/>
                  </a:cubicBezTo>
                  <a:cubicBezTo>
                    <a:pt x="5703" y="8"/>
                    <a:pt x="5651" y="1"/>
                    <a:pt x="55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3" name="Google Shape;2173;p90"/>
            <p:cNvSpPr/>
            <p:nvPr/>
          </p:nvSpPr>
          <p:spPr>
            <a:xfrm>
              <a:off x="3776689" y="1305837"/>
              <a:ext cx="63546" cy="123763"/>
            </a:xfrm>
            <a:custGeom>
              <a:avLst/>
              <a:gdLst/>
              <a:ahLst/>
              <a:cxnLst/>
              <a:rect l="l" t="t" r="r" b="b"/>
              <a:pathLst>
                <a:path w="2920" h="5687" extrusionOk="0">
                  <a:moveTo>
                    <a:pt x="2846" y="0"/>
                  </a:moveTo>
                  <a:cubicBezTo>
                    <a:pt x="2823" y="0"/>
                    <a:pt x="2795" y="9"/>
                    <a:pt x="2762" y="28"/>
                  </a:cubicBezTo>
                  <a:cubicBezTo>
                    <a:pt x="662" y="1626"/>
                    <a:pt x="274" y="3132"/>
                    <a:pt x="0" y="5643"/>
                  </a:cubicBezTo>
                  <a:cubicBezTo>
                    <a:pt x="0" y="5668"/>
                    <a:pt x="21" y="5686"/>
                    <a:pt x="43" y="5686"/>
                  </a:cubicBezTo>
                  <a:cubicBezTo>
                    <a:pt x="62" y="5686"/>
                    <a:pt x="81" y="5674"/>
                    <a:pt x="92" y="5643"/>
                  </a:cubicBezTo>
                  <a:cubicBezTo>
                    <a:pt x="594" y="3132"/>
                    <a:pt x="1050" y="2014"/>
                    <a:pt x="2854" y="119"/>
                  </a:cubicBezTo>
                  <a:cubicBezTo>
                    <a:pt x="2919" y="54"/>
                    <a:pt x="2902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4" name="Google Shape;2174;p90"/>
            <p:cNvSpPr/>
            <p:nvPr/>
          </p:nvSpPr>
          <p:spPr>
            <a:xfrm>
              <a:off x="3722043" y="1276697"/>
              <a:ext cx="66419" cy="131924"/>
            </a:xfrm>
            <a:custGeom>
              <a:avLst/>
              <a:gdLst/>
              <a:ahLst/>
              <a:cxnLst/>
              <a:rect l="l" t="t" r="r" b="b"/>
              <a:pathLst>
                <a:path w="3052" h="6062" extrusionOk="0">
                  <a:moveTo>
                    <a:pt x="2967" y="0"/>
                  </a:moveTo>
                  <a:cubicBezTo>
                    <a:pt x="2940" y="0"/>
                    <a:pt x="2907" y="13"/>
                    <a:pt x="2877" y="43"/>
                  </a:cubicBezTo>
                  <a:cubicBezTo>
                    <a:pt x="914" y="1938"/>
                    <a:pt x="503" y="3421"/>
                    <a:pt x="1" y="6023"/>
                  </a:cubicBezTo>
                  <a:cubicBezTo>
                    <a:pt x="1" y="6050"/>
                    <a:pt x="16" y="6061"/>
                    <a:pt x="34" y="6061"/>
                  </a:cubicBezTo>
                  <a:cubicBezTo>
                    <a:pt x="46" y="6061"/>
                    <a:pt x="60" y="6056"/>
                    <a:pt x="69" y="6046"/>
                  </a:cubicBezTo>
                  <a:cubicBezTo>
                    <a:pt x="800" y="3444"/>
                    <a:pt x="1302" y="2234"/>
                    <a:pt x="2991" y="112"/>
                  </a:cubicBezTo>
                  <a:cubicBezTo>
                    <a:pt x="3052" y="51"/>
                    <a:pt x="3021" y="0"/>
                    <a:pt x="2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5" name="Google Shape;2175;p90"/>
            <p:cNvSpPr/>
            <p:nvPr/>
          </p:nvSpPr>
          <p:spPr>
            <a:xfrm>
              <a:off x="3668900" y="1254260"/>
              <a:ext cx="57932" cy="136277"/>
            </a:xfrm>
            <a:custGeom>
              <a:avLst/>
              <a:gdLst/>
              <a:ahLst/>
              <a:cxnLst/>
              <a:rect l="l" t="t" r="r" b="b"/>
              <a:pathLst>
                <a:path w="2662" h="6262" extrusionOk="0">
                  <a:moveTo>
                    <a:pt x="2641" y="1"/>
                  </a:moveTo>
                  <a:cubicBezTo>
                    <a:pt x="2624" y="1"/>
                    <a:pt x="2586" y="30"/>
                    <a:pt x="2534" y="93"/>
                  </a:cubicBezTo>
                  <a:cubicBezTo>
                    <a:pt x="891" y="1850"/>
                    <a:pt x="137" y="3517"/>
                    <a:pt x="0" y="6210"/>
                  </a:cubicBezTo>
                  <a:cubicBezTo>
                    <a:pt x="0" y="6244"/>
                    <a:pt x="23" y="6261"/>
                    <a:pt x="49" y="6261"/>
                  </a:cubicBezTo>
                  <a:cubicBezTo>
                    <a:pt x="75" y="6261"/>
                    <a:pt x="103" y="6244"/>
                    <a:pt x="115" y="6210"/>
                  </a:cubicBezTo>
                  <a:cubicBezTo>
                    <a:pt x="480" y="3608"/>
                    <a:pt x="1096" y="2284"/>
                    <a:pt x="2602" y="116"/>
                  </a:cubicBezTo>
                  <a:cubicBezTo>
                    <a:pt x="2652" y="41"/>
                    <a:pt x="2661" y="1"/>
                    <a:pt x="2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6" name="Google Shape;2176;p90"/>
            <p:cNvSpPr/>
            <p:nvPr/>
          </p:nvSpPr>
          <p:spPr>
            <a:xfrm>
              <a:off x="3662436" y="1404529"/>
              <a:ext cx="264784" cy="220824"/>
            </a:xfrm>
            <a:custGeom>
              <a:avLst/>
              <a:gdLst/>
              <a:ahLst/>
              <a:cxnLst/>
              <a:rect l="l" t="t" r="r" b="b"/>
              <a:pathLst>
                <a:path w="12167" h="10147" extrusionOk="0">
                  <a:moveTo>
                    <a:pt x="10554" y="0"/>
                  </a:moveTo>
                  <a:cubicBezTo>
                    <a:pt x="9171" y="0"/>
                    <a:pt x="7617" y="2453"/>
                    <a:pt x="6962" y="3824"/>
                  </a:cubicBezTo>
                  <a:cubicBezTo>
                    <a:pt x="6962" y="3824"/>
                    <a:pt x="5574" y="3181"/>
                    <a:pt x="4107" y="3181"/>
                  </a:cubicBezTo>
                  <a:cubicBezTo>
                    <a:pt x="3278" y="3181"/>
                    <a:pt x="2424" y="3387"/>
                    <a:pt x="1781" y="4030"/>
                  </a:cubicBezTo>
                  <a:cubicBezTo>
                    <a:pt x="1" y="5810"/>
                    <a:pt x="5410" y="10147"/>
                    <a:pt x="5410" y="10147"/>
                  </a:cubicBezTo>
                  <a:cubicBezTo>
                    <a:pt x="5410" y="10147"/>
                    <a:pt x="8058" y="8230"/>
                    <a:pt x="9039" y="7157"/>
                  </a:cubicBezTo>
                  <a:cubicBezTo>
                    <a:pt x="10021" y="6061"/>
                    <a:pt x="12167" y="629"/>
                    <a:pt x="11025" y="104"/>
                  </a:cubicBezTo>
                  <a:cubicBezTo>
                    <a:pt x="10872" y="33"/>
                    <a:pt x="10714" y="0"/>
                    <a:pt x="10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7" name="Google Shape;2177;p90"/>
            <p:cNvSpPr/>
            <p:nvPr/>
          </p:nvSpPr>
          <p:spPr>
            <a:xfrm>
              <a:off x="3699302" y="1405291"/>
              <a:ext cx="193142" cy="85984"/>
            </a:xfrm>
            <a:custGeom>
              <a:avLst/>
              <a:gdLst/>
              <a:ahLst/>
              <a:cxnLst/>
              <a:rect l="l" t="t" r="r" b="b"/>
              <a:pathLst>
                <a:path w="8875" h="3951" extrusionOk="0">
                  <a:moveTo>
                    <a:pt x="8852" y="0"/>
                  </a:moveTo>
                  <a:cubicBezTo>
                    <a:pt x="6912" y="23"/>
                    <a:pt x="5999" y="2055"/>
                    <a:pt x="5200" y="3538"/>
                  </a:cubicBezTo>
                  <a:cubicBezTo>
                    <a:pt x="4436" y="3184"/>
                    <a:pt x="3516" y="2958"/>
                    <a:pt x="2615" y="2958"/>
                  </a:cubicBezTo>
                  <a:cubicBezTo>
                    <a:pt x="1659" y="2958"/>
                    <a:pt x="724" y="3212"/>
                    <a:pt x="19" y="3835"/>
                  </a:cubicBezTo>
                  <a:cubicBezTo>
                    <a:pt x="0" y="3853"/>
                    <a:pt x="26" y="3887"/>
                    <a:pt x="61" y="3887"/>
                  </a:cubicBezTo>
                  <a:cubicBezTo>
                    <a:pt x="70" y="3887"/>
                    <a:pt x="78" y="3885"/>
                    <a:pt x="87" y="3881"/>
                  </a:cubicBezTo>
                  <a:cubicBezTo>
                    <a:pt x="683" y="3474"/>
                    <a:pt x="1447" y="3317"/>
                    <a:pt x="2241" y="3317"/>
                  </a:cubicBezTo>
                  <a:cubicBezTo>
                    <a:pt x="3271" y="3317"/>
                    <a:pt x="4352" y="3581"/>
                    <a:pt x="5177" y="3903"/>
                  </a:cubicBezTo>
                  <a:cubicBezTo>
                    <a:pt x="5217" y="3933"/>
                    <a:pt x="5257" y="3950"/>
                    <a:pt x="5295" y="3950"/>
                  </a:cubicBezTo>
                  <a:cubicBezTo>
                    <a:pt x="5344" y="3950"/>
                    <a:pt x="5390" y="3922"/>
                    <a:pt x="5428" y="3858"/>
                  </a:cubicBezTo>
                  <a:cubicBezTo>
                    <a:pt x="6250" y="2443"/>
                    <a:pt x="7072" y="366"/>
                    <a:pt x="8875" y="23"/>
                  </a:cubicBezTo>
                  <a:cubicBezTo>
                    <a:pt x="8875" y="23"/>
                    <a:pt x="8875" y="0"/>
                    <a:pt x="8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78" name="Google Shape;2178;p90"/>
            <p:cNvSpPr/>
            <p:nvPr/>
          </p:nvSpPr>
          <p:spPr>
            <a:xfrm>
              <a:off x="3448839" y="1532949"/>
              <a:ext cx="523236" cy="616314"/>
            </a:xfrm>
            <a:custGeom>
              <a:avLst/>
              <a:gdLst/>
              <a:ahLst/>
              <a:cxnLst/>
              <a:rect l="l" t="t" r="r" b="b"/>
              <a:pathLst>
                <a:path w="24043" h="28320" extrusionOk="0">
                  <a:moveTo>
                    <a:pt x="3607" y="0"/>
                  </a:moveTo>
                  <a:cubicBezTo>
                    <a:pt x="3607" y="0"/>
                    <a:pt x="1" y="10774"/>
                    <a:pt x="1096" y="13490"/>
                  </a:cubicBezTo>
                  <a:cubicBezTo>
                    <a:pt x="1872" y="15385"/>
                    <a:pt x="12007" y="23967"/>
                    <a:pt x="19311" y="27642"/>
                  </a:cubicBezTo>
                  <a:cubicBezTo>
                    <a:pt x="20230" y="28105"/>
                    <a:pt x="21051" y="28320"/>
                    <a:pt x="21714" y="28320"/>
                  </a:cubicBezTo>
                  <a:cubicBezTo>
                    <a:pt x="23371" y="28320"/>
                    <a:pt x="24043" y="26974"/>
                    <a:pt x="22803" y="24789"/>
                  </a:cubicBezTo>
                  <a:cubicBezTo>
                    <a:pt x="21320" y="22187"/>
                    <a:pt x="16024" y="15453"/>
                    <a:pt x="13376" y="12075"/>
                  </a:cubicBezTo>
                  <a:lnTo>
                    <a:pt x="16001" y="5296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2179" name="Google Shape;2179;p90"/>
          <p:cNvSpPr txBox="1">
            <a:spLocks noGrp="1"/>
          </p:cNvSpPr>
          <p:nvPr>
            <p:ph type="title"/>
          </p:nvPr>
        </p:nvSpPr>
        <p:spPr>
          <a:xfrm>
            <a:off x="832925" y="491439"/>
            <a:ext cx="7701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 pitchFamily="2" charset="0"/>
              </a:rPr>
              <a:t>ORGANISASI PROFESIONAL BIDANG IT</a:t>
            </a:r>
            <a:endParaRPr dirty="0">
              <a:latin typeface="DM Sans" pitchFamily="2" charset="0"/>
            </a:endParaRPr>
          </a:p>
        </p:txBody>
      </p:sp>
      <p:cxnSp>
        <p:nvCxnSpPr>
          <p:cNvPr id="2180" name="Google Shape;2180;p90"/>
          <p:cNvCxnSpPr/>
          <p:nvPr/>
        </p:nvCxnSpPr>
        <p:spPr>
          <a:xfrm>
            <a:off x="832925" y="4446750"/>
            <a:ext cx="16974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81" name="Google Shape;2181;p90"/>
          <p:cNvGrpSpPr/>
          <p:nvPr/>
        </p:nvGrpSpPr>
        <p:grpSpPr>
          <a:xfrm>
            <a:off x="841727" y="1217525"/>
            <a:ext cx="1810109" cy="3387229"/>
            <a:chOff x="949615" y="1217525"/>
            <a:chExt cx="1810109" cy="3387229"/>
          </a:xfrm>
        </p:grpSpPr>
        <p:sp>
          <p:nvSpPr>
            <p:cNvPr id="2182" name="Google Shape;2182;p90"/>
            <p:cNvSpPr/>
            <p:nvPr/>
          </p:nvSpPr>
          <p:spPr>
            <a:xfrm>
              <a:off x="1914754" y="3926199"/>
              <a:ext cx="589154" cy="678555"/>
            </a:xfrm>
            <a:custGeom>
              <a:avLst/>
              <a:gdLst/>
              <a:ahLst/>
              <a:cxnLst/>
              <a:rect l="l" t="t" r="r" b="b"/>
              <a:pathLst>
                <a:path w="27072" h="31180" extrusionOk="0">
                  <a:moveTo>
                    <a:pt x="5068" y="1"/>
                  </a:moveTo>
                  <a:cubicBezTo>
                    <a:pt x="5068" y="1"/>
                    <a:pt x="4520" y="11231"/>
                    <a:pt x="4109" y="12258"/>
                  </a:cubicBezTo>
                  <a:cubicBezTo>
                    <a:pt x="2101" y="17028"/>
                    <a:pt x="1" y="21251"/>
                    <a:pt x="24" y="21616"/>
                  </a:cubicBezTo>
                  <a:cubicBezTo>
                    <a:pt x="24" y="21685"/>
                    <a:pt x="47" y="21753"/>
                    <a:pt x="69" y="21776"/>
                  </a:cubicBezTo>
                  <a:cubicBezTo>
                    <a:pt x="777" y="22666"/>
                    <a:pt x="25132" y="31157"/>
                    <a:pt x="26067" y="31180"/>
                  </a:cubicBezTo>
                  <a:cubicBezTo>
                    <a:pt x="27003" y="31180"/>
                    <a:pt x="27072" y="28532"/>
                    <a:pt x="26410" y="27482"/>
                  </a:cubicBezTo>
                  <a:cubicBezTo>
                    <a:pt x="25748" y="26432"/>
                    <a:pt x="18033" y="19219"/>
                    <a:pt x="18033" y="19219"/>
                  </a:cubicBezTo>
                  <a:lnTo>
                    <a:pt x="20430" y="3607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3" name="Google Shape;2183;p90"/>
            <p:cNvSpPr/>
            <p:nvPr/>
          </p:nvSpPr>
          <p:spPr>
            <a:xfrm>
              <a:off x="1915254" y="4267956"/>
              <a:ext cx="588654" cy="336796"/>
            </a:xfrm>
            <a:custGeom>
              <a:avLst/>
              <a:gdLst/>
              <a:ahLst/>
              <a:cxnLst/>
              <a:rect l="l" t="t" r="r" b="b"/>
              <a:pathLst>
                <a:path w="27049" h="15476" extrusionOk="0">
                  <a:moveTo>
                    <a:pt x="2512" y="0"/>
                  </a:moveTo>
                  <a:cubicBezTo>
                    <a:pt x="1074" y="3173"/>
                    <a:pt x="1" y="5638"/>
                    <a:pt x="1" y="5912"/>
                  </a:cubicBezTo>
                  <a:cubicBezTo>
                    <a:pt x="1" y="5981"/>
                    <a:pt x="24" y="6049"/>
                    <a:pt x="46" y="6072"/>
                  </a:cubicBezTo>
                  <a:cubicBezTo>
                    <a:pt x="754" y="6962"/>
                    <a:pt x="25109" y="15453"/>
                    <a:pt x="26044" y="15476"/>
                  </a:cubicBezTo>
                  <a:cubicBezTo>
                    <a:pt x="26980" y="15476"/>
                    <a:pt x="27049" y="12828"/>
                    <a:pt x="26387" y="11778"/>
                  </a:cubicBezTo>
                  <a:cubicBezTo>
                    <a:pt x="26067" y="11276"/>
                    <a:pt x="24173" y="9404"/>
                    <a:pt x="22255" y="7555"/>
                  </a:cubicBezTo>
                  <a:lnTo>
                    <a:pt x="22255" y="7555"/>
                  </a:lnTo>
                  <a:cubicBezTo>
                    <a:pt x="22415" y="7738"/>
                    <a:pt x="24584" y="10409"/>
                    <a:pt x="24059" y="10660"/>
                  </a:cubicBezTo>
                  <a:cubicBezTo>
                    <a:pt x="24049" y="10664"/>
                    <a:pt x="24035" y="10666"/>
                    <a:pt x="24015" y="10666"/>
                  </a:cubicBezTo>
                  <a:cubicBezTo>
                    <a:pt x="22941" y="10666"/>
                    <a:pt x="6793" y="3990"/>
                    <a:pt x="2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4" name="Google Shape;2184;p90"/>
            <p:cNvSpPr/>
            <p:nvPr/>
          </p:nvSpPr>
          <p:spPr>
            <a:xfrm>
              <a:off x="1585924" y="2392780"/>
              <a:ext cx="797770" cy="1816102"/>
            </a:xfrm>
            <a:custGeom>
              <a:avLst/>
              <a:gdLst/>
              <a:ahLst/>
              <a:cxnLst/>
              <a:rect l="l" t="t" r="r" b="b"/>
              <a:pathLst>
                <a:path w="36658" h="83451" extrusionOk="0">
                  <a:moveTo>
                    <a:pt x="17987" y="1"/>
                  </a:moveTo>
                  <a:lnTo>
                    <a:pt x="4725" y="1827"/>
                  </a:lnTo>
                  <a:cubicBezTo>
                    <a:pt x="4725" y="1827"/>
                    <a:pt x="1" y="7693"/>
                    <a:pt x="2078" y="14723"/>
                  </a:cubicBezTo>
                  <a:cubicBezTo>
                    <a:pt x="5638" y="26752"/>
                    <a:pt x="16321" y="43004"/>
                    <a:pt x="16572" y="44556"/>
                  </a:cubicBezTo>
                  <a:cubicBezTo>
                    <a:pt x="17165" y="48185"/>
                    <a:pt x="18580" y="82697"/>
                    <a:pt x="18580" y="82697"/>
                  </a:cubicBezTo>
                  <a:lnTo>
                    <a:pt x="36658" y="83450"/>
                  </a:lnTo>
                  <a:cubicBezTo>
                    <a:pt x="36658" y="83450"/>
                    <a:pt x="35288" y="46998"/>
                    <a:pt x="33189" y="38530"/>
                  </a:cubicBezTo>
                  <a:cubicBezTo>
                    <a:pt x="31751" y="32801"/>
                    <a:pt x="22780" y="17257"/>
                    <a:pt x="18854" y="9519"/>
                  </a:cubicBezTo>
                  <a:cubicBezTo>
                    <a:pt x="18512" y="8834"/>
                    <a:pt x="17987" y="1"/>
                    <a:pt x="17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5" name="Google Shape;2185;p90"/>
            <p:cNvSpPr/>
            <p:nvPr/>
          </p:nvSpPr>
          <p:spPr>
            <a:xfrm>
              <a:off x="2022565" y="4123127"/>
              <a:ext cx="341758" cy="18172"/>
            </a:xfrm>
            <a:custGeom>
              <a:avLst/>
              <a:gdLst/>
              <a:ahLst/>
              <a:cxnLst/>
              <a:rect l="l" t="t" r="r" b="b"/>
              <a:pathLst>
                <a:path w="15704" h="835" extrusionOk="0">
                  <a:moveTo>
                    <a:pt x="1044" y="0"/>
                  </a:moveTo>
                  <a:cubicBezTo>
                    <a:pt x="684" y="0"/>
                    <a:pt x="350" y="4"/>
                    <a:pt x="46" y="13"/>
                  </a:cubicBezTo>
                  <a:cubicBezTo>
                    <a:pt x="0" y="36"/>
                    <a:pt x="0" y="82"/>
                    <a:pt x="46" y="82"/>
                  </a:cubicBezTo>
                  <a:cubicBezTo>
                    <a:pt x="1370" y="356"/>
                    <a:pt x="12737" y="766"/>
                    <a:pt x="15658" y="835"/>
                  </a:cubicBezTo>
                  <a:cubicBezTo>
                    <a:pt x="15704" y="835"/>
                    <a:pt x="15704" y="766"/>
                    <a:pt x="15658" y="766"/>
                  </a:cubicBezTo>
                  <a:cubicBezTo>
                    <a:pt x="12966" y="577"/>
                    <a:pt x="5271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6" name="Google Shape;2186;p90"/>
            <p:cNvSpPr/>
            <p:nvPr/>
          </p:nvSpPr>
          <p:spPr>
            <a:xfrm>
              <a:off x="949615" y="3493542"/>
              <a:ext cx="596097" cy="807302"/>
            </a:xfrm>
            <a:custGeom>
              <a:avLst/>
              <a:gdLst/>
              <a:ahLst/>
              <a:cxnLst/>
              <a:rect l="l" t="t" r="r" b="b"/>
              <a:pathLst>
                <a:path w="27391" h="37096" extrusionOk="0">
                  <a:moveTo>
                    <a:pt x="18991" y="1"/>
                  </a:moveTo>
                  <a:cubicBezTo>
                    <a:pt x="18991" y="1"/>
                    <a:pt x="10705" y="7624"/>
                    <a:pt x="9701" y="8058"/>
                  </a:cubicBezTo>
                  <a:cubicBezTo>
                    <a:pt x="4908" y="10044"/>
                    <a:pt x="457" y="11573"/>
                    <a:pt x="229" y="11847"/>
                  </a:cubicBezTo>
                  <a:cubicBezTo>
                    <a:pt x="160" y="11893"/>
                    <a:pt x="137" y="11961"/>
                    <a:pt x="137" y="11984"/>
                  </a:cubicBezTo>
                  <a:cubicBezTo>
                    <a:pt x="0" y="13125"/>
                    <a:pt x="11345" y="36293"/>
                    <a:pt x="12006" y="36955"/>
                  </a:cubicBezTo>
                  <a:cubicBezTo>
                    <a:pt x="12100" y="37052"/>
                    <a:pt x="12221" y="37095"/>
                    <a:pt x="12361" y="37095"/>
                  </a:cubicBezTo>
                  <a:cubicBezTo>
                    <a:pt x="13177" y="37095"/>
                    <a:pt x="14622" y="35614"/>
                    <a:pt x="14837" y="34581"/>
                  </a:cubicBezTo>
                  <a:cubicBezTo>
                    <a:pt x="15111" y="33348"/>
                    <a:pt x="14700" y="22803"/>
                    <a:pt x="14700" y="22803"/>
                  </a:cubicBezTo>
                  <a:lnTo>
                    <a:pt x="27391" y="13399"/>
                  </a:lnTo>
                  <a:lnTo>
                    <a:pt x="18991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7" name="Google Shape;2187;p90"/>
            <p:cNvSpPr/>
            <p:nvPr/>
          </p:nvSpPr>
          <p:spPr>
            <a:xfrm>
              <a:off x="949615" y="3698195"/>
              <a:ext cx="325872" cy="602647"/>
            </a:xfrm>
            <a:custGeom>
              <a:avLst/>
              <a:gdLst/>
              <a:ahLst/>
              <a:cxnLst/>
              <a:rect l="l" t="t" r="r" b="b"/>
              <a:pathLst>
                <a:path w="14974" h="27692" extrusionOk="0">
                  <a:moveTo>
                    <a:pt x="6140" y="1"/>
                  </a:moveTo>
                  <a:cubicBezTo>
                    <a:pt x="2876" y="1233"/>
                    <a:pt x="411" y="2238"/>
                    <a:pt x="229" y="2443"/>
                  </a:cubicBezTo>
                  <a:cubicBezTo>
                    <a:pt x="160" y="2489"/>
                    <a:pt x="137" y="2557"/>
                    <a:pt x="137" y="2580"/>
                  </a:cubicBezTo>
                  <a:cubicBezTo>
                    <a:pt x="0" y="3721"/>
                    <a:pt x="11345" y="26889"/>
                    <a:pt x="12006" y="27551"/>
                  </a:cubicBezTo>
                  <a:cubicBezTo>
                    <a:pt x="12100" y="27648"/>
                    <a:pt x="12221" y="27691"/>
                    <a:pt x="12360" y="27691"/>
                  </a:cubicBezTo>
                  <a:cubicBezTo>
                    <a:pt x="13172" y="27691"/>
                    <a:pt x="14603" y="26210"/>
                    <a:pt x="14837" y="25177"/>
                  </a:cubicBezTo>
                  <a:cubicBezTo>
                    <a:pt x="14974" y="24584"/>
                    <a:pt x="14951" y="21913"/>
                    <a:pt x="14882" y="19265"/>
                  </a:cubicBezTo>
                  <a:lnTo>
                    <a:pt x="14882" y="19265"/>
                  </a:lnTo>
                  <a:cubicBezTo>
                    <a:pt x="14860" y="19488"/>
                    <a:pt x="14556" y="22742"/>
                    <a:pt x="14013" y="22742"/>
                  </a:cubicBezTo>
                  <a:cubicBezTo>
                    <a:pt x="13999" y="22742"/>
                    <a:pt x="13984" y="22739"/>
                    <a:pt x="13969" y="22735"/>
                  </a:cubicBezTo>
                  <a:cubicBezTo>
                    <a:pt x="13422" y="22552"/>
                    <a:pt x="6391" y="5958"/>
                    <a:pt x="6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8" name="Google Shape;2188;p90"/>
            <p:cNvSpPr/>
            <p:nvPr/>
          </p:nvSpPr>
          <p:spPr>
            <a:xfrm>
              <a:off x="1134399" y="2395282"/>
              <a:ext cx="937855" cy="1569686"/>
            </a:xfrm>
            <a:custGeom>
              <a:avLst/>
              <a:gdLst/>
              <a:ahLst/>
              <a:cxnLst/>
              <a:rect l="l" t="t" r="r" b="b"/>
              <a:pathLst>
                <a:path w="43095" h="72128" extrusionOk="0">
                  <a:moveTo>
                    <a:pt x="37776" y="0"/>
                  </a:moveTo>
                  <a:lnTo>
                    <a:pt x="22004" y="2191"/>
                  </a:lnTo>
                  <a:cubicBezTo>
                    <a:pt x="20041" y="5706"/>
                    <a:pt x="18101" y="8993"/>
                    <a:pt x="18671" y="14403"/>
                  </a:cubicBezTo>
                  <a:cubicBezTo>
                    <a:pt x="19219" y="19698"/>
                    <a:pt x="25473" y="35562"/>
                    <a:pt x="25199" y="37662"/>
                  </a:cubicBezTo>
                  <a:cubicBezTo>
                    <a:pt x="24903" y="40013"/>
                    <a:pt x="0" y="58090"/>
                    <a:pt x="0" y="58090"/>
                  </a:cubicBezTo>
                  <a:lnTo>
                    <a:pt x="11504" y="72128"/>
                  </a:lnTo>
                  <a:cubicBezTo>
                    <a:pt x="11504" y="72128"/>
                    <a:pt x="41269" y="47865"/>
                    <a:pt x="42182" y="41359"/>
                  </a:cubicBezTo>
                  <a:cubicBezTo>
                    <a:pt x="43095" y="34900"/>
                    <a:pt x="35151" y="11687"/>
                    <a:pt x="35151" y="11687"/>
                  </a:cubicBezTo>
                  <a:cubicBezTo>
                    <a:pt x="37114" y="8172"/>
                    <a:pt x="37776" y="0"/>
                    <a:pt x="37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89" name="Google Shape;2189;p90"/>
            <p:cNvSpPr/>
            <p:nvPr/>
          </p:nvSpPr>
          <p:spPr>
            <a:xfrm>
              <a:off x="1214963" y="3646901"/>
              <a:ext cx="209355" cy="246678"/>
            </a:xfrm>
            <a:custGeom>
              <a:avLst/>
              <a:gdLst/>
              <a:ahLst/>
              <a:cxnLst/>
              <a:rect l="l" t="t" r="r" b="b"/>
              <a:pathLst>
                <a:path w="9620" h="11335" extrusionOk="0">
                  <a:moveTo>
                    <a:pt x="50" y="1"/>
                  </a:moveTo>
                  <a:cubicBezTo>
                    <a:pt x="27" y="1"/>
                    <a:pt x="0" y="34"/>
                    <a:pt x="19" y="52"/>
                  </a:cubicBezTo>
                  <a:cubicBezTo>
                    <a:pt x="590" y="1057"/>
                    <a:pt x="5862" y="7174"/>
                    <a:pt x="6661" y="8110"/>
                  </a:cubicBezTo>
                  <a:cubicBezTo>
                    <a:pt x="8304" y="10004"/>
                    <a:pt x="7871" y="9434"/>
                    <a:pt x="9537" y="11328"/>
                  </a:cubicBezTo>
                  <a:cubicBezTo>
                    <a:pt x="9541" y="11332"/>
                    <a:pt x="9547" y="11334"/>
                    <a:pt x="9553" y="11334"/>
                  </a:cubicBezTo>
                  <a:cubicBezTo>
                    <a:pt x="9581" y="11334"/>
                    <a:pt x="9620" y="11297"/>
                    <a:pt x="9583" y="11260"/>
                  </a:cubicBezTo>
                  <a:cubicBezTo>
                    <a:pt x="8008" y="9319"/>
                    <a:pt x="8487" y="9844"/>
                    <a:pt x="6889" y="7904"/>
                  </a:cubicBezTo>
                  <a:cubicBezTo>
                    <a:pt x="6113" y="6968"/>
                    <a:pt x="955" y="760"/>
                    <a:pt x="65" y="7"/>
                  </a:cubicBezTo>
                  <a:cubicBezTo>
                    <a:pt x="60" y="2"/>
                    <a:pt x="55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0" name="Google Shape;2190;p90"/>
            <p:cNvSpPr/>
            <p:nvPr/>
          </p:nvSpPr>
          <p:spPr>
            <a:xfrm>
              <a:off x="1852840" y="2610708"/>
              <a:ext cx="117757" cy="59999"/>
            </a:xfrm>
            <a:custGeom>
              <a:avLst/>
              <a:gdLst/>
              <a:ahLst/>
              <a:cxnLst/>
              <a:rect l="l" t="t" r="r" b="b"/>
              <a:pathLst>
                <a:path w="5411" h="2757" extrusionOk="0">
                  <a:moveTo>
                    <a:pt x="5240" y="0"/>
                  </a:moveTo>
                  <a:cubicBezTo>
                    <a:pt x="5226" y="0"/>
                    <a:pt x="5212" y="2"/>
                    <a:pt x="5197" y="7"/>
                  </a:cubicBezTo>
                  <a:cubicBezTo>
                    <a:pt x="3394" y="715"/>
                    <a:pt x="1682" y="1651"/>
                    <a:pt x="38" y="2655"/>
                  </a:cubicBezTo>
                  <a:cubicBezTo>
                    <a:pt x="0" y="2674"/>
                    <a:pt x="26" y="2757"/>
                    <a:pt x="75" y="2757"/>
                  </a:cubicBezTo>
                  <a:cubicBezTo>
                    <a:pt x="85" y="2757"/>
                    <a:pt x="96" y="2754"/>
                    <a:pt x="107" y="2746"/>
                  </a:cubicBezTo>
                  <a:cubicBezTo>
                    <a:pt x="1842" y="1925"/>
                    <a:pt x="3599" y="1126"/>
                    <a:pt x="5288" y="213"/>
                  </a:cubicBezTo>
                  <a:cubicBezTo>
                    <a:pt x="5410" y="152"/>
                    <a:pt x="5351" y="0"/>
                    <a:pt x="5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1" name="Google Shape;2191;p90"/>
            <p:cNvSpPr/>
            <p:nvPr/>
          </p:nvSpPr>
          <p:spPr>
            <a:xfrm>
              <a:off x="1907311" y="2599892"/>
              <a:ext cx="18019" cy="44026"/>
            </a:xfrm>
            <a:custGeom>
              <a:avLst/>
              <a:gdLst/>
              <a:ahLst/>
              <a:cxnLst/>
              <a:rect l="l" t="t" r="r" b="b"/>
              <a:pathLst>
                <a:path w="828" h="2023" extrusionOk="0">
                  <a:moveTo>
                    <a:pt x="617" y="0"/>
                  </a:moveTo>
                  <a:cubicBezTo>
                    <a:pt x="550" y="0"/>
                    <a:pt x="484" y="35"/>
                    <a:pt x="457" y="116"/>
                  </a:cubicBezTo>
                  <a:cubicBezTo>
                    <a:pt x="320" y="459"/>
                    <a:pt x="229" y="801"/>
                    <a:pt x="137" y="1143"/>
                  </a:cubicBezTo>
                  <a:cubicBezTo>
                    <a:pt x="92" y="1417"/>
                    <a:pt x="1" y="1714"/>
                    <a:pt x="46" y="1988"/>
                  </a:cubicBezTo>
                  <a:cubicBezTo>
                    <a:pt x="46" y="2011"/>
                    <a:pt x="69" y="2022"/>
                    <a:pt x="95" y="2022"/>
                  </a:cubicBezTo>
                  <a:cubicBezTo>
                    <a:pt x="120" y="2022"/>
                    <a:pt x="149" y="2011"/>
                    <a:pt x="160" y="1988"/>
                  </a:cubicBezTo>
                  <a:cubicBezTo>
                    <a:pt x="320" y="1760"/>
                    <a:pt x="389" y="1440"/>
                    <a:pt x="480" y="1166"/>
                  </a:cubicBezTo>
                  <a:cubicBezTo>
                    <a:pt x="594" y="847"/>
                    <a:pt x="685" y="527"/>
                    <a:pt x="799" y="208"/>
                  </a:cubicBezTo>
                  <a:cubicBezTo>
                    <a:pt x="827" y="83"/>
                    <a:pt x="721" y="0"/>
                    <a:pt x="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2" name="Google Shape;2192;p90"/>
            <p:cNvSpPr/>
            <p:nvPr/>
          </p:nvSpPr>
          <p:spPr>
            <a:xfrm>
              <a:off x="1900347" y="2471015"/>
              <a:ext cx="62132" cy="132077"/>
            </a:xfrm>
            <a:custGeom>
              <a:avLst/>
              <a:gdLst/>
              <a:ahLst/>
              <a:cxnLst/>
              <a:rect l="l" t="t" r="r" b="b"/>
              <a:pathLst>
                <a:path w="2855" h="6069" extrusionOk="0">
                  <a:moveTo>
                    <a:pt x="2751" y="1"/>
                  </a:moveTo>
                  <a:cubicBezTo>
                    <a:pt x="2734" y="1"/>
                    <a:pt x="2717" y="12"/>
                    <a:pt x="2717" y="35"/>
                  </a:cubicBezTo>
                  <a:cubicBezTo>
                    <a:pt x="2672" y="1108"/>
                    <a:pt x="2557" y="2044"/>
                    <a:pt x="2398" y="3071"/>
                  </a:cubicBezTo>
                  <a:cubicBezTo>
                    <a:pt x="2332" y="3510"/>
                    <a:pt x="1822" y="5913"/>
                    <a:pt x="931" y="5913"/>
                  </a:cubicBezTo>
                  <a:cubicBezTo>
                    <a:pt x="895" y="5913"/>
                    <a:pt x="859" y="5909"/>
                    <a:pt x="823" y="5901"/>
                  </a:cubicBezTo>
                  <a:cubicBezTo>
                    <a:pt x="663" y="5878"/>
                    <a:pt x="594" y="5741"/>
                    <a:pt x="572" y="5536"/>
                  </a:cubicBezTo>
                  <a:cubicBezTo>
                    <a:pt x="549" y="5285"/>
                    <a:pt x="663" y="4988"/>
                    <a:pt x="731" y="4737"/>
                  </a:cubicBezTo>
                  <a:cubicBezTo>
                    <a:pt x="846" y="4189"/>
                    <a:pt x="960" y="3642"/>
                    <a:pt x="1051" y="3117"/>
                  </a:cubicBezTo>
                  <a:cubicBezTo>
                    <a:pt x="1188" y="2089"/>
                    <a:pt x="1234" y="1062"/>
                    <a:pt x="1119" y="35"/>
                  </a:cubicBezTo>
                  <a:cubicBezTo>
                    <a:pt x="1119" y="24"/>
                    <a:pt x="1108" y="18"/>
                    <a:pt x="1097" y="18"/>
                  </a:cubicBezTo>
                  <a:cubicBezTo>
                    <a:pt x="1085" y="18"/>
                    <a:pt x="1074" y="24"/>
                    <a:pt x="1074" y="35"/>
                  </a:cubicBezTo>
                  <a:cubicBezTo>
                    <a:pt x="1005" y="1450"/>
                    <a:pt x="914" y="2866"/>
                    <a:pt x="594" y="4258"/>
                  </a:cubicBezTo>
                  <a:cubicBezTo>
                    <a:pt x="457" y="4943"/>
                    <a:pt x="1" y="5947"/>
                    <a:pt x="846" y="6061"/>
                  </a:cubicBezTo>
                  <a:cubicBezTo>
                    <a:pt x="878" y="6066"/>
                    <a:pt x="911" y="6069"/>
                    <a:pt x="943" y="6069"/>
                  </a:cubicBezTo>
                  <a:cubicBezTo>
                    <a:pt x="1737" y="6069"/>
                    <a:pt x="2312" y="4490"/>
                    <a:pt x="2443" y="4030"/>
                  </a:cubicBezTo>
                  <a:cubicBezTo>
                    <a:pt x="2786" y="2751"/>
                    <a:pt x="2854" y="1336"/>
                    <a:pt x="2786" y="35"/>
                  </a:cubicBezTo>
                  <a:cubicBezTo>
                    <a:pt x="2786" y="12"/>
                    <a:pt x="2769" y="1"/>
                    <a:pt x="27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3" name="Google Shape;2193;p90"/>
            <p:cNvSpPr/>
            <p:nvPr/>
          </p:nvSpPr>
          <p:spPr>
            <a:xfrm>
              <a:off x="1898367" y="2646572"/>
              <a:ext cx="162958" cy="816638"/>
            </a:xfrm>
            <a:custGeom>
              <a:avLst/>
              <a:gdLst/>
              <a:ahLst/>
              <a:cxnLst/>
              <a:rect l="l" t="t" r="r" b="b"/>
              <a:pathLst>
                <a:path w="7488" h="37525" extrusionOk="0">
                  <a:moveTo>
                    <a:pt x="37" y="1"/>
                  </a:moveTo>
                  <a:cubicBezTo>
                    <a:pt x="18" y="1"/>
                    <a:pt x="1" y="20"/>
                    <a:pt x="1" y="48"/>
                  </a:cubicBezTo>
                  <a:cubicBezTo>
                    <a:pt x="4292" y="14428"/>
                    <a:pt x="5958" y="22874"/>
                    <a:pt x="6209" y="24312"/>
                  </a:cubicBezTo>
                  <a:cubicBezTo>
                    <a:pt x="6437" y="25704"/>
                    <a:pt x="6848" y="27895"/>
                    <a:pt x="6780" y="29333"/>
                  </a:cubicBezTo>
                  <a:cubicBezTo>
                    <a:pt x="6666" y="31661"/>
                    <a:pt x="2626" y="36112"/>
                    <a:pt x="2032" y="37231"/>
                  </a:cubicBezTo>
                  <a:cubicBezTo>
                    <a:pt x="1928" y="37418"/>
                    <a:pt x="1890" y="37525"/>
                    <a:pt x="1941" y="37525"/>
                  </a:cubicBezTo>
                  <a:cubicBezTo>
                    <a:pt x="2001" y="37525"/>
                    <a:pt x="2187" y="37373"/>
                    <a:pt x="2534" y="37025"/>
                  </a:cubicBezTo>
                  <a:cubicBezTo>
                    <a:pt x="3379" y="36181"/>
                    <a:pt x="6780" y="31547"/>
                    <a:pt x="7168" y="30109"/>
                  </a:cubicBezTo>
                  <a:cubicBezTo>
                    <a:pt x="7487" y="28899"/>
                    <a:pt x="6825" y="24791"/>
                    <a:pt x="6529" y="23376"/>
                  </a:cubicBezTo>
                  <a:cubicBezTo>
                    <a:pt x="4292" y="11917"/>
                    <a:pt x="640" y="1418"/>
                    <a:pt x="69" y="25"/>
                  </a:cubicBezTo>
                  <a:cubicBezTo>
                    <a:pt x="60" y="8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4" name="Google Shape;2194;p90"/>
            <p:cNvSpPr/>
            <p:nvPr/>
          </p:nvSpPr>
          <p:spPr>
            <a:xfrm>
              <a:off x="1619700" y="2511602"/>
              <a:ext cx="168921" cy="93601"/>
            </a:xfrm>
            <a:custGeom>
              <a:avLst/>
              <a:gdLst/>
              <a:ahLst/>
              <a:cxnLst/>
              <a:rect l="l" t="t" r="r" b="b"/>
              <a:pathLst>
                <a:path w="7762" h="4301" extrusionOk="0">
                  <a:moveTo>
                    <a:pt x="7717" y="0"/>
                  </a:moveTo>
                  <a:cubicBezTo>
                    <a:pt x="7708" y="0"/>
                    <a:pt x="7699" y="6"/>
                    <a:pt x="7693" y="19"/>
                  </a:cubicBezTo>
                  <a:cubicBezTo>
                    <a:pt x="7373" y="727"/>
                    <a:pt x="6871" y="1411"/>
                    <a:pt x="6392" y="2005"/>
                  </a:cubicBezTo>
                  <a:cubicBezTo>
                    <a:pt x="5958" y="2553"/>
                    <a:pt x="5433" y="3169"/>
                    <a:pt x="4794" y="3511"/>
                  </a:cubicBezTo>
                  <a:cubicBezTo>
                    <a:pt x="4429" y="3694"/>
                    <a:pt x="4018" y="3740"/>
                    <a:pt x="3607" y="3740"/>
                  </a:cubicBezTo>
                  <a:cubicBezTo>
                    <a:pt x="3437" y="3749"/>
                    <a:pt x="3267" y="3755"/>
                    <a:pt x="3097" y="3755"/>
                  </a:cubicBezTo>
                  <a:cubicBezTo>
                    <a:pt x="2856" y="3755"/>
                    <a:pt x="2615" y="3743"/>
                    <a:pt x="2375" y="3717"/>
                  </a:cubicBezTo>
                  <a:cubicBezTo>
                    <a:pt x="1964" y="3671"/>
                    <a:pt x="1553" y="3603"/>
                    <a:pt x="1142" y="3511"/>
                  </a:cubicBezTo>
                  <a:cubicBezTo>
                    <a:pt x="903" y="3456"/>
                    <a:pt x="575" y="3297"/>
                    <a:pt x="289" y="3297"/>
                  </a:cubicBezTo>
                  <a:cubicBezTo>
                    <a:pt x="221" y="3297"/>
                    <a:pt x="154" y="3306"/>
                    <a:pt x="92" y="3329"/>
                  </a:cubicBezTo>
                  <a:cubicBezTo>
                    <a:pt x="24" y="3329"/>
                    <a:pt x="1" y="3420"/>
                    <a:pt x="46" y="3466"/>
                  </a:cubicBezTo>
                  <a:cubicBezTo>
                    <a:pt x="229" y="3785"/>
                    <a:pt x="777" y="3854"/>
                    <a:pt x="1119" y="3945"/>
                  </a:cubicBezTo>
                  <a:cubicBezTo>
                    <a:pt x="1576" y="4082"/>
                    <a:pt x="2032" y="4173"/>
                    <a:pt x="2489" y="4219"/>
                  </a:cubicBezTo>
                  <a:cubicBezTo>
                    <a:pt x="2846" y="4260"/>
                    <a:pt x="3231" y="4301"/>
                    <a:pt x="3614" y="4301"/>
                  </a:cubicBezTo>
                  <a:cubicBezTo>
                    <a:pt x="4088" y="4301"/>
                    <a:pt x="4560" y="4238"/>
                    <a:pt x="4977" y="4036"/>
                  </a:cubicBezTo>
                  <a:cubicBezTo>
                    <a:pt x="5684" y="3671"/>
                    <a:pt x="6186" y="2986"/>
                    <a:pt x="6643" y="2347"/>
                  </a:cubicBezTo>
                  <a:cubicBezTo>
                    <a:pt x="6871" y="2005"/>
                    <a:pt x="7099" y="1662"/>
                    <a:pt x="7282" y="1274"/>
                  </a:cubicBezTo>
                  <a:cubicBezTo>
                    <a:pt x="7465" y="886"/>
                    <a:pt x="7602" y="476"/>
                    <a:pt x="7761" y="65"/>
                  </a:cubicBezTo>
                  <a:cubicBezTo>
                    <a:pt x="7761" y="32"/>
                    <a:pt x="7738" y="0"/>
                    <a:pt x="7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5" name="Google Shape;2195;p90"/>
            <p:cNvSpPr/>
            <p:nvPr/>
          </p:nvSpPr>
          <p:spPr>
            <a:xfrm>
              <a:off x="1632627" y="1716471"/>
              <a:ext cx="448068" cy="373205"/>
            </a:xfrm>
            <a:custGeom>
              <a:avLst/>
              <a:gdLst/>
              <a:ahLst/>
              <a:cxnLst/>
              <a:rect l="l" t="t" r="r" b="b"/>
              <a:pathLst>
                <a:path w="20589" h="17149" extrusionOk="0">
                  <a:moveTo>
                    <a:pt x="14531" y="1"/>
                  </a:moveTo>
                  <a:cubicBezTo>
                    <a:pt x="11792" y="1"/>
                    <a:pt x="7373" y="1772"/>
                    <a:pt x="6642" y="1839"/>
                  </a:cubicBezTo>
                  <a:cubicBezTo>
                    <a:pt x="6163" y="1884"/>
                    <a:pt x="3470" y="1930"/>
                    <a:pt x="2990" y="1930"/>
                  </a:cubicBezTo>
                  <a:cubicBezTo>
                    <a:pt x="2803" y="1920"/>
                    <a:pt x="2612" y="1906"/>
                    <a:pt x="2421" y="1906"/>
                  </a:cubicBezTo>
                  <a:cubicBezTo>
                    <a:pt x="2171" y="1906"/>
                    <a:pt x="1923" y="1931"/>
                    <a:pt x="1689" y="2021"/>
                  </a:cubicBezTo>
                  <a:cubicBezTo>
                    <a:pt x="1187" y="2227"/>
                    <a:pt x="890" y="2683"/>
                    <a:pt x="708" y="3163"/>
                  </a:cubicBezTo>
                  <a:cubicBezTo>
                    <a:pt x="1233" y="3185"/>
                    <a:pt x="1758" y="3231"/>
                    <a:pt x="2283" y="3231"/>
                  </a:cubicBezTo>
                  <a:cubicBezTo>
                    <a:pt x="3013" y="3231"/>
                    <a:pt x="3743" y="3208"/>
                    <a:pt x="4497" y="3185"/>
                  </a:cubicBezTo>
                  <a:cubicBezTo>
                    <a:pt x="4542" y="3185"/>
                    <a:pt x="4542" y="3254"/>
                    <a:pt x="4497" y="3277"/>
                  </a:cubicBezTo>
                  <a:cubicBezTo>
                    <a:pt x="3743" y="3414"/>
                    <a:pt x="2990" y="3459"/>
                    <a:pt x="2237" y="3459"/>
                  </a:cubicBezTo>
                  <a:cubicBezTo>
                    <a:pt x="1712" y="3459"/>
                    <a:pt x="1164" y="3459"/>
                    <a:pt x="616" y="3391"/>
                  </a:cubicBezTo>
                  <a:cubicBezTo>
                    <a:pt x="571" y="3551"/>
                    <a:pt x="525" y="3710"/>
                    <a:pt x="479" y="3870"/>
                  </a:cubicBezTo>
                  <a:cubicBezTo>
                    <a:pt x="479" y="3893"/>
                    <a:pt x="457" y="3916"/>
                    <a:pt x="457" y="3939"/>
                  </a:cubicBezTo>
                  <a:cubicBezTo>
                    <a:pt x="731" y="3984"/>
                    <a:pt x="982" y="4007"/>
                    <a:pt x="1256" y="4030"/>
                  </a:cubicBezTo>
                  <a:cubicBezTo>
                    <a:pt x="1803" y="4098"/>
                    <a:pt x="2374" y="4121"/>
                    <a:pt x="2945" y="4121"/>
                  </a:cubicBezTo>
                  <a:cubicBezTo>
                    <a:pt x="2967" y="4121"/>
                    <a:pt x="2967" y="4167"/>
                    <a:pt x="2945" y="4167"/>
                  </a:cubicBezTo>
                  <a:cubicBezTo>
                    <a:pt x="2515" y="4227"/>
                    <a:pt x="2067" y="4261"/>
                    <a:pt x="1620" y="4261"/>
                  </a:cubicBezTo>
                  <a:cubicBezTo>
                    <a:pt x="1211" y="4261"/>
                    <a:pt x="803" y="4232"/>
                    <a:pt x="411" y="4167"/>
                  </a:cubicBezTo>
                  <a:cubicBezTo>
                    <a:pt x="0" y="5719"/>
                    <a:pt x="46" y="7363"/>
                    <a:pt x="388" y="8915"/>
                  </a:cubicBezTo>
                  <a:cubicBezTo>
                    <a:pt x="776" y="10718"/>
                    <a:pt x="1415" y="12589"/>
                    <a:pt x="2534" y="14073"/>
                  </a:cubicBezTo>
                  <a:cubicBezTo>
                    <a:pt x="2967" y="14644"/>
                    <a:pt x="3378" y="15123"/>
                    <a:pt x="3789" y="15511"/>
                  </a:cubicBezTo>
                  <a:cubicBezTo>
                    <a:pt x="4017" y="15443"/>
                    <a:pt x="4223" y="15374"/>
                    <a:pt x="4428" y="15283"/>
                  </a:cubicBezTo>
                  <a:cubicBezTo>
                    <a:pt x="4839" y="15100"/>
                    <a:pt x="5273" y="14918"/>
                    <a:pt x="5684" y="14735"/>
                  </a:cubicBezTo>
                  <a:cubicBezTo>
                    <a:pt x="6574" y="14347"/>
                    <a:pt x="7441" y="13913"/>
                    <a:pt x="8309" y="13434"/>
                  </a:cubicBezTo>
                  <a:cubicBezTo>
                    <a:pt x="8313" y="13430"/>
                    <a:pt x="8318" y="13428"/>
                    <a:pt x="8323" y="13428"/>
                  </a:cubicBezTo>
                  <a:cubicBezTo>
                    <a:pt x="8345" y="13428"/>
                    <a:pt x="8368" y="13461"/>
                    <a:pt x="8331" y="13480"/>
                  </a:cubicBezTo>
                  <a:cubicBezTo>
                    <a:pt x="7532" y="13982"/>
                    <a:pt x="6711" y="14461"/>
                    <a:pt x="5866" y="14849"/>
                  </a:cubicBezTo>
                  <a:cubicBezTo>
                    <a:pt x="5433" y="15055"/>
                    <a:pt x="4976" y="15260"/>
                    <a:pt x="4542" y="15443"/>
                  </a:cubicBezTo>
                  <a:cubicBezTo>
                    <a:pt x="4360" y="15511"/>
                    <a:pt x="4154" y="15602"/>
                    <a:pt x="3972" y="15671"/>
                  </a:cubicBezTo>
                  <a:cubicBezTo>
                    <a:pt x="4246" y="15922"/>
                    <a:pt x="4520" y="16150"/>
                    <a:pt x="4793" y="16333"/>
                  </a:cubicBezTo>
                  <a:cubicBezTo>
                    <a:pt x="4976" y="16264"/>
                    <a:pt x="5136" y="16196"/>
                    <a:pt x="5318" y="16127"/>
                  </a:cubicBezTo>
                  <a:cubicBezTo>
                    <a:pt x="6117" y="15785"/>
                    <a:pt x="6916" y="15420"/>
                    <a:pt x="7692" y="15009"/>
                  </a:cubicBezTo>
                  <a:cubicBezTo>
                    <a:pt x="7715" y="15009"/>
                    <a:pt x="7738" y="15032"/>
                    <a:pt x="7715" y="15055"/>
                  </a:cubicBezTo>
                  <a:cubicBezTo>
                    <a:pt x="6985" y="15488"/>
                    <a:pt x="6254" y="15899"/>
                    <a:pt x="5478" y="16242"/>
                  </a:cubicBezTo>
                  <a:cubicBezTo>
                    <a:pt x="5318" y="16310"/>
                    <a:pt x="5159" y="16401"/>
                    <a:pt x="4999" y="16470"/>
                  </a:cubicBezTo>
                  <a:cubicBezTo>
                    <a:pt x="5341" y="16675"/>
                    <a:pt x="5684" y="16835"/>
                    <a:pt x="6003" y="16949"/>
                  </a:cubicBezTo>
                  <a:cubicBezTo>
                    <a:pt x="6642" y="16652"/>
                    <a:pt x="7281" y="16333"/>
                    <a:pt x="7898" y="15968"/>
                  </a:cubicBezTo>
                  <a:cubicBezTo>
                    <a:pt x="8902" y="15374"/>
                    <a:pt x="9906" y="14735"/>
                    <a:pt x="10888" y="14096"/>
                  </a:cubicBezTo>
                  <a:cubicBezTo>
                    <a:pt x="10892" y="14092"/>
                    <a:pt x="10897" y="14090"/>
                    <a:pt x="10902" y="14090"/>
                  </a:cubicBezTo>
                  <a:cubicBezTo>
                    <a:pt x="10924" y="14090"/>
                    <a:pt x="10948" y="14127"/>
                    <a:pt x="10911" y="14164"/>
                  </a:cubicBezTo>
                  <a:cubicBezTo>
                    <a:pt x="9952" y="14872"/>
                    <a:pt x="8970" y="15580"/>
                    <a:pt x="7921" y="16196"/>
                  </a:cubicBezTo>
                  <a:cubicBezTo>
                    <a:pt x="7418" y="16493"/>
                    <a:pt x="6893" y="16789"/>
                    <a:pt x="6346" y="17040"/>
                  </a:cubicBezTo>
                  <a:cubicBezTo>
                    <a:pt x="6658" y="17117"/>
                    <a:pt x="6952" y="17149"/>
                    <a:pt x="7225" y="17149"/>
                  </a:cubicBezTo>
                  <a:cubicBezTo>
                    <a:pt x="7689" y="17149"/>
                    <a:pt x="8092" y="17056"/>
                    <a:pt x="8423" y="16926"/>
                  </a:cubicBezTo>
                  <a:cubicBezTo>
                    <a:pt x="9313" y="16607"/>
                    <a:pt x="19128" y="11631"/>
                    <a:pt x="20018" y="6792"/>
                  </a:cubicBezTo>
                  <a:cubicBezTo>
                    <a:pt x="20589" y="3756"/>
                    <a:pt x="16640" y="926"/>
                    <a:pt x="16617" y="926"/>
                  </a:cubicBezTo>
                  <a:cubicBezTo>
                    <a:pt x="16344" y="249"/>
                    <a:pt x="15555" y="1"/>
                    <a:pt x="14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6" name="Google Shape;2196;p90"/>
            <p:cNvSpPr/>
            <p:nvPr/>
          </p:nvSpPr>
          <p:spPr>
            <a:xfrm>
              <a:off x="1851599" y="2061861"/>
              <a:ext cx="604345" cy="437274"/>
            </a:xfrm>
            <a:custGeom>
              <a:avLst/>
              <a:gdLst/>
              <a:ahLst/>
              <a:cxnLst/>
              <a:rect l="l" t="t" r="r" b="b"/>
              <a:pathLst>
                <a:path w="27770" h="20093" extrusionOk="0">
                  <a:moveTo>
                    <a:pt x="1335" y="1"/>
                  </a:moveTo>
                  <a:cubicBezTo>
                    <a:pt x="214" y="1"/>
                    <a:pt x="1" y="1467"/>
                    <a:pt x="689" y="3224"/>
                  </a:cubicBezTo>
                  <a:cubicBezTo>
                    <a:pt x="2583" y="8085"/>
                    <a:pt x="9203" y="18311"/>
                    <a:pt x="11965" y="19704"/>
                  </a:cubicBezTo>
                  <a:cubicBezTo>
                    <a:pt x="12515" y="19979"/>
                    <a:pt x="13520" y="20092"/>
                    <a:pt x="14768" y="20092"/>
                  </a:cubicBezTo>
                  <a:cubicBezTo>
                    <a:pt x="18284" y="20092"/>
                    <a:pt x="23721" y="19189"/>
                    <a:pt x="26299" y="18448"/>
                  </a:cubicBezTo>
                  <a:cubicBezTo>
                    <a:pt x="27769" y="18018"/>
                    <a:pt x="25450" y="9202"/>
                    <a:pt x="24276" y="9202"/>
                  </a:cubicBezTo>
                  <a:cubicBezTo>
                    <a:pt x="24265" y="9202"/>
                    <a:pt x="24255" y="9203"/>
                    <a:pt x="24245" y="9204"/>
                  </a:cubicBezTo>
                  <a:cubicBezTo>
                    <a:pt x="20824" y="9745"/>
                    <a:pt x="15349" y="10328"/>
                    <a:pt x="13860" y="10328"/>
                  </a:cubicBezTo>
                  <a:cubicBezTo>
                    <a:pt x="13779" y="10328"/>
                    <a:pt x="13710" y="10326"/>
                    <a:pt x="13654" y="10322"/>
                  </a:cubicBezTo>
                  <a:cubicBezTo>
                    <a:pt x="12900" y="10277"/>
                    <a:pt x="10024" y="7195"/>
                    <a:pt x="4067" y="1580"/>
                  </a:cubicBezTo>
                  <a:cubicBezTo>
                    <a:pt x="2872" y="459"/>
                    <a:pt x="1962" y="1"/>
                    <a:pt x="1335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7" name="Google Shape;2197;p90"/>
            <p:cNvSpPr/>
            <p:nvPr/>
          </p:nvSpPr>
          <p:spPr>
            <a:xfrm>
              <a:off x="2402057" y="2416631"/>
              <a:ext cx="271248" cy="81696"/>
            </a:xfrm>
            <a:custGeom>
              <a:avLst/>
              <a:gdLst/>
              <a:ahLst/>
              <a:cxnLst/>
              <a:rect l="l" t="t" r="r" b="b"/>
              <a:pathLst>
                <a:path w="12464" h="3754" extrusionOk="0">
                  <a:moveTo>
                    <a:pt x="6323" y="1"/>
                  </a:moveTo>
                  <a:lnTo>
                    <a:pt x="6323" y="1"/>
                  </a:lnTo>
                  <a:cubicBezTo>
                    <a:pt x="3995" y="640"/>
                    <a:pt x="1187" y="1667"/>
                    <a:pt x="1" y="1964"/>
                  </a:cubicBezTo>
                  <a:cubicBezTo>
                    <a:pt x="1" y="1964"/>
                    <a:pt x="2717" y="3219"/>
                    <a:pt x="4474" y="3607"/>
                  </a:cubicBezTo>
                  <a:cubicBezTo>
                    <a:pt x="4913" y="3703"/>
                    <a:pt x="5620" y="3754"/>
                    <a:pt x="6436" y="3754"/>
                  </a:cubicBezTo>
                  <a:cubicBezTo>
                    <a:pt x="8929" y="3754"/>
                    <a:pt x="12440" y="3275"/>
                    <a:pt x="12440" y="2123"/>
                  </a:cubicBezTo>
                  <a:cubicBezTo>
                    <a:pt x="12463" y="594"/>
                    <a:pt x="8104" y="891"/>
                    <a:pt x="7031" y="731"/>
                  </a:cubicBezTo>
                  <a:cubicBezTo>
                    <a:pt x="5958" y="594"/>
                    <a:pt x="5798" y="297"/>
                    <a:pt x="6323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8" name="Google Shape;2198;p90"/>
            <p:cNvSpPr/>
            <p:nvPr/>
          </p:nvSpPr>
          <p:spPr>
            <a:xfrm>
              <a:off x="2373744" y="2238593"/>
              <a:ext cx="385980" cy="220781"/>
            </a:xfrm>
            <a:custGeom>
              <a:avLst/>
              <a:gdLst/>
              <a:ahLst/>
              <a:cxnLst/>
              <a:rect l="l" t="t" r="r" b="b"/>
              <a:pathLst>
                <a:path w="17736" h="10145" extrusionOk="0">
                  <a:moveTo>
                    <a:pt x="7616" y="1"/>
                  </a:moveTo>
                  <a:cubicBezTo>
                    <a:pt x="4976" y="1"/>
                    <a:pt x="2303" y="684"/>
                    <a:pt x="0" y="1197"/>
                  </a:cubicBezTo>
                  <a:lnTo>
                    <a:pt x="1302" y="10145"/>
                  </a:lnTo>
                  <a:cubicBezTo>
                    <a:pt x="2511" y="9848"/>
                    <a:pt x="8446" y="7725"/>
                    <a:pt x="12760" y="7086"/>
                  </a:cubicBezTo>
                  <a:cubicBezTo>
                    <a:pt x="12988" y="7050"/>
                    <a:pt x="13229" y="7035"/>
                    <a:pt x="13477" y="7035"/>
                  </a:cubicBezTo>
                  <a:cubicBezTo>
                    <a:pt x="14457" y="7035"/>
                    <a:pt x="15538" y="7262"/>
                    <a:pt x="16342" y="7262"/>
                  </a:cubicBezTo>
                  <a:cubicBezTo>
                    <a:pt x="17000" y="7262"/>
                    <a:pt x="17472" y="7111"/>
                    <a:pt x="17553" y="6561"/>
                  </a:cubicBezTo>
                  <a:cubicBezTo>
                    <a:pt x="17736" y="5306"/>
                    <a:pt x="15773" y="4689"/>
                    <a:pt x="15773" y="4689"/>
                  </a:cubicBezTo>
                  <a:cubicBezTo>
                    <a:pt x="15773" y="4689"/>
                    <a:pt x="15636" y="3685"/>
                    <a:pt x="14221" y="2726"/>
                  </a:cubicBezTo>
                  <a:cubicBezTo>
                    <a:pt x="14221" y="2726"/>
                    <a:pt x="13970" y="1768"/>
                    <a:pt x="12281" y="1266"/>
                  </a:cubicBezTo>
                  <a:cubicBezTo>
                    <a:pt x="12281" y="1266"/>
                    <a:pt x="11984" y="763"/>
                    <a:pt x="11253" y="535"/>
                  </a:cubicBezTo>
                  <a:cubicBezTo>
                    <a:pt x="10076" y="150"/>
                    <a:pt x="8850" y="1"/>
                    <a:pt x="7616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199" name="Google Shape;2199;p90"/>
            <p:cNvSpPr/>
            <p:nvPr/>
          </p:nvSpPr>
          <p:spPr>
            <a:xfrm>
              <a:off x="2541662" y="2326274"/>
              <a:ext cx="175841" cy="14886"/>
            </a:xfrm>
            <a:custGeom>
              <a:avLst/>
              <a:gdLst/>
              <a:ahLst/>
              <a:cxnLst/>
              <a:rect l="l" t="t" r="r" b="b"/>
              <a:pathLst>
                <a:path w="8080" h="684" extrusionOk="0">
                  <a:moveTo>
                    <a:pt x="3897" y="0"/>
                  </a:moveTo>
                  <a:cubicBezTo>
                    <a:pt x="2569" y="0"/>
                    <a:pt x="1241" y="171"/>
                    <a:pt x="45" y="501"/>
                  </a:cubicBezTo>
                  <a:cubicBezTo>
                    <a:pt x="6" y="501"/>
                    <a:pt x="0" y="551"/>
                    <a:pt x="43" y="551"/>
                  </a:cubicBezTo>
                  <a:cubicBezTo>
                    <a:pt x="50" y="551"/>
                    <a:pt x="58" y="549"/>
                    <a:pt x="68" y="546"/>
                  </a:cubicBezTo>
                  <a:cubicBezTo>
                    <a:pt x="1323" y="386"/>
                    <a:pt x="2579" y="204"/>
                    <a:pt x="3857" y="204"/>
                  </a:cubicBezTo>
                  <a:cubicBezTo>
                    <a:pt x="5272" y="227"/>
                    <a:pt x="6619" y="455"/>
                    <a:pt x="8011" y="683"/>
                  </a:cubicBezTo>
                  <a:cubicBezTo>
                    <a:pt x="8057" y="683"/>
                    <a:pt x="8080" y="615"/>
                    <a:pt x="8034" y="615"/>
                  </a:cubicBezTo>
                  <a:cubicBezTo>
                    <a:pt x="6766" y="200"/>
                    <a:pt x="5331" y="0"/>
                    <a:pt x="3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0" name="Google Shape;2200;p90"/>
            <p:cNvSpPr/>
            <p:nvPr/>
          </p:nvSpPr>
          <p:spPr>
            <a:xfrm>
              <a:off x="2524753" y="2277504"/>
              <a:ext cx="158975" cy="21414"/>
            </a:xfrm>
            <a:custGeom>
              <a:avLst/>
              <a:gdLst/>
              <a:ahLst/>
              <a:cxnLst/>
              <a:rect l="l" t="t" r="r" b="b"/>
              <a:pathLst>
                <a:path w="7305" h="984" extrusionOk="0">
                  <a:moveTo>
                    <a:pt x="2379" y="0"/>
                  </a:moveTo>
                  <a:cubicBezTo>
                    <a:pt x="1618" y="0"/>
                    <a:pt x="849" y="63"/>
                    <a:pt x="69" y="185"/>
                  </a:cubicBezTo>
                  <a:cubicBezTo>
                    <a:pt x="0" y="208"/>
                    <a:pt x="0" y="254"/>
                    <a:pt x="69" y="254"/>
                  </a:cubicBezTo>
                  <a:cubicBezTo>
                    <a:pt x="478" y="224"/>
                    <a:pt x="986" y="189"/>
                    <a:pt x="1615" y="189"/>
                  </a:cubicBezTo>
                  <a:cubicBezTo>
                    <a:pt x="2918" y="189"/>
                    <a:pt x="4742" y="338"/>
                    <a:pt x="7282" y="984"/>
                  </a:cubicBezTo>
                  <a:cubicBezTo>
                    <a:pt x="7282" y="984"/>
                    <a:pt x="7304" y="961"/>
                    <a:pt x="7282" y="961"/>
                  </a:cubicBezTo>
                  <a:cubicBezTo>
                    <a:pt x="5668" y="303"/>
                    <a:pt x="4044" y="0"/>
                    <a:pt x="2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1" name="Google Shape;2201;p90"/>
            <p:cNvSpPr/>
            <p:nvPr/>
          </p:nvSpPr>
          <p:spPr>
            <a:xfrm>
              <a:off x="2515809" y="2250214"/>
              <a:ext cx="125700" cy="15930"/>
            </a:xfrm>
            <a:custGeom>
              <a:avLst/>
              <a:gdLst/>
              <a:ahLst/>
              <a:cxnLst/>
              <a:rect l="l" t="t" r="r" b="b"/>
              <a:pathLst>
                <a:path w="5776" h="732" extrusionOk="0">
                  <a:moveTo>
                    <a:pt x="1842" y="1"/>
                  </a:moveTo>
                  <a:cubicBezTo>
                    <a:pt x="1326" y="1"/>
                    <a:pt x="767" y="29"/>
                    <a:pt x="92" y="70"/>
                  </a:cubicBezTo>
                  <a:cubicBezTo>
                    <a:pt x="1" y="70"/>
                    <a:pt x="23" y="138"/>
                    <a:pt x="92" y="138"/>
                  </a:cubicBezTo>
                  <a:cubicBezTo>
                    <a:pt x="359" y="129"/>
                    <a:pt x="613" y="125"/>
                    <a:pt x="859" y="125"/>
                  </a:cubicBezTo>
                  <a:cubicBezTo>
                    <a:pt x="2566" y="125"/>
                    <a:pt x="3837" y="332"/>
                    <a:pt x="5753" y="732"/>
                  </a:cubicBezTo>
                  <a:cubicBezTo>
                    <a:pt x="5753" y="732"/>
                    <a:pt x="5775" y="709"/>
                    <a:pt x="5753" y="709"/>
                  </a:cubicBezTo>
                  <a:cubicBezTo>
                    <a:pt x="4049" y="162"/>
                    <a:pt x="3069" y="1"/>
                    <a:pt x="1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2" name="Google Shape;2202;p90"/>
            <p:cNvSpPr/>
            <p:nvPr/>
          </p:nvSpPr>
          <p:spPr>
            <a:xfrm>
              <a:off x="1840457" y="2057139"/>
              <a:ext cx="558643" cy="451811"/>
            </a:xfrm>
            <a:custGeom>
              <a:avLst/>
              <a:gdLst/>
              <a:ahLst/>
              <a:cxnLst/>
              <a:rect l="l" t="t" r="r" b="b"/>
              <a:pathLst>
                <a:path w="25670" h="20761" extrusionOk="0">
                  <a:moveTo>
                    <a:pt x="1817" y="1"/>
                  </a:moveTo>
                  <a:cubicBezTo>
                    <a:pt x="666" y="1"/>
                    <a:pt x="0" y="1178"/>
                    <a:pt x="1178" y="4217"/>
                  </a:cubicBezTo>
                  <a:cubicBezTo>
                    <a:pt x="2251" y="7001"/>
                    <a:pt x="9281" y="19441"/>
                    <a:pt x="12134" y="20491"/>
                  </a:cubicBezTo>
                  <a:cubicBezTo>
                    <a:pt x="12675" y="20686"/>
                    <a:pt x="13719" y="20760"/>
                    <a:pt x="14997" y="20760"/>
                  </a:cubicBezTo>
                  <a:cubicBezTo>
                    <a:pt x="19116" y="20760"/>
                    <a:pt x="25670" y="19989"/>
                    <a:pt x="25670" y="19989"/>
                  </a:cubicBezTo>
                  <a:lnTo>
                    <a:pt x="23410" y="9033"/>
                  </a:lnTo>
                  <a:cubicBezTo>
                    <a:pt x="23410" y="9033"/>
                    <a:pt x="15261" y="10060"/>
                    <a:pt x="14097" y="10106"/>
                  </a:cubicBezTo>
                  <a:cubicBezTo>
                    <a:pt x="14096" y="10106"/>
                    <a:pt x="14095" y="10106"/>
                    <a:pt x="14094" y="10106"/>
                  </a:cubicBezTo>
                  <a:cubicBezTo>
                    <a:pt x="13572" y="10106"/>
                    <a:pt x="7016" y="3710"/>
                    <a:pt x="4008" y="1021"/>
                  </a:cubicBezTo>
                  <a:cubicBezTo>
                    <a:pt x="3287" y="383"/>
                    <a:pt x="2473" y="1"/>
                    <a:pt x="1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3" name="Google Shape;2203;p90"/>
            <p:cNvSpPr/>
            <p:nvPr/>
          </p:nvSpPr>
          <p:spPr>
            <a:xfrm>
              <a:off x="2310350" y="2271041"/>
              <a:ext cx="42045" cy="214861"/>
            </a:xfrm>
            <a:custGeom>
              <a:avLst/>
              <a:gdLst/>
              <a:ahLst/>
              <a:cxnLst/>
              <a:rect l="l" t="t" r="r" b="b"/>
              <a:pathLst>
                <a:path w="1932" h="9873" extrusionOk="0">
                  <a:moveTo>
                    <a:pt x="39" y="1"/>
                  </a:moveTo>
                  <a:cubicBezTo>
                    <a:pt x="21" y="1"/>
                    <a:pt x="1" y="20"/>
                    <a:pt x="15" y="48"/>
                  </a:cubicBezTo>
                  <a:cubicBezTo>
                    <a:pt x="152" y="893"/>
                    <a:pt x="654" y="4203"/>
                    <a:pt x="814" y="5002"/>
                  </a:cubicBezTo>
                  <a:cubicBezTo>
                    <a:pt x="951" y="5823"/>
                    <a:pt x="1590" y="9110"/>
                    <a:pt x="1886" y="9863"/>
                  </a:cubicBezTo>
                  <a:cubicBezTo>
                    <a:pt x="1886" y="9870"/>
                    <a:pt x="1890" y="9873"/>
                    <a:pt x="1896" y="9873"/>
                  </a:cubicBezTo>
                  <a:cubicBezTo>
                    <a:pt x="1909" y="9873"/>
                    <a:pt x="1932" y="9857"/>
                    <a:pt x="1932" y="9840"/>
                  </a:cubicBezTo>
                  <a:cubicBezTo>
                    <a:pt x="1909" y="9019"/>
                    <a:pt x="1316" y="5755"/>
                    <a:pt x="1156" y="4933"/>
                  </a:cubicBezTo>
                  <a:cubicBezTo>
                    <a:pt x="996" y="4111"/>
                    <a:pt x="243" y="847"/>
                    <a:pt x="60" y="26"/>
                  </a:cubicBezTo>
                  <a:cubicBezTo>
                    <a:pt x="60" y="8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4" name="Google Shape;2204;p90"/>
            <p:cNvSpPr/>
            <p:nvPr/>
          </p:nvSpPr>
          <p:spPr>
            <a:xfrm>
              <a:off x="1588405" y="2050218"/>
              <a:ext cx="461996" cy="483171"/>
            </a:xfrm>
            <a:custGeom>
              <a:avLst/>
              <a:gdLst/>
              <a:ahLst/>
              <a:cxnLst/>
              <a:rect l="l" t="t" r="r" b="b"/>
              <a:pathLst>
                <a:path w="21229" h="22202" extrusionOk="0">
                  <a:moveTo>
                    <a:pt x="12619" y="1"/>
                  </a:moveTo>
                  <a:cubicBezTo>
                    <a:pt x="11188" y="1"/>
                    <a:pt x="9868" y="822"/>
                    <a:pt x="9017" y="1613"/>
                  </a:cubicBezTo>
                  <a:cubicBezTo>
                    <a:pt x="6460" y="3987"/>
                    <a:pt x="2763" y="9237"/>
                    <a:pt x="1" y="19599"/>
                  </a:cubicBezTo>
                  <a:lnTo>
                    <a:pt x="19699" y="22202"/>
                  </a:lnTo>
                  <a:lnTo>
                    <a:pt x="18991" y="14624"/>
                  </a:lnTo>
                  <a:cubicBezTo>
                    <a:pt x="18991" y="14624"/>
                    <a:pt x="21228" y="12980"/>
                    <a:pt x="20224" y="9739"/>
                  </a:cubicBezTo>
                  <a:cubicBezTo>
                    <a:pt x="19767" y="8255"/>
                    <a:pt x="17302" y="2617"/>
                    <a:pt x="14928" y="814"/>
                  </a:cubicBezTo>
                  <a:cubicBezTo>
                    <a:pt x="14163" y="230"/>
                    <a:pt x="13375" y="1"/>
                    <a:pt x="12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5" name="Google Shape;2205;p90"/>
            <p:cNvSpPr/>
            <p:nvPr/>
          </p:nvSpPr>
          <p:spPr>
            <a:xfrm>
              <a:off x="1895886" y="2341616"/>
              <a:ext cx="100369" cy="27073"/>
            </a:xfrm>
            <a:custGeom>
              <a:avLst/>
              <a:gdLst/>
              <a:ahLst/>
              <a:cxnLst/>
              <a:rect l="l" t="t" r="r" b="b"/>
              <a:pathLst>
                <a:path w="4612" h="1244" extrusionOk="0">
                  <a:moveTo>
                    <a:pt x="46" y="1"/>
                  </a:moveTo>
                  <a:cubicBezTo>
                    <a:pt x="1" y="1"/>
                    <a:pt x="1" y="92"/>
                    <a:pt x="23" y="92"/>
                  </a:cubicBezTo>
                  <a:cubicBezTo>
                    <a:pt x="799" y="252"/>
                    <a:pt x="1575" y="503"/>
                    <a:pt x="2352" y="754"/>
                  </a:cubicBezTo>
                  <a:cubicBezTo>
                    <a:pt x="2740" y="868"/>
                    <a:pt x="3105" y="1005"/>
                    <a:pt x="3493" y="1119"/>
                  </a:cubicBezTo>
                  <a:cubicBezTo>
                    <a:pt x="3675" y="1165"/>
                    <a:pt x="3858" y="1211"/>
                    <a:pt x="4041" y="1234"/>
                  </a:cubicBezTo>
                  <a:cubicBezTo>
                    <a:pt x="4101" y="1241"/>
                    <a:pt x="4162" y="1244"/>
                    <a:pt x="4223" y="1244"/>
                  </a:cubicBezTo>
                  <a:cubicBezTo>
                    <a:pt x="4345" y="1244"/>
                    <a:pt x="4467" y="1234"/>
                    <a:pt x="4588" y="1234"/>
                  </a:cubicBezTo>
                  <a:cubicBezTo>
                    <a:pt x="4611" y="1234"/>
                    <a:pt x="4611" y="1188"/>
                    <a:pt x="4588" y="1188"/>
                  </a:cubicBezTo>
                  <a:cubicBezTo>
                    <a:pt x="4406" y="1188"/>
                    <a:pt x="4200" y="1119"/>
                    <a:pt x="3995" y="1051"/>
                  </a:cubicBezTo>
                  <a:cubicBezTo>
                    <a:pt x="3812" y="982"/>
                    <a:pt x="3630" y="914"/>
                    <a:pt x="3447" y="845"/>
                  </a:cubicBezTo>
                  <a:cubicBezTo>
                    <a:pt x="3082" y="686"/>
                    <a:pt x="2717" y="549"/>
                    <a:pt x="2329" y="435"/>
                  </a:cubicBezTo>
                  <a:cubicBezTo>
                    <a:pt x="1575" y="206"/>
                    <a:pt x="799" y="92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6" name="Google Shape;2206;p90"/>
            <p:cNvSpPr/>
            <p:nvPr/>
          </p:nvSpPr>
          <p:spPr>
            <a:xfrm>
              <a:off x="1856148" y="2360006"/>
              <a:ext cx="83481" cy="6485"/>
            </a:xfrm>
            <a:custGeom>
              <a:avLst/>
              <a:gdLst/>
              <a:ahLst/>
              <a:cxnLst/>
              <a:rect l="l" t="t" r="r" b="b"/>
              <a:pathLst>
                <a:path w="3836" h="298" extrusionOk="0">
                  <a:moveTo>
                    <a:pt x="1918" y="0"/>
                  </a:moveTo>
                  <a:cubicBezTo>
                    <a:pt x="1279" y="23"/>
                    <a:pt x="640" y="92"/>
                    <a:pt x="23" y="206"/>
                  </a:cubicBezTo>
                  <a:cubicBezTo>
                    <a:pt x="1" y="229"/>
                    <a:pt x="1" y="297"/>
                    <a:pt x="23" y="297"/>
                  </a:cubicBezTo>
                  <a:cubicBezTo>
                    <a:pt x="662" y="252"/>
                    <a:pt x="1302" y="252"/>
                    <a:pt x="1918" y="252"/>
                  </a:cubicBezTo>
                  <a:lnTo>
                    <a:pt x="2877" y="252"/>
                  </a:lnTo>
                  <a:cubicBezTo>
                    <a:pt x="3036" y="229"/>
                    <a:pt x="3196" y="229"/>
                    <a:pt x="3333" y="229"/>
                  </a:cubicBezTo>
                  <a:cubicBezTo>
                    <a:pt x="3440" y="229"/>
                    <a:pt x="3546" y="219"/>
                    <a:pt x="3653" y="219"/>
                  </a:cubicBezTo>
                  <a:cubicBezTo>
                    <a:pt x="3706" y="219"/>
                    <a:pt x="3759" y="221"/>
                    <a:pt x="3812" y="229"/>
                  </a:cubicBezTo>
                  <a:cubicBezTo>
                    <a:pt x="3835" y="229"/>
                    <a:pt x="3835" y="183"/>
                    <a:pt x="3812" y="183"/>
                  </a:cubicBezTo>
                  <a:cubicBezTo>
                    <a:pt x="3653" y="160"/>
                    <a:pt x="3493" y="115"/>
                    <a:pt x="3310" y="92"/>
                  </a:cubicBezTo>
                  <a:cubicBezTo>
                    <a:pt x="3173" y="69"/>
                    <a:pt x="3013" y="46"/>
                    <a:pt x="2854" y="46"/>
                  </a:cubicBezTo>
                  <a:cubicBezTo>
                    <a:pt x="2534" y="0"/>
                    <a:pt x="2237" y="0"/>
                    <a:pt x="1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7" name="Google Shape;2207;p90"/>
            <p:cNvSpPr/>
            <p:nvPr/>
          </p:nvSpPr>
          <p:spPr>
            <a:xfrm>
              <a:off x="1848705" y="1926369"/>
              <a:ext cx="116255" cy="208224"/>
            </a:xfrm>
            <a:custGeom>
              <a:avLst/>
              <a:gdLst/>
              <a:ahLst/>
              <a:cxnLst/>
              <a:rect l="l" t="t" r="r" b="b"/>
              <a:pathLst>
                <a:path w="5342" h="9568" extrusionOk="0">
                  <a:moveTo>
                    <a:pt x="1164" y="0"/>
                  </a:moveTo>
                  <a:cubicBezTo>
                    <a:pt x="1164" y="0"/>
                    <a:pt x="959" y="890"/>
                    <a:pt x="731" y="2009"/>
                  </a:cubicBezTo>
                  <a:cubicBezTo>
                    <a:pt x="708" y="2054"/>
                    <a:pt x="708" y="2100"/>
                    <a:pt x="685" y="2168"/>
                  </a:cubicBezTo>
                  <a:cubicBezTo>
                    <a:pt x="662" y="2237"/>
                    <a:pt x="662" y="2283"/>
                    <a:pt x="639" y="2351"/>
                  </a:cubicBezTo>
                  <a:cubicBezTo>
                    <a:pt x="616" y="2511"/>
                    <a:pt x="571" y="2693"/>
                    <a:pt x="525" y="2853"/>
                  </a:cubicBezTo>
                  <a:cubicBezTo>
                    <a:pt x="502" y="2990"/>
                    <a:pt x="479" y="3104"/>
                    <a:pt x="457" y="3241"/>
                  </a:cubicBezTo>
                  <a:cubicBezTo>
                    <a:pt x="434" y="3378"/>
                    <a:pt x="411" y="3515"/>
                    <a:pt x="365" y="3652"/>
                  </a:cubicBezTo>
                  <a:cubicBezTo>
                    <a:pt x="137" y="4999"/>
                    <a:pt x="0" y="6414"/>
                    <a:pt x="23" y="6574"/>
                  </a:cubicBezTo>
                  <a:cubicBezTo>
                    <a:pt x="90" y="6954"/>
                    <a:pt x="1668" y="9567"/>
                    <a:pt x="3470" y="9567"/>
                  </a:cubicBezTo>
                  <a:cubicBezTo>
                    <a:pt x="3508" y="9567"/>
                    <a:pt x="3546" y="9566"/>
                    <a:pt x="3584" y="9564"/>
                  </a:cubicBezTo>
                  <a:cubicBezTo>
                    <a:pt x="4520" y="9518"/>
                    <a:pt x="4314" y="6528"/>
                    <a:pt x="4314" y="6528"/>
                  </a:cubicBezTo>
                  <a:lnTo>
                    <a:pt x="4383" y="6300"/>
                  </a:lnTo>
                  <a:lnTo>
                    <a:pt x="5341" y="3104"/>
                  </a:lnTo>
                  <a:lnTo>
                    <a:pt x="1712" y="365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8" name="Google Shape;2208;p90"/>
            <p:cNvSpPr/>
            <p:nvPr/>
          </p:nvSpPr>
          <p:spPr>
            <a:xfrm>
              <a:off x="1838259" y="1737972"/>
              <a:ext cx="240889" cy="301171"/>
            </a:xfrm>
            <a:custGeom>
              <a:avLst/>
              <a:gdLst/>
              <a:ahLst/>
              <a:cxnLst/>
              <a:rect l="l" t="t" r="r" b="b"/>
              <a:pathLst>
                <a:path w="11069" h="13839" extrusionOk="0">
                  <a:moveTo>
                    <a:pt x="5624" y="1"/>
                  </a:moveTo>
                  <a:cubicBezTo>
                    <a:pt x="5538" y="1"/>
                    <a:pt x="5451" y="3"/>
                    <a:pt x="5365" y="6"/>
                  </a:cubicBezTo>
                  <a:cubicBezTo>
                    <a:pt x="2740" y="120"/>
                    <a:pt x="1" y="1946"/>
                    <a:pt x="549" y="7813"/>
                  </a:cubicBezTo>
                  <a:cubicBezTo>
                    <a:pt x="1096" y="13656"/>
                    <a:pt x="5022" y="13838"/>
                    <a:pt x="6164" y="13838"/>
                  </a:cubicBezTo>
                  <a:cubicBezTo>
                    <a:pt x="6184" y="13839"/>
                    <a:pt x="6205" y="13839"/>
                    <a:pt x="6227" y="13839"/>
                  </a:cubicBezTo>
                  <a:cubicBezTo>
                    <a:pt x="7534" y="13839"/>
                    <a:pt x="10958" y="13126"/>
                    <a:pt x="11003" y="7356"/>
                  </a:cubicBezTo>
                  <a:cubicBezTo>
                    <a:pt x="11069" y="1681"/>
                    <a:pt x="8208" y="1"/>
                    <a:pt x="5624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09" name="Google Shape;2209;p90"/>
            <p:cNvSpPr/>
            <p:nvPr/>
          </p:nvSpPr>
          <p:spPr>
            <a:xfrm>
              <a:off x="2039452" y="1872942"/>
              <a:ext cx="25223" cy="14733"/>
            </a:xfrm>
            <a:custGeom>
              <a:avLst/>
              <a:gdLst/>
              <a:ahLst/>
              <a:cxnLst/>
              <a:rect l="l" t="t" r="r" b="b"/>
              <a:pathLst>
                <a:path w="1159" h="677" extrusionOk="0">
                  <a:moveTo>
                    <a:pt x="350" y="0"/>
                  </a:moveTo>
                  <a:cubicBezTo>
                    <a:pt x="245" y="0"/>
                    <a:pt x="146" y="27"/>
                    <a:pt x="69" y="104"/>
                  </a:cubicBezTo>
                  <a:cubicBezTo>
                    <a:pt x="0" y="173"/>
                    <a:pt x="0" y="309"/>
                    <a:pt x="46" y="378"/>
                  </a:cubicBezTo>
                  <a:cubicBezTo>
                    <a:pt x="160" y="492"/>
                    <a:pt x="274" y="515"/>
                    <a:pt x="411" y="561"/>
                  </a:cubicBezTo>
                  <a:cubicBezTo>
                    <a:pt x="548" y="606"/>
                    <a:pt x="685" y="652"/>
                    <a:pt x="822" y="675"/>
                  </a:cubicBezTo>
                  <a:cubicBezTo>
                    <a:pt x="830" y="676"/>
                    <a:pt x="838" y="676"/>
                    <a:pt x="847" y="676"/>
                  </a:cubicBezTo>
                  <a:cubicBezTo>
                    <a:pt x="1000" y="676"/>
                    <a:pt x="1158" y="484"/>
                    <a:pt x="1050" y="332"/>
                  </a:cubicBezTo>
                  <a:cubicBezTo>
                    <a:pt x="913" y="173"/>
                    <a:pt x="776" y="81"/>
                    <a:pt x="594" y="36"/>
                  </a:cubicBezTo>
                  <a:cubicBezTo>
                    <a:pt x="514" y="16"/>
                    <a:pt x="431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0" name="Google Shape;2210;p90"/>
            <p:cNvSpPr/>
            <p:nvPr/>
          </p:nvSpPr>
          <p:spPr>
            <a:xfrm>
              <a:off x="1965917" y="1856316"/>
              <a:ext cx="25854" cy="12448"/>
            </a:xfrm>
            <a:custGeom>
              <a:avLst/>
              <a:gdLst/>
              <a:ahLst/>
              <a:cxnLst/>
              <a:rect l="l" t="t" r="r" b="b"/>
              <a:pathLst>
                <a:path w="1188" h="572" extrusionOk="0">
                  <a:moveTo>
                    <a:pt x="663" y="1"/>
                  </a:moveTo>
                  <a:cubicBezTo>
                    <a:pt x="457" y="1"/>
                    <a:pt x="298" y="69"/>
                    <a:pt x="138" y="183"/>
                  </a:cubicBezTo>
                  <a:cubicBezTo>
                    <a:pt x="1" y="320"/>
                    <a:pt x="115" y="571"/>
                    <a:pt x="298" y="571"/>
                  </a:cubicBezTo>
                  <a:cubicBezTo>
                    <a:pt x="435" y="571"/>
                    <a:pt x="549" y="548"/>
                    <a:pt x="709" y="548"/>
                  </a:cubicBezTo>
                  <a:cubicBezTo>
                    <a:pt x="845" y="548"/>
                    <a:pt x="982" y="548"/>
                    <a:pt x="1097" y="457"/>
                  </a:cubicBezTo>
                  <a:cubicBezTo>
                    <a:pt x="1188" y="412"/>
                    <a:pt x="1188" y="275"/>
                    <a:pt x="1142" y="206"/>
                  </a:cubicBezTo>
                  <a:cubicBezTo>
                    <a:pt x="1051" y="23"/>
                    <a:pt x="845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1" name="Google Shape;2211;p90"/>
            <p:cNvSpPr/>
            <p:nvPr/>
          </p:nvSpPr>
          <p:spPr>
            <a:xfrm>
              <a:off x="1975863" y="1901386"/>
              <a:ext cx="12448" cy="22024"/>
            </a:xfrm>
            <a:custGeom>
              <a:avLst/>
              <a:gdLst/>
              <a:ahLst/>
              <a:cxnLst/>
              <a:rect l="l" t="t" r="r" b="b"/>
              <a:pathLst>
                <a:path w="572" h="1012" extrusionOk="0">
                  <a:moveTo>
                    <a:pt x="521" y="1"/>
                  </a:moveTo>
                  <a:cubicBezTo>
                    <a:pt x="510" y="1"/>
                    <a:pt x="480" y="34"/>
                    <a:pt x="480" y="52"/>
                  </a:cubicBezTo>
                  <a:cubicBezTo>
                    <a:pt x="457" y="440"/>
                    <a:pt x="366" y="897"/>
                    <a:pt x="0" y="988"/>
                  </a:cubicBezTo>
                  <a:cubicBezTo>
                    <a:pt x="0" y="997"/>
                    <a:pt x="0" y="1005"/>
                    <a:pt x="0" y="1011"/>
                  </a:cubicBezTo>
                  <a:cubicBezTo>
                    <a:pt x="457" y="988"/>
                    <a:pt x="571" y="395"/>
                    <a:pt x="525" y="7"/>
                  </a:cubicBezTo>
                  <a:cubicBezTo>
                    <a:pt x="525" y="2"/>
                    <a:pt x="52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2" name="Google Shape;2212;p90"/>
            <p:cNvSpPr/>
            <p:nvPr/>
          </p:nvSpPr>
          <p:spPr>
            <a:xfrm>
              <a:off x="1963502" y="1891919"/>
              <a:ext cx="27878" cy="27617"/>
            </a:xfrm>
            <a:custGeom>
              <a:avLst/>
              <a:gdLst/>
              <a:ahLst/>
              <a:cxnLst/>
              <a:rect l="l" t="t" r="r" b="b"/>
              <a:pathLst>
                <a:path w="1281" h="1269" extrusionOk="0">
                  <a:moveTo>
                    <a:pt x="695" y="1"/>
                  </a:moveTo>
                  <a:cubicBezTo>
                    <a:pt x="122" y="1"/>
                    <a:pt x="0" y="1176"/>
                    <a:pt x="568" y="1263"/>
                  </a:cubicBezTo>
                  <a:cubicBezTo>
                    <a:pt x="588" y="1267"/>
                    <a:pt x="607" y="1268"/>
                    <a:pt x="626" y="1268"/>
                  </a:cubicBezTo>
                  <a:cubicBezTo>
                    <a:pt x="1149" y="1268"/>
                    <a:pt x="1281" y="74"/>
                    <a:pt x="774" y="8"/>
                  </a:cubicBezTo>
                  <a:cubicBezTo>
                    <a:pt x="747" y="3"/>
                    <a:pt x="720" y="1"/>
                    <a:pt x="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3" name="Google Shape;2213;p90"/>
            <p:cNvSpPr/>
            <p:nvPr/>
          </p:nvSpPr>
          <p:spPr>
            <a:xfrm>
              <a:off x="1957473" y="1889873"/>
              <a:ext cx="18846" cy="13319"/>
            </a:xfrm>
            <a:custGeom>
              <a:avLst/>
              <a:gdLst/>
              <a:ahLst/>
              <a:cxnLst/>
              <a:rect l="l" t="t" r="r" b="b"/>
              <a:pathLst>
                <a:path w="866" h="612" extrusionOk="0">
                  <a:moveTo>
                    <a:pt x="41" y="1"/>
                  </a:moveTo>
                  <a:cubicBezTo>
                    <a:pt x="34" y="1"/>
                    <a:pt x="24" y="11"/>
                    <a:pt x="24" y="11"/>
                  </a:cubicBezTo>
                  <a:cubicBezTo>
                    <a:pt x="1" y="262"/>
                    <a:pt x="69" y="536"/>
                    <a:pt x="320" y="604"/>
                  </a:cubicBezTo>
                  <a:cubicBezTo>
                    <a:pt x="344" y="609"/>
                    <a:pt x="368" y="611"/>
                    <a:pt x="391" y="611"/>
                  </a:cubicBezTo>
                  <a:cubicBezTo>
                    <a:pt x="590" y="611"/>
                    <a:pt x="764" y="441"/>
                    <a:pt x="845" y="216"/>
                  </a:cubicBezTo>
                  <a:cubicBezTo>
                    <a:pt x="865" y="177"/>
                    <a:pt x="834" y="120"/>
                    <a:pt x="795" y="120"/>
                  </a:cubicBezTo>
                  <a:cubicBezTo>
                    <a:pt x="789" y="120"/>
                    <a:pt x="783" y="122"/>
                    <a:pt x="777" y="125"/>
                  </a:cubicBezTo>
                  <a:cubicBezTo>
                    <a:pt x="663" y="193"/>
                    <a:pt x="526" y="308"/>
                    <a:pt x="389" y="308"/>
                  </a:cubicBezTo>
                  <a:cubicBezTo>
                    <a:pt x="229" y="308"/>
                    <a:pt x="138" y="148"/>
                    <a:pt x="47" y="11"/>
                  </a:cubicBezTo>
                  <a:cubicBezTo>
                    <a:pt x="47" y="3"/>
                    <a:pt x="44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4" name="Google Shape;2214;p90"/>
            <p:cNvSpPr/>
            <p:nvPr/>
          </p:nvSpPr>
          <p:spPr>
            <a:xfrm>
              <a:off x="2033968" y="1908480"/>
              <a:ext cx="9467" cy="23852"/>
            </a:xfrm>
            <a:custGeom>
              <a:avLst/>
              <a:gdLst/>
              <a:ahLst/>
              <a:cxnLst/>
              <a:rect l="l" t="t" r="r" b="b"/>
              <a:pathLst>
                <a:path w="435" h="1096" extrusionOk="0">
                  <a:moveTo>
                    <a:pt x="138" y="0"/>
                  </a:moveTo>
                  <a:cubicBezTo>
                    <a:pt x="24" y="366"/>
                    <a:pt x="1" y="982"/>
                    <a:pt x="435" y="1096"/>
                  </a:cubicBezTo>
                  <a:cubicBezTo>
                    <a:pt x="435" y="1096"/>
                    <a:pt x="435" y="1096"/>
                    <a:pt x="435" y="1073"/>
                  </a:cubicBezTo>
                  <a:cubicBezTo>
                    <a:pt x="92" y="891"/>
                    <a:pt x="92" y="434"/>
                    <a:pt x="161" y="46"/>
                  </a:cubicBezTo>
                  <a:cubicBezTo>
                    <a:pt x="161" y="23"/>
                    <a:pt x="13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5" name="Google Shape;2215;p90"/>
            <p:cNvSpPr/>
            <p:nvPr/>
          </p:nvSpPr>
          <p:spPr>
            <a:xfrm>
              <a:off x="2031618" y="1900515"/>
              <a:ext cx="28095" cy="28357"/>
            </a:xfrm>
            <a:custGeom>
              <a:avLst/>
              <a:gdLst/>
              <a:ahLst/>
              <a:cxnLst/>
              <a:rect l="l" t="t" r="r" b="b"/>
              <a:pathLst>
                <a:path w="1291" h="1303" extrusionOk="0">
                  <a:moveTo>
                    <a:pt x="642" y="1"/>
                  </a:moveTo>
                  <a:cubicBezTo>
                    <a:pt x="107" y="1"/>
                    <a:pt x="0" y="1257"/>
                    <a:pt x="588" y="1302"/>
                  </a:cubicBezTo>
                  <a:cubicBezTo>
                    <a:pt x="594" y="1302"/>
                    <a:pt x="599" y="1302"/>
                    <a:pt x="604" y="1302"/>
                  </a:cubicBezTo>
                  <a:cubicBezTo>
                    <a:pt x="1184" y="1302"/>
                    <a:pt x="1290" y="46"/>
                    <a:pt x="657" y="1"/>
                  </a:cubicBezTo>
                  <a:cubicBezTo>
                    <a:pt x="652" y="1"/>
                    <a:pt x="647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6" name="Google Shape;2216;p90"/>
            <p:cNvSpPr/>
            <p:nvPr/>
          </p:nvSpPr>
          <p:spPr>
            <a:xfrm>
              <a:off x="2049376" y="1902387"/>
              <a:ext cx="18411" cy="12100"/>
            </a:xfrm>
            <a:custGeom>
              <a:avLst/>
              <a:gdLst/>
              <a:ahLst/>
              <a:cxnLst/>
              <a:rect l="l" t="t" r="r" b="b"/>
              <a:pathLst>
                <a:path w="846" h="556" extrusionOk="0">
                  <a:moveTo>
                    <a:pt x="68" y="0"/>
                  </a:moveTo>
                  <a:cubicBezTo>
                    <a:pt x="31" y="0"/>
                    <a:pt x="1" y="41"/>
                    <a:pt x="1" y="98"/>
                  </a:cubicBezTo>
                  <a:cubicBezTo>
                    <a:pt x="44" y="337"/>
                    <a:pt x="191" y="556"/>
                    <a:pt x="403" y="556"/>
                  </a:cubicBezTo>
                  <a:cubicBezTo>
                    <a:pt x="413" y="556"/>
                    <a:pt x="424" y="555"/>
                    <a:pt x="434" y="554"/>
                  </a:cubicBezTo>
                  <a:cubicBezTo>
                    <a:pt x="708" y="554"/>
                    <a:pt x="822" y="303"/>
                    <a:pt x="845" y="75"/>
                  </a:cubicBezTo>
                  <a:cubicBezTo>
                    <a:pt x="845" y="59"/>
                    <a:pt x="845" y="43"/>
                    <a:pt x="837" y="43"/>
                  </a:cubicBezTo>
                  <a:cubicBezTo>
                    <a:pt x="834" y="43"/>
                    <a:pt x="829" y="45"/>
                    <a:pt x="822" y="52"/>
                  </a:cubicBezTo>
                  <a:cubicBezTo>
                    <a:pt x="718" y="156"/>
                    <a:pt x="595" y="260"/>
                    <a:pt x="470" y="260"/>
                  </a:cubicBezTo>
                  <a:cubicBezTo>
                    <a:pt x="458" y="260"/>
                    <a:pt x="446" y="259"/>
                    <a:pt x="434" y="258"/>
                  </a:cubicBezTo>
                  <a:cubicBezTo>
                    <a:pt x="297" y="235"/>
                    <a:pt x="183" y="98"/>
                    <a:pt x="92" y="6"/>
                  </a:cubicBezTo>
                  <a:cubicBezTo>
                    <a:pt x="84" y="2"/>
                    <a:pt x="76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7" name="Google Shape;2217;p90"/>
            <p:cNvSpPr/>
            <p:nvPr/>
          </p:nvSpPr>
          <p:spPr>
            <a:xfrm>
              <a:off x="1973382" y="1968218"/>
              <a:ext cx="16909" cy="10642"/>
            </a:xfrm>
            <a:custGeom>
              <a:avLst/>
              <a:gdLst/>
              <a:ahLst/>
              <a:cxnLst/>
              <a:rect l="l" t="t" r="r" b="b"/>
              <a:pathLst>
                <a:path w="777" h="489" extrusionOk="0">
                  <a:moveTo>
                    <a:pt x="15" y="0"/>
                  </a:moveTo>
                  <a:cubicBezTo>
                    <a:pt x="6" y="0"/>
                    <a:pt x="0" y="6"/>
                    <a:pt x="0" y="17"/>
                  </a:cubicBezTo>
                  <a:cubicBezTo>
                    <a:pt x="0" y="177"/>
                    <a:pt x="46" y="360"/>
                    <a:pt x="206" y="451"/>
                  </a:cubicBezTo>
                  <a:cubicBezTo>
                    <a:pt x="263" y="475"/>
                    <a:pt x="332" y="488"/>
                    <a:pt x="404" y="488"/>
                  </a:cubicBezTo>
                  <a:cubicBezTo>
                    <a:pt x="531" y="488"/>
                    <a:pt x="666" y="447"/>
                    <a:pt x="754" y="360"/>
                  </a:cubicBezTo>
                  <a:cubicBezTo>
                    <a:pt x="776" y="360"/>
                    <a:pt x="754" y="337"/>
                    <a:pt x="754" y="337"/>
                  </a:cubicBezTo>
                  <a:cubicBezTo>
                    <a:pt x="674" y="350"/>
                    <a:pt x="580" y="363"/>
                    <a:pt x="488" y="363"/>
                  </a:cubicBezTo>
                  <a:cubicBezTo>
                    <a:pt x="421" y="363"/>
                    <a:pt x="355" y="356"/>
                    <a:pt x="297" y="337"/>
                  </a:cubicBezTo>
                  <a:cubicBezTo>
                    <a:pt x="160" y="268"/>
                    <a:pt x="114" y="131"/>
                    <a:pt x="46" y="17"/>
                  </a:cubicBezTo>
                  <a:cubicBezTo>
                    <a:pt x="35" y="6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8" name="Google Shape;2218;p90"/>
            <p:cNvSpPr/>
            <p:nvPr/>
          </p:nvSpPr>
          <p:spPr>
            <a:xfrm>
              <a:off x="1985307" y="1861038"/>
              <a:ext cx="50184" cy="103459"/>
            </a:xfrm>
            <a:custGeom>
              <a:avLst/>
              <a:gdLst/>
              <a:ahLst/>
              <a:cxnLst/>
              <a:rect l="l" t="t" r="r" b="b"/>
              <a:pathLst>
                <a:path w="2306" h="4754" extrusionOk="0">
                  <a:moveTo>
                    <a:pt x="2111" y="1"/>
                  </a:moveTo>
                  <a:cubicBezTo>
                    <a:pt x="2094" y="1"/>
                    <a:pt x="2077" y="12"/>
                    <a:pt x="2077" y="35"/>
                  </a:cubicBezTo>
                  <a:cubicBezTo>
                    <a:pt x="1917" y="1290"/>
                    <a:pt x="1986" y="2546"/>
                    <a:pt x="1849" y="3801"/>
                  </a:cubicBezTo>
                  <a:cubicBezTo>
                    <a:pt x="1689" y="3710"/>
                    <a:pt x="1415" y="3527"/>
                    <a:pt x="1255" y="3504"/>
                  </a:cubicBezTo>
                  <a:cubicBezTo>
                    <a:pt x="1210" y="3504"/>
                    <a:pt x="1210" y="4463"/>
                    <a:pt x="1164" y="4531"/>
                  </a:cubicBezTo>
                  <a:cubicBezTo>
                    <a:pt x="753" y="4440"/>
                    <a:pt x="365" y="4280"/>
                    <a:pt x="46" y="3938"/>
                  </a:cubicBezTo>
                  <a:cubicBezTo>
                    <a:pt x="39" y="3931"/>
                    <a:pt x="32" y="3928"/>
                    <a:pt x="26" y="3928"/>
                  </a:cubicBezTo>
                  <a:cubicBezTo>
                    <a:pt x="12" y="3928"/>
                    <a:pt x="0" y="3945"/>
                    <a:pt x="0" y="3961"/>
                  </a:cubicBezTo>
                  <a:cubicBezTo>
                    <a:pt x="206" y="4440"/>
                    <a:pt x="662" y="4714"/>
                    <a:pt x="1164" y="4737"/>
                  </a:cubicBezTo>
                  <a:lnTo>
                    <a:pt x="1187" y="4737"/>
                  </a:lnTo>
                  <a:cubicBezTo>
                    <a:pt x="1233" y="4748"/>
                    <a:pt x="1273" y="4754"/>
                    <a:pt x="1301" y="4754"/>
                  </a:cubicBezTo>
                  <a:cubicBezTo>
                    <a:pt x="1330" y="4754"/>
                    <a:pt x="1347" y="4748"/>
                    <a:pt x="1347" y="4737"/>
                  </a:cubicBezTo>
                  <a:cubicBezTo>
                    <a:pt x="1415" y="4463"/>
                    <a:pt x="1461" y="3847"/>
                    <a:pt x="1461" y="3847"/>
                  </a:cubicBezTo>
                  <a:cubicBezTo>
                    <a:pt x="1535" y="3902"/>
                    <a:pt x="1897" y="4140"/>
                    <a:pt x="2041" y="4140"/>
                  </a:cubicBezTo>
                  <a:cubicBezTo>
                    <a:pt x="2074" y="4140"/>
                    <a:pt x="2096" y="4127"/>
                    <a:pt x="2100" y="4098"/>
                  </a:cubicBezTo>
                  <a:cubicBezTo>
                    <a:pt x="2191" y="2797"/>
                    <a:pt x="2305" y="1359"/>
                    <a:pt x="2146" y="35"/>
                  </a:cubicBezTo>
                  <a:cubicBezTo>
                    <a:pt x="2146" y="12"/>
                    <a:pt x="2129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19" name="Google Shape;2219;p90"/>
            <p:cNvSpPr/>
            <p:nvPr/>
          </p:nvSpPr>
          <p:spPr>
            <a:xfrm>
              <a:off x="1979345" y="1948218"/>
              <a:ext cx="29314" cy="22067"/>
            </a:xfrm>
            <a:custGeom>
              <a:avLst/>
              <a:gdLst/>
              <a:ahLst/>
              <a:cxnLst/>
              <a:rect l="l" t="t" r="r" b="b"/>
              <a:pathLst>
                <a:path w="1347" h="1014" extrusionOk="0">
                  <a:moveTo>
                    <a:pt x="343" y="0"/>
                  </a:moveTo>
                  <a:cubicBezTo>
                    <a:pt x="343" y="0"/>
                    <a:pt x="228" y="137"/>
                    <a:pt x="137" y="320"/>
                  </a:cubicBezTo>
                  <a:cubicBezTo>
                    <a:pt x="46" y="548"/>
                    <a:pt x="0" y="799"/>
                    <a:pt x="251" y="936"/>
                  </a:cubicBezTo>
                  <a:cubicBezTo>
                    <a:pt x="354" y="988"/>
                    <a:pt x="457" y="1013"/>
                    <a:pt x="559" y="1013"/>
                  </a:cubicBezTo>
                  <a:cubicBezTo>
                    <a:pt x="594" y="1013"/>
                    <a:pt x="628" y="1010"/>
                    <a:pt x="662" y="1005"/>
                  </a:cubicBezTo>
                  <a:cubicBezTo>
                    <a:pt x="1027" y="959"/>
                    <a:pt x="1347" y="662"/>
                    <a:pt x="1347" y="662"/>
                  </a:cubicBezTo>
                  <a:cubicBezTo>
                    <a:pt x="685" y="480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0" name="Google Shape;2220;p90"/>
            <p:cNvSpPr/>
            <p:nvPr/>
          </p:nvSpPr>
          <p:spPr>
            <a:xfrm>
              <a:off x="1979345" y="1955160"/>
              <a:ext cx="15408" cy="14929"/>
            </a:xfrm>
            <a:custGeom>
              <a:avLst/>
              <a:gdLst/>
              <a:ahLst/>
              <a:cxnLst/>
              <a:rect l="l" t="t" r="r" b="b"/>
              <a:pathLst>
                <a:path w="708" h="686" extrusionOk="0">
                  <a:moveTo>
                    <a:pt x="137" y="1"/>
                  </a:moveTo>
                  <a:lnTo>
                    <a:pt x="137" y="1"/>
                  </a:lnTo>
                  <a:cubicBezTo>
                    <a:pt x="46" y="229"/>
                    <a:pt x="0" y="480"/>
                    <a:pt x="251" y="617"/>
                  </a:cubicBezTo>
                  <a:cubicBezTo>
                    <a:pt x="388" y="686"/>
                    <a:pt x="525" y="686"/>
                    <a:pt x="662" y="686"/>
                  </a:cubicBezTo>
                  <a:cubicBezTo>
                    <a:pt x="708" y="366"/>
                    <a:pt x="434" y="92"/>
                    <a:pt x="137" y="1"/>
                  </a:cubicBezTo>
                  <a:close/>
                </a:path>
              </a:pathLst>
            </a:custGeom>
            <a:solidFill>
              <a:srgbClr val="FF99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1" name="Google Shape;2221;p90"/>
            <p:cNvSpPr/>
            <p:nvPr/>
          </p:nvSpPr>
          <p:spPr>
            <a:xfrm>
              <a:off x="1829315" y="1728114"/>
              <a:ext cx="251205" cy="179388"/>
            </a:xfrm>
            <a:custGeom>
              <a:avLst/>
              <a:gdLst/>
              <a:ahLst/>
              <a:cxnLst/>
              <a:rect l="l" t="t" r="r" b="b"/>
              <a:pathLst>
                <a:path w="11543" h="8243" extrusionOk="0">
                  <a:moveTo>
                    <a:pt x="6772" y="1"/>
                  </a:moveTo>
                  <a:cubicBezTo>
                    <a:pt x="5190" y="1"/>
                    <a:pt x="3655" y="620"/>
                    <a:pt x="3037" y="1167"/>
                  </a:cubicBezTo>
                  <a:cubicBezTo>
                    <a:pt x="3037" y="1167"/>
                    <a:pt x="1576" y="1874"/>
                    <a:pt x="982" y="2924"/>
                  </a:cubicBezTo>
                  <a:cubicBezTo>
                    <a:pt x="1" y="4682"/>
                    <a:pt x="321" y="8243"/>
                    <a:pt x="982" y="8243"/>
                  </a:cubicBezTo>
                  <a:cubicBezTo>
                    <a:pt x="1536" y="8223"/>
                    <a:pt x="3220" y="6833"/>
                    <a:pt x="3779" y="4503"/>
                  </a:cubicBezTo>
                  <a:lnTo>
                    <a:pt x="3779" y="4503"/>
                  </a:lnTo>
                  <a:cubicBezTo>
                    <a:pt x="3654" y="5287"/>
                    <a:pt x="3484" y="6223"/>
                    <a:pt x="3356" y="6439"/>
                  </a:cubicBezTo>
                  <a:cubicBezTo>
                    <a:pt x="3333" y="6484"/>
                    <a:pt x="3327" y="6506"/>
                    <a:pt x="3336" y="6506"/>
                  </a:cubicBezTo>
                  <a:cubicBezTo>
                    <a:pt x="3407" y="6506"/>
                    <a:pt x="4336" y="5224"/>
                    <a:pt x="4498" y="3084"/>
                  </a:cubicBezTo>
                  <a:cubicBezTo>
                    <a:pt x="4498" y="3084"/>
                    <a:pt x="5821" y="4111"/>
                    <a:pt x="6940" y="4477"/>
                  </a:cubicBezTo>
                  <a:cubicBezTo>
                    <a:pt x="7738" y="4748"/>
                    <a:pt x="8324" y="4841"/>
                    <a:pt x="8636" y="4841"/>
                  </a:cubicBezTo>
                  <a:cubicBezTo>
                    <a:pt x="8769" y="4841"/>
                    <a:pt x="8853" y="4824"/>
                    <a:pt x="8880" y="4796"/>
                  </a:cubicBezTo>
                  <a:cubicBezTo>
                    <a:pt x="8971" y="4728"/>
                    <a:pt x="7305" y="4111"/>
                    <a:pt x="6849" y="3563"/>
                  </a:cubicBezTo>
                  <a:lnTo>
                    <a:pt x="6849" y="3563"/>
                  </a:lnTo>
                  <a:cubicBezTo>
                    <a:pt x="6849" y="3564"/>
                    <a:pt x="9862" y="5116"/>
                    <a:pt x="11277" y="5298"/>
                  </a:cubicBezTo>
                  <a:cubicBezTo>
                    <a:pt x="11277" y="5298"/>
                    <a:pt x="11278" y="5298"/>
                    <a:pt x="11278" y="5298"/>
                  </a:cubicBezTo>
                  <a:cubicBezTo>
                    <a:pt x="11437" y="5298"/>
                    <a:pt x="11543" y="2302"/>
                    <a:pt x="9428" y="779"/>
                  </a:cubicBezTo>
                  <a:cubicBezTo>
                    <a:pt x="8643" y="214"/>
                    <a:pt x="7700" y="1"/>
                    <a:pt x="6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2" name="Google Shape;2222;p90"/>
            <p:cNvSpPr/>
            <p:nvPr/>
          </p:nvSpPr>
          <p:spPr>
            <a:xfrm>
              <a:off x="1809946" y="1873704"/>
              <a:ext cx="65592" cy="81892"/>
            </a:xfrm>
            <a:custGeom>
              <a:avLst/>
              <a:gdLst/>
              <a:ahLst/>
              <a:cxnLst/>
              <a:rect l="l" t="t" r="r" b="b"/>
              <a:pathLst>
                <a:path w="3014" h="3763" extrusionOk="0">
                  <a:moveTo>
                    <a:pt x="1097" y="0"/>
                  </a:moveTo>
                  <a:cubicBezTo>
                    <a:pt x="1019" y="0"/>
                    <a:pt x="943" y="15"/>
                    <a:pt x="868" y="46"/>
                  </a:cubicBezTo>
                  <a:cubicBezTo>
                    <a:pt x="1" y="434"/>
                    <a:pt x="708" y="3173"/>
                    <a:pt x="1644" y="3630"/>
                  </a:cubicBezTo>
                  <a:cubicBezTo>
                    <a:pt x="1839" y="3725"/>
                    <a:pt x="2012" y="3763"/>
                    <a:pt x="2164" y="3763"/>
                  </a:cubicBezTo>
                  <a:cubicBezTo>
                    <a:pt x="2742" y="3763"/>
                    <a:pt x="3014" y="3219"/>
                    <a:pt x="3014" y="3219"/>
                  </a:cubicBezTo>
                  <a:lnTo>
                    <a:pt x="2854" y="1621"/>
                  </a:lnTo>
                  <a:cubicBezTo>
                    <a:pt x="2854" y="1621"/>
                    <a:pt x="1920" y="0"/>
                    <a:pt x="1097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3" name="Google Shape;2223;p90"/>
            <p:cNvSpPr/>
            <p:nvPr/>
          </p:nvSpPr>
          <p:spPr>
            <a:xfrm>
              <a:off x="1833341" y="1891875"/>
              <a:ext cx="32774" cy="52295"/>
            </a:xfrm>
            <a:custGeom>
              <a:avLst/>
              <a:gdLst/>
              <a:ahLst/>
              <a:cxnLst/>
              <a:rect l="l" t="t" r="r" b="b"/>
              <a:pathLst>
                <a:path w="1506" h="2403" extrusionOk="0">
                  <a:moveTo>
                    <a:pt x="7" y="1"/>
                  </a:moveTo>
                  <a:lnTo>
                    <a:pt x="7" y="1"/>
                  </a:lnTo>
                  <a:cubicBezTo>
                    <a:pt x="1" y="1"/>
                    <a:pt x="5" y="17"/>
                    <a:pt x="21" y="33"/>
                  </a:cubicBezTo>
                  <a:cubicBezTo>
                    <a:pt x="660" y="375"/>
                    <a:pt x="957" y="1037"/>
                    <a:pt x="1163" y="1722"/>
                  </a:cubicBezTo>
                  <a:cubicBezTo>
                    <a:pt x="1038" y="1535"/>
                    <a:pt x="871" y="1390"/>
                    <a:pt x="661" y="1390"/>
                  </a:cubicBezTo>
                  <a:cubicBezTo>
                    <a:pt x="563" y="1390"/>
                    <a:pt x="457" y="1421"/>
                    <a:pt x="341" y="1494"/>
                  </a:cubicBezTo>
                  <a:cubicBezTo>
                    <a:pt x="341" y="1494"/>
                    <a:pt x="341" y="1517"/>
                    <a:pt x="364" y="1517"/>
                  </a:cubicBezTo>
                  <a:cubicBezTo>
                    <a:pt x="399" y="1514"/>
                    <a:pt x="433" y="1512"/>
                    <a:pt x="466" y="1512"/>
                  </a:cubicBezTo>
                  <a:cubicBezTo>
                    <a:pt x="704" y="1512"/>
                    <a:pt x="862" y="1590"/>
                    <a:pt x="1003" y="1790"/>
                  </a:cubicBezTo>
                  <a:cubicBezTo>
                    <a:pt x="1140" y="1973"/>
                    <a:pt x="1208" y="2178"/>
                    <a:pt x="1277" y="2361"/>
                  </a:cubicBezTo>
                  <a:cubicBezTo>
                    <a:pt x="1286" y="2390"/>
                    <a:pt x="1312" y="2402"/>
                    <a:pt x="1338" y="2402"/>
                  </a:cubicBezTo>
                  <a:cubicBezTo>
                    <a:pt x="1375" y="2402"/>
                    <a:pt x="1414" y="2378"/>
                    <a:pt x="1414" y="2338"/>
                  </a:cubicBezTo>
                  <a:cubicBezTo>
                    <a:pt x="1414" y="2338"/>
                    <a:pt x="1414" y="2338"/>
                    <a:pt x="1391" y="2315"/>
                  </a:cubicBezTo>
                  <a:cubicBezTo>
                    <a:pt x="1505" y="1448"/>
                    <a:pt x="934" y="170"/>
                    <a:pt x="21" y="10"/>
                  </a:cubicBezTo>
                  <a:cubicBezTo>
                    <a:pt x="15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4" name="Google Shape;2224;p90"/>
            <p:cNvSpPr/>
            <p:nvPr/>
          </p:nvSpPr>
          <p:spPr>
            <a:xfrm>
              <a:off x="1378290" y="1493298"/>
              <a:ext cx="501016" cy="648348"/>
            </a:xfrm>
            <a:custGeom>
              <a:avLst/>
              <a:gdLst/>
              <a:ahLst/>
              <a:cxnLst/>
              <a:rect l="l" t="t" r="r" b="b"/>
              <a:pathLst>
                <a:path w="23022" h="29792" extrusionOk="0">
                  <a:moveTo>
                    <a:pt x="5951" y="1"/>
                  </a:moveTo>
                  <a:cubicBezTo>
                    <a:pt x="5684" y="1"/>
                    <a:pt x="5503" y="70"/>
                    <a:pt x="5433" y="225"/>
                  </a:cubicBezTo>
                  <a:cubicBezTo>
                    <a:pt x="3812" y="3831"/>
                    <a:pt x="1" y="13395"/>
                    <a:pt x="868" y="15449"/>
                  </a:cubicBezTo>
                  <a:cubicBezTo>
                    <a:pt x="1827" y="17800"/>
                    <a:pt x="11984" y="25743"/>
                    <a:pt x="18170" y="29167"/>
                  </a:cubicBezTo>
                  <a:cubicBezTo>
                    <a:pt x="18899" y="29564"/>
                    <a:pt x="19730" y="29791"/>
                    <a:pt x="20443" y="29791"/>
                  </a:cubicBezTo>
                  <a:cubicBezTo>
                    <a:pt x="22025" y="29791"/>
                    <a:pt x="23022" y="28669"/>
                    <a:pt x="21023" y="25789"/>
                  </a:cubicBezTo>
                  <a:cubicBezTo>
                    <a:pt x="17804" y="21178"/>
                    <a:pt x="12144" y="14513"/>
                    <a:pt x="11915" y="14011"/>
                  </a:cubicBezTo>
                  <a:cubicBezTo>
                    <a:pt x="11687" y="13577"/>
                    <a:pt x="13970" y="7300"/>
                    <a:pt x="14791" y="5589"/>
                  </a:cubicBezTo>
                  <a:cubicBezTo>
                    <a:pt x="15399" y="4313"/>
                    <a:pt x="8047" y="1"/>
                    <a:pt x="5951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5" name="Google Shape;2225;p90"/>
            <p:cNvSpPr/>
            <p:nvPr/>
          </p:nvSpPr>
          <p:spPr>
            <a:xfrm>
              <a:off x="1492042" y="1217525"/>
              <a:ext cx="311487" cy="372574"/>
            </a:xfrm>
            <a:custGeom>
              <a:avLst/>
              <a:gdLst/>
              <a:ahLst/>
              <a:cxnLst/>
              <a:rect l="l" t="t" r="r" b="b"/>
              <a:pathLst>
                <a:path w="14313" h="17120" extrusionOk="0">
                  <a:moveTo>
                    <a:pt x="5599" y="1"/>
                  </a:moveTo>
                  <a:cubicBezTo>
                    <a:pt x="4371" y="1"/>
                    <a:pt x="2394" y="3943"/>
                    <a:pt x="1781" y="5387"/>
                  </a:cubicBezTo>
                  <a:cubicBezTo>
                    <a:pt x="1142" y="6916"/>
                    <a:pt x="115" y="13216"/>
                    <a:pt x="1" y="14449"/>
                  </a:cubicBezTo>
                  <a:lnTo>
                    <a:pt x="9222" y="17119"/>
                  </a:lnTo>
                  <a:cubicBezTo>
                    <a:pt x="9222" y="17119"/>
                    <a:pt x="11162" y="9404"/>
                    <a:pt x="11299" y="8994"/>
                  </a:cubicBezTo>
                  <a:cubicBezTo>
                    <a:pt x="11870" y="7282"/>
                    <a:pt x="14312" y="4725"/>
                    <a:pt x="13422" y="3698"/>
                  </a:cubicBezTo>
                  <a:cubicBezTo>
                    <a:pt x="13253" y="3504"/>
                    <a:pt x="13065" y="3429"/>
                    <a:pt x="12873" y="3429"/>
                  </a:cubicBezTo>
                  <a:cubicBezTo>
                    <a:pt x="12206" y="3429"/>
                    <a:pt x="11505" y="4337"/>
                    <a:pt x="11505" y="4337"/>
                  </a:cubicBezTo>
                  <a:cubicBezTo>
                    <a:pt x="11505" y="4337"/>
                    <a:pt x="12737" y="2511"/>
                    <a:pt x="11596" y="1941"/>
                  </a:cubicBezTo>
                  <a:cubicBezTo>
                    <a:pt x="11423" y="1854"/>
                    <a:pt x="11245" y="1817"/>
                    <a:pt x="11068" y="1817"/>
                  </a:cubicBezTo>
                  <a:cubicBezTo>
                    <a:pt x="10077" y="1817"/>
                    <a:pt x="9108" y="2968"/>
                    <a:pt x="9108" y="2968"/>
                  </a:cubicBezTo>
                  <a:cubicBezTo>
                    <a:pt x="9108" y="2968"/>
                    <a:pt x="9998" y="1005"/>
                    <a:pt x="8811" y="525"/>
                  </a:cubicBezTo>
                  <a:cubicBezTo>
                    <a:pt x="8658" y="464"/>
                    <a:pt x="8505" y="437"/>
                    <a:pt x="8355" y="437"/>
                  </a:cubicBezTo>
                  <a:cubicBezTo>
                    <a:pt x="7338" y="437"/>
                    <a:pt x="6437" y="1667"/>
                    <a:pt x="6437" y="1667"/>
                  </a:cubicBezTo>
                  <a:cubicBezTo>
                    <a:pt x="6437" y="1667"/>
                    <a:pt x="6962" y="388"/>
                    <a:pt x="5753" y="23"/>
                  </a:cubicBezTo>
                  <a:cubicBezTo>
                    <a:pt x="5703" y="8"/>
                    <a:pt x="5651" y="1"/>
                    <a:pt x="5599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6" name="Google Shape;2226;p90"/>
            <p:cNvSpPr/>
            <p:nvPr/>
          </p:nvSpPr>
          <p:spPr>
            <a:xfrm>
              <a:off x="1682789" y="1305837"/>
              <a:ext cx="63547" cy="123763"/>
            </a:xfrm>
            <a:custGeom>
              <a:avLst/>
              <a:gdLst/>
              <a:ahLst/>
              <a:cxnLst/>
              <a:rect l="l" t="t" r="r" b="b"/>
              <a:pathLst>
                <a:path w="2920" h="5687" extrusionOk="0">
                  <a:moveTo>
                    <a:pt x="2846" y="0"/>
                  </a:moveTo>
                  <a:cubicBezTo>
                    <a:pt x="2823" y="0"/>
                    <a:pt x="2795" y="9"/>
                    <a:pt x="2762" y="28"/>
                  </a:cubicBezTo>
                  <a:cubicBezTo>
                    <a:pt x="662" y="1626"/>
                    <a:pt x="274" y="3132"/>
                    <a:pt x="0" y="5643"/>
                  </a:cubicBezTo>
                  <a:cubicBezTo>
                    <a:pt x="0" y="5668"/>
                    <a:pt x="21" y="5686"/>
                    <a:pt x="43" y="5686"/>
                  </a:cubicBezTo>
                  <a:cubicBezTo>
                    <a:pt x="62" y="5686"/>
                    <a:pt x="81" y="5674"/>
                    <a:pt x="92" y="5643"/>
                  </a:cubicBezTo>
                  <a:cubicBezTo>
                    <a:pt x="594" y="3132"/>
                    <a:pt x="1050" y="2014"/>
                    <a:pt x="2854" y="119"/>
                  </a:cubicBezTo>
                  <a:cubicBezTo>
                    <a:pt x="2919" y="54"/>
                    <a:pt x="2902" y="0"/>
                    <a:pt x="2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7" name="Google Shape;2227;p90"/>
            <p:cNvSpPr/>
            <p:nvPr/>
          </p:nvSpPr>
          <p:spPr>
            <a:xfrm>
              <a:off x="1628143" y="1276697"/>
              <a:ext cx="66419" cy="131924"/>
            </a:xfrm>
            <a:custGeom>
              <a:avLst/>
              <a:gdLst/>
              <a:ahLst/>
              <a:cxnLst/>
              <a:rect l="l" t="t" r="r" b="b"/>
              <a:pathLst>
                <a:path w="3052" h="6062" extrusionOk="0">
                  <a:moveTo>
                    <a:pt x="2967" y="0"/>
                  </a:moveTo>
                  <a:cubicBezTo>
                    <a:pt x="2940" y="0"/>
                    <a:pt x="2907" y="13"/>
                    <a:pt x="2877" y="43"/>
                  </a:cubicBezTo>
                  <a:cubicBezTo>
                    <a:pt x="914" y="1938"/>
                    <a:pt x="503" y="3421"/>
                    <a:pt x="1" y="6023"/>
                  </a:cubicBezTo>
                  <a:cubicBezTo>
                    <a:pt x="1" y="6050"/>
                    <a:pt x="16" y="6061"/>
                    <a:pt x="34" y="6061"/>
                  </a:cubicBezTo>
                  <a:cubicBezTo>
                    <a:pt x="46" y="6061"/>
                    <a:pt x="60" y="6056"/>
                    <a:pt x="69" y="6046"/>
                  </a:cubicBezTo>
                  <a:cubicBezTo>
                    <a:pt x="800" y="3444"/>
                    <a:pt x="1302" y="2234"/>
                    <a:pt x="2991" y="112"/>
                  </a:cubicBezTo>
                  <a:cubicBezTo>
                    <a:pt x="3052" y="51"/>
                    <a:pt x="3021" y="0"/>
                    <a:pt x="2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8" name="Google Shape;2228;p90"/>
            <p:cNvSpPr/>
            <p:nvPr/>
          </p:nvSpPr>
          <p:spPr>
            <a:xfrm>
              <a:off x="1575000" y="1254260"/>
              <a:ext cx="57932" cy="136277"/>
            </a:xfrm>
            <a:custGeom>
              <a:avLst/>
              <a:gdLst/>
              <a:ahLst/>
              <a:cxnLst/>
              <a:rect l="l" t="t" r="r" b="b"/>
              <a:pathLst>
                <a:path w="2662" h="6262" extrusionOk="0">
                  <a:moveTo>
                    <a:pt x="2641" y="1"/>
                  </a:moveTo>
                  <a:cubicBezTo>
                    <a:pt x="2624" y="1"/>
                    <a:pt x="2586" y="30"/>
                    <a:pt x="2534" y="93"/>
                  </a:cubicBezTo>
                  <a:cubicBezTo>
                    <a:pt x="891" y="1850"/>
                    <a:pt x="137" y="3517"/>
                    <a:pt x="0" y="6210"/>
                  </a:cubicBezTo>
                  <a:cubicBezTo>
                    <a:pt x="0" y="6244"/>
                    <a:pt x="23" y="6261"/>
                    <a:pt x="49" y="6261"/>
                  </a:cubicBezTo>
                  <a:cubicBezTo>
                    <a:pt x="75" y="6261"/>
                    <a:pt x="103" y="6244"/>
                    <a:pt x="115" y="6210"/>
                  </a:cubicBezTo>
                  <a:cubicBezTo>
                    <a:pt x="480" y="3608"/>
                    <a:pt x="1096" y="2284"/>
                    <a:pt x="2602" y="116"/>
                  </a:cubicBezTo>
                  <a:cubicBezTo>
                    <a:pt x="2652" y="41"/>
                    <a:pt x="2661" y="1"/>
                    <a:pt x="2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29" name="Google Shape;2229;p90"/>
            <p:cNvSpPr/>
            <p:nvPr/>
          </p:nvSpPr>
          <p:spPr>
            <a:xfrm>
              <a:off x="1568536" y="1404529"/>
              <a:ext cx="264784" cy="220824"/>
            </a:xfrm>
            <a:custGeom>
              <a:avLst/>
              <a:gdLst/>
              <a:ahLst/>
              <a:cxnLst/>
              <a:rect l="l" t="t" r="r" b="b"/>
              <a:pathLst>
                <a:path w="12167" h="10147" extrusionOk="0">
                  <a:moveTo>
                    <a:pt x="10554" y="0"/>
                  </a:moveTo>
                  <a:cubicBezTo>
                    <a:pt x="9171" y="0"/>
                    <a:pt x="7617" y="2453"/>
                    <a:pt x="6962" y="3824"/>
                  </a:cubicBezTo>
                  <a:cubicBezTo>
                    <a:pt x="6962" y="3824"/>
                    <a:pt x="5574" y="3181"/>
                    <a:pt x="4107" y="3181"/>
                  </a:cubicBezTo>
                  <a:cubicBezTo>
                    <a:pt x="3278" y="3181"/>
                    <a:pt x="2424" y="3387"/>
                    <a:pt x="1781" y="4030"/>
                  </a:cubicBezTo>
                  <a:cubicBezTo>
                    <a:pt x="1" y="5810"/>
                    <a:pt x="5410" y="10147"/>
                    <a:pt x="5410" y="10147"/>
                  </a:cubicBezTo>
                  <a:cubicBezTo>
                    <a:pt x="5410" y="10147"/>
                    <a:pt x="8058" y="8230"/>
                    <a:pt x="9039" y="7157"/>
                  </a:cubicBezTo>
                  <a:cubicBezTo>
                    <a:pt x="10021" y="6061"/>
                    <a:pt x="12167" y="629"/>
                    <a:pt x="11025" y="104"/>
                  </a:cubicBezTo>
                  <a:cubicBezTo>
                    <a:pt x="10872" y="33"/>
                    <a:pt x="10714" y="0"/>
                    <a:pt x="10554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30" name="Google Shape;2230;p90"/>
            <p:cNvSpPr/>
            <p:nvPr/>
          </p:nvSpPr>
          <p:spPr>
            <a:xfrm>
              <a:off x="1605402" y="1405291"/>
              <a:ext cx="193142" cy="85984"/>
            </a:xfrm>
            <a:custGeom>
              <a:avLst/>
              <a:gdLst/>
              <a:ahLst/>
              <a:cxnLst/>
              <a:rect l="l" t="t" r="r" b="b"/>
              <a:pathLst>
                <a:path w="8875" h="3951" extrusionOk="0">
                  <a:moveTo>
                    <a:pt x="8852" y="0"/>
                  </a:moveTo>
                  <a:cubicBezTo>
                    <a:pt x="6912" y="23"/>
                    <a:pt x="5999" y="2055"/>
                    <a:pt x="5200" y="3538"/>
                  </a:cubicBezTo>
                  <a:cubicBezTo>
                    <a:pt x="4436" y="3184"/>
                    <a:pt x="3516" y="2958"/>
                    <a:pt x="2615" y="2958"/>
                  </a:cubicBezTo>
                  <a:cubicBezTo>
                    <a:pt x="1659" y="2958"/>
                    <a:pt x="724" y="3212"/>
                    <a:pt x="19" y="3835"/>
                  </a:cubicBezTo>
                  <a:cubicBezTo>
                    <a:pt x="0" y="3853"/>
                    <a:pt x="26" y="3887"/>
                    <a:pt x="61" y="3887"/>
                  </a:cubicBezTo>
                  <a:cubicBezTo>
                    <a:pt x="70" y="3887"/>
                    <a:pt x="78" y="3885"/>
                    <a:pt x="87" y="3881"/>
                  </a:cubicBezTo>
                  <a:cubicBezTo>
                    <a:pt x="683" y="3474"/>
                    <a:pt x="1447" y="3317"/>
                    <a:pt x="2241" y="3317"/>
                  </a:cubicBezTo>
                  <a:cubicBezTo>
                    <a:pt x="3271" y="3317"/>
                    <a:pt x="4352" y="3581"/>
                    <a:pt x="5177" y="3903"/>
                  </a:cubicBezTo>
                  <a:cubicBezTo>
                    <a:pt x="5217" y="3933"/>
                    <a:pt x="5257" y="3950"/>
                    <a:pt x="5295" y="3950"/>
                  </a:cubicBezTo>
                  <a:cubicBezTo>
                    <a:pt x="5344" y="3950"/>
                    <a:pt x="5390" y="3922"/>
                    <a:pt x="5428" y="3858"/>
                  </a:cubicBezTo>
                  <a:cubicBezTo>
                    <a:pt x="6250" y="2443"/>
                    <a:pt x="7072" y="366"/>
                    <a:pt x="8875" y="23"/>
                  </a:cubicBezTo>
                  <a:cubicBezTo>
                    <a:pt x="8875" y="23"/>
                    <a:pt x="8875" y="0"/>
                    <a:pt x="8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31" name="Google Shape;2231;p90"/>
            <p:cNvSpPr/>
            <p:nvPr/>
          </p:nvSpPr>
          <p:spPr>
            <a:xfrm>
              <a:off x="1354939" y="1532949"/>
              <a:ext cx="523236" cy="616314"/>
            </a:xfrm>
            <a:custGeom>
              <a:avLst/>
              <a:gdLst/>
              <a:ahLst/>
              <a:cxnLst/>
              <a:rect l="l" t="t" r="r" b="b"/>
              <a:pathLst>
                <a:path w="24043" h="28320" extrusionOk="0">
                  <a:moveTo>
                    <a:pt x="3607" y="0"/>
                  </a:moveTo>
                  <a:cubicBezTo>
                    <a:pt x="3607" y="0"/>
                    <a:pt x="1" y="10774"/>
                    <a:pt x="1096" y="13490"/>
                  </a:cubicBezTo>
                  <a:cubicBezTo>
                    <a:pt x="1872" y="15385"/>
                    <a:pt x="12007" y="23967"/>
                    <a:pt x="19311" y="27642"/>
                  </a:cubicBezTo>
                  <a:cubicBezTo>
                    <a:pt x="20230" y="28105"/>
                    <a:pt x="21051" y="28320"/>
                    <a:pt x="21714" y="28320"/>
                  </a:cubicBezTo>
                  <a:cubicBezTo>
                    <a:pt x="23371" y="28320"/>
                    <a:pt x="24043" y="26974"/>
                    <a:pt x="22803" y="24789"/>
                  </a:cubicBezTo>
                  <a:cubicBezTo>
                    <a:pt x="21320" y="22187"/>
                    <a:pt x="16024" y="15453"/>
                    <a:pt x="13376" y="12075"/>
                  </a:cubicBezTo>
                  <a:lnTo>
                    <a:pt x="16001" y="5296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32" name="Google Shape;2232;p90"/>
            <p:cNvSpPr/>
            <p:nvPr/>
          </p:nvSpPr>
          <p:spPr>
            <a:xfrm>
              <a:off x="1447342" y="1590075"/>
              <a:ext cx="209943" cy="93035"/>
            </a:xfrm>
            <a:custGeom>
              <a:avLst/>
              <a:gdLst/>
              <a:ahLst/>
              <a:cxnLst/>
              <a:rect l="l" t="t" r="r" b="b"/>
              <a:pathLst>
                <a:path w="9647" h="4275" extrusionOk="0">
                  <a:moveTo>
                    <a:pt x="46" y="0"/>
                  </a:moveTo>
                  <a:cubicBezTo>
                    <a:pt x="23" y="0"/>
                    <a:pt x="0" y="23"/>
                    <a:pt x="23" y="46"/>
                  </a:cubicBezTo>
                  <a:cubicBezTo>
                    <a:pt x="731" y="525"/>
                    <a:pt x="3903" y="1940"/>
                    <a:pt x="4702" y="2283"/>
                  </a:cubicBezTo>
                  <a:cubicBezTo>
                    <a:pt x="5478" y="2625"/>
                    <a:pt x="8742" y="3926"/>
                    <a:pt x="9564" y="4269"/>
                  </a:cubicBezTo>
                  <a:cubicBezTo>
                    <a:pt x="9573" y="4273"/>
                    <a:pt x="9582" y="4275"/>
                    <a:pt x="9590" y="4275"/>
                  </a:cubicBezTo>
                  <a:cubicBezTo>
                    <a:pt x="9624" y="4275"/>
                    <a:pt x="9647" y="4241"/>
                    <a:pt x="9610" y="4223"/>
                  </a:cubicBezTo>
                  <a:cubicBezTo>
                    <a:pt x="8811" y="3858"/>
                    <a:pt x="5661" y="2306"/>
                    <a:pt x="4862" y="1963"/>
                  </a:cubicBezTo>
                  <a:cubicBezTo>
                    <a:pt x="4063" y="1598"/>
                    <a:pt x="868" y="20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33" name="Google Shape;2233;p90"/>
            <p:cNvSpPr/>
            <p:nvPr/>
          </p:nvSpPr>
          <p:spPr>
            <a:xfrm>
              <a:off x="1748859" y="2121077"/>
              <a:ext cx="58498" cy="55364"/>
            </a:xfrm>
            <a:custGeom>
              <a:avLst/>
              <a:gdLst/>
              <a:ahLst/>
              <a:cxnLst/>
              <a:rect l="l" t="t" r="r" b="b"/>
              <a:pathLst>
                <a:path w="2688" h="2544" extrusionOk="0">
                  <a:moveTo>
                    <a:pt x="69" y="1"/>
                  </a:moveTo>
                  <a:cubicBezTo>
                    <a:pt x="23" y="1"/>
                    <a:pt x="0" y="69"/>
                    <a:pt x="46" y="92"/>
                  </a:cubicBezTo>
                  <a:cubicBezTo>
                    <a:pt x="274" y="274"/>
                    <a:pt x="525" y="411"/>
                    <a:pt x="776" y="594"/>
                  </a:cubicBezTo>
                  <a:cubicBezTo>
                    <a:pt x="1005" y="777"/>
                    <a:pt x="1233" y="982"/>
                    <a:pt x="1438" y="1187"/>
                  </a:cubicBezTo>
                  <a:cubicBezTo>
                    <a:pt x="1530" y="1256"/>
                    <a:pt x="1598" y="1324"/>
                    <a:pt x="1689" y="1416"/>
                  </a:cubicBezTo>
                  <a:cubicBezTo>
                    <a:pt x="1712" y="1484"/>
                    <a:pt x="1735" y="1575"/>
                    <a:pt x="1758" y="1644"/>
                  </a:cubicBezTo>
                  <a:cubicBezTo>
                    <a:pt x="1826" y="1827"/>
                    <a:pt x="1895" y="2009"/>
                    <a:pt x="1963" y="2192"/>
                  </a:cubicBezTo>
                  <a:cubicBezTo>
                    <a:pt x="1973" y="2212"/>
                    <a:pt x="1993" y="2224"/>
                    <a:pt x="2011" y="2224"/>
                  </a:cubicBezTo>
                  <a:cubicBezTo>
                    <a:pt x="2034" y="2224"/>
                    <a:pt x="2055" y="2207"/>
                    <a:pt x="2055" y="2169"/>
                  </a:cubicBezTo>
                  <a:cubicBezTo>
                    <a:pt x="2009" y="1986"/>
                    <a:pt x="1963" y="1804"/>
                    <a:pt x="1872" y="1621"/>
                  </a:cubicBezTo>
                  <a:lnTo>
                    <a:pt x="1872" y="1621"/>
                  </a:lnTo>
                  <a:cubicBezTo>
                    <a:pt x="2146" y="1895"/>
                    <a:pt x="2397" y="2192"/>
                    <a:pt x="2625" y="2534"/>
                  </a:cubicBezTo>
                  <a:cubicBezTo>
                    <a:pt x="2631" y="2540"/>
                    <a:pt x="2639" y="2543"/>
                    <a:pt x="2647" y="2543"/>
                  </a:cubicBezTo>
                  <a:cubicBezTo>
                    <a:pt x="2668" y="2543"/>
                    <a:pt x="2688" y="2522"/>
                    <a:pt x="2671" y="2488"/>
                  </a:cubicBezTo>
                  <a:cubicBezTo>
                    <a:pt x="2443" y="1918"/>
                    <a:pt x="2100" y="1370"/>
                    <a:pt x="1644" y="936"/>
                  </a:cubicBezTo>
                  <a:cubicBezTo>
                    <a:pt x="1415" y="731"/>
                    <a:pt x="1164" y="548"/>
                    <a:pt x="890" y="389"/>
                  </a:cubicBezTo>
                  <a:cubicBezTo>
                    <a:pt x="639" y="229"/>
                    <a:pt x="365" y="69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grpSp>
        <p:nvGrpSpPr>
          <p:cNvPr id="2234" name="Google Shape;2234;p90"/>
          <p:cNvGrpSpPr/>
          <p:nvPr/>
        </p:nvGrpSpPr>
        <p:grpSpPr>
          <a:xfrm>
            <a:off x="1034654" y="1528957"/>
            <a:ext cx="1311899" cy="2888086"/>
            <a:chOff x="1342366" y="1528957"/>
            <a:chExt cx="1311899" cy="2888086"/>
          </a:xfrm>
        </p:grpSpPr>
        <p:cxnSp>
          <p:nvCxnSpPr>
            <p:cNvPr id="2235" name="Google Shape;2235;p90"/>
            <p:cNvCxnSpPr/>
            <p:nvPr/>
          </p:nvCxnSpPr>
          <p:spPr>
            <a:xfrm rot="10800000" flipH="1">
              <a:off x="1372750" y="3275650"/>
              <a:ext cx="686400" cy="564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6" name="Google Shape;2236;p90"/>
            <p:cNvCxnSpPr/>
            <p:nvPr/>
          </p:nvCxnSpPr>
          <p:spPr>
            <a:xfrm rot="10800000">
              <a:off x="1937750" y="2675975"/>
              <a:ext cx="122400" cy="60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7" name="Google Shape;2237;p90"/>
            <p:cNvCxnSpPr/>
            <p:nvPr/>
          </p:nvCxnSpPr>
          <p:spPr>
            <a:xfrm rot="10800000" flipH="1">
              <a:off x="2337175" y="4109500"/>
              <a:ext cx="60900" cy="286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8" name="Google Shape;2238;p90"/>
            <p:cNvCxnSpPr/>
            <p:nvPr/>
          </p:nvCxnSpPr>
          <p:spPr>
            <a:xfrm rot="10800000">
              <a:off x="2389150" y="3336275"/>
              <a:ext cx="10800" cy="766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9" name="Google Shape;2239;p90"/>
            <p:cNvCxnSpPr/>
            <p:nvPr/>
          </p:nvCxnSpPr>
          <p:spPr>
            <a:xfrm rot="10800000">
              <a:off x="2164325" y="2627775"/>
              <a:ext cx="227400" cy="715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0" name="Google Shape;2240;p90"/>
            <p:cNvCxnSpPr/>
            <p:nvPr/>
          </p:nvCxnSpPr>
          <p:spPr>
            <a:xfrm rot="10800000" flipH="1">
              <a:off x="1937750" y="2626550"/>
              <a:ext cx="232500" cy="552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1" name="Google Shape;2241;p90"/>
            <p:cNvCxnSpPr/>
            <p:nvPr/>
          </p:nvCxnSpPr>
          <p:spPr>
            <a:xfrm rot="10800000" flipH="1">
              <a:off x="2104200" y="2536975"/>
              <a:ext cx="24600" cy="10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2" name="Google Shape;2242;p90"/>
            <p:cNvCxnSpPr/>
            <p:nvPr/>
          </p:nvCxnSpPr>
          <p:spPr>
            <a:xfrm rot="10800000">
              <a:off x="2100150" y="2179975"/>
              <a:ext cx="28500" cy="365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3" name="Google Shape;2243;p90"/>
            <p:cNvCxnSpPr/>
            <p:nvPr/>
          </p:nvCxnSpPr>
          <p:spPr>
            <a:xfrm>
              <a:off x="2014550" y="2124000"/>
              <a:ext cx="181800" cy="117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4" name="Google Shape;2244;p90"/>
            <p:cNvCxnSpPr/>
            <p:nvPr/>
          </p:nvCxnSpPr>
          <p:spPr>
            <a:xfrm rot="10800000">
              <a:off x="1723800" y="1802400"/>
              <a:ext cx="294000" cy="321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5" name="Google Shape;2245;p90"/>
            <p:cNvCxnSpPr/>
            <p:nvPr/>
          </p:nvCxnSpPr>
          <p:spPr>
            <a:xfrm rot="10800000" flipH="1">
              <a:off x="1728175" y="1552650"/>
              <a:ext cx="75900" cy="258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6" name="Google Shape;2246;p90"/>
            <p:cNvCxnSpPr/>
            <p:nvPr/>
          </p:nvCxnSpPr>
          <p:spPr>
            <a:xfrm>
              <a:off x="2196850" y="2242325"/>
              <a:ext cx="138000" cy="155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7" name="Google Shape;2247;p90"/>
            <p:cNvCxnSpPr/>
            <p:nvPr/>
          </p:nvCxnSpPr>
          <p:spPr>
            <a:xfrm rot="10800000" flipH="1">
              <a:off x="2338700" y="2360700"/>
              <a:ext cx="293400" cy="39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8" name="Google Shape;2248;p90"/>
            <p:cNvSpPr/>
            <p:nvPr/>
          </p:nvSpPr>
          <p:spPr>
            <a:xfrm rot="-3270866">
              <a:off x="1920382" y="2662763"/>
              <a:ext cx="43529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49" name="Google Shape;2249;p90"/>
            <p:cNvSpPr/>
            <p:nvPr/>
          </p:nvSpPr>
          <p:spPr>
            <a:xfrm rot="-3270866">
              <a:off x="2144232" y="2609926"/>
              <a:ext cx="43529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0" name="Google Shape;2250;p90"/>
            <p:cNvSpPr/>
            <p:nvPr/>
          </p:nvSpPr>
          <p:spPr>
            <a:xfrm rot="-3270866">
              <a:off x="2083682" y="2623851"/>
              <a:ext cx="43529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1" name="Google Shape;2251;p90"/>
            <p:cNvSpPr/>
            <p:nvPr/>
          </p:nvSpPr>
          <p:spPr>
            <a:xfrm rot="-2071204">
              <a:off x="2104657" y="2519725"/>
              <a:ext cx="43530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2" name="Google Shape;2252;p90"/>
            <p:cNvSpPr/>
            <p:nvPr/>
          </p:nvSpPr>
          <p:spPr>
            <a:xfrm rot="-2071204">
              <a:off x="2315507" y="2376825"/>
              <a:ext cx="43530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3" name="Google Shape;2253;p90"/>
            <p:cNvSpPr/>
            <p:nvPr/>
          </p:nvSpPr>
          <p:spPr>
            <a:xfrm rot="-3374773">
              <a:off x="2602308" y="2341061"/>
              <a:ext cx="43531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4" name="Google Shape;2254;p90"/>
            <p:cNvSpPr/>
            <p:nvPr/>
          </p:nvSpPr>
          <p:spPr>
            <a:xfrm rot="-500407">
              <a:off x="2167259" y="2216462"/>
              <a:ext cx="43529" cy="43530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5" name="Google Shape;2255;p90"/>
            <p:cNvSpPr/>
            <p:nvPr/>
          </p:nvSpPr>
          <p:spPr>
            <a:xfrm rot="-500407">
              <a:off x="1997384" y="2105962"/>
              <a:ext cx="43529" cy="43530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6" name="Google Shape;2256;p90"/>
            <p:cNvSpPr/>
            <p:nvPr/>
          </p:nvSpPr>
          <p:spPr>
            <a:xfrm rot="-2430096">
              <a:off x="2080482" y="2160738"/>
              <a:ext cx="43528" cy="43534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7" name="Google Shape;2257;p90"/>
            <p:cNvSpPr/>
            <p:nvPr/>
          </p:nvSpPr>
          <p:spPr>
            <a:xfrm rot="-1274369">
              <a:off x="1780534" y="1535362"/>
              <a:ext cx="43531" cy="43530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8" name="Google Shape;2258;p90"/>
            <p:cNvSpPr/>
            <p:nvPr/>
          </p:nvSpPr>
          <p:spPr>
            <a:xfrm rot="-2071204">
              <a:off x="2032732" y="3254662"/>
              <a:ext cx="43530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59" name="Google Shape;2259;p90"/>
            <p:cNvSpPr/>
            <p:nvPr/>
          </p:nvSpPr>
          <p:spPr>
            <a:xfrm rot="-3021912">
              <a:off x="2368307" y="3323711"/>
              <a:ext cx="43530" cy="43533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60" name="Google Shape;2260;p90"/>
            <p:cNvSpPr/>
            <p:nvPr/>
          </p:nvSpPr>
          <p:spPr>
            <a:xfrm rot="-2055255">
              <a:off x="2376208" y="4086886"/>
              <a:ext cx="43531" cy="43533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61" name="Google Shape;2261;p90"/>
            <p:cNvSpPr/>
            <p:nvPr/>
          </p:nvSpPr>
          <p:spPr>
            <a:xfrm rot="-2055255">
              <a:off x="2315508" y="4365036"/>
              <a:ext cx="43531" cy="43533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262" name="Google Shape;2262;p90"/>
            <p:cNvSpPr/>
            <p:nvPr/>
          </p:nvSpPr>
          <p:spPr>
            <a:xfrm rot="951551">
              <a:off x="1347484" y="3818936"/>
              <a:ext cx="43529" cy="43532"/>
            </a:xfrm>
            <a:custGeom>
              <a:avLst/>
              <a:gdLst/>
              <a:ahLst/>
              <a:cxnLst/>
              <a:rect l="l" t="t" r="r" b="b"/>
              <a:pathLst>
                <a:path w="1703" h="1703" extrusionOk="0">
                  <a:moveTo>
                    <a:pt x="821" y="0"/>
                  </a:moveTo>
                  <a:lnTo>
                    <a:pt x="1" y="882"/>
                  </a:lnTo>
                  <a:lnTo>
                    <a:pt x="913" y="1703"/>
                  </a:lnTo>
                  <a:lnTo>
                    <a:pt x="1703" y="79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2265" name="Google Shape;2265;p90"/>
          <p:cNvSpPr txBox="1">
            <a:spLocks noGrp="1"/>
          </p:cNvSpPr>
          <p:nvPr>
            <p:ph type="subTitle" idx="4294967295"/>
          </p:nvPr>
        </p:nvSpPr>
        <p:spPr>
          <a:xfrm flipH="1">
            <a:off x="3542419" y="1509226"/>
            <a:ext cx="4833448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400" dirty="0">
                <a:latin typeface="DM Sans" pitchFamily="2" charset="0"/>
              </a:rPr>
              <a:t>Association for Computing Machinery (ACM)</a:t>
            </a:r>
            <a:endParaRPr sz="1400" dirty="0">
              <a:latin typeface="DM Sans" pitchFamily="2" charset="0"/>
            </a:endParaRPr>
          </a:p>
        </p:txBody>
      </p:sp>
      <p:sp>
        <p:nvSpPr>
          <p:cNvPr id="2269" name="Google Shape;2269;p90"/>
          <p:cNvSpPr txBox="1">
            <a:spLocks noGrp="1"/>
          </p:cNvSpPr>
          <p:nvPr>
            <p:ph type="subTitle" idx="4294967295"/>
          </p:nvPr>
        </p:nvSpPr>
        <p:spPr>
          <a:xfrm flipH="1">
            <a:off x="3541853" y="2136019"/>
            <a:ext cx="5914665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400" dirty="0">
                <a:latin typeface="DM Sans" pitchFamily="2" charset="0"/>
              </a:rPr>
              <a:t>Association of Information Technology Professionals (AITP)</a:t>
            </a:r>
            <a:endParaRPr sz="1400" dirty="0">
              <a:latin typeface="DM Sans" pitchFamily="2" charset="0"/>
            </a:endParaRPr>
          </a:p>
        </p:txBody>
      </p:sp>
      <p:sp>
        <p:nvSpPr>
          <p:cNvPr id="2273" name="Google Shape;2273;p90"/>
          <p:cNvSpPr txBox="1">
            <a:spLocks noGrp="1"/>
          </p:cNvSpPr>
          <p:nvPr>
            <p:ph type="subTitle" idx="4294967295"/>
          </p:nvPr>
        </p:nvSpPr>
        <p:spPr>
          <a:xfrm flipH="1">
            <a:off x="3541853" y="2770794"/>
            <a:ext cx="5393803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400" dirty="0">
                <a:latin typeface="DM Sans" pitchFamily="2" charset="0"/>
              </a:rPr>
              <a:t>Institute of Electrical and Electronics Engineers Computer Society (IEEE-CS)</a:t>
            </a:r>
            <a:endParaRPr sz="1400" dirty="0">
              <a:latin typeface="DM Sans" pitchFamily="2" charset="0"/>
            </a:endParaRPr>
          </a:p>
        </p:txBody>
      </p:sp>
      <p:sp>
        <p:nvSpPr>
          <p:cNvPr id="2277" name="Google Shape;2277;p90"/>
          <p:cNvSpPr txBox="1">
            <a:spLocks noGrp="1"/>
          </p:cNvSpPr>
          <p:nvPr>
            <p:ph type="subTitle" idx="4294967295"/>
          </p:nvPr>
        </p:nvSpPr>
        <p:spPr>
          <a:xfrm flipH="1">
            <a:off x="3541853" y="3371618"/>
            <a:ext cx="35145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400" dirty="0">
                <a:latin typeface="DM Sans" pitchFamily="2" charset="0"/>
              </a:rPr>
              <a:t>Project Management Institute (PMI)</a:t>
            </a:r>
            <a:endParaRPr sz="1400" dirty="0">
              <a:latin typeface="DM Sans" pitchFamily="2" charset="0"/>
            </a:endParaRPr>
          </a:p>
        </p:txBody>
      </p:sp>
      <p:cxnSp>
        <p:nvCxnSpPr>
          <p:cNvPr id="2278" name="Google Shape;2278;p90"/>
          <p:cNvCxnSpPr>
            <a:cxnSpLocks/>
            <a:stCxn id="2265" idx="3"/>
          </p:cNvCxnSpPr>
          <p:nvPr/>
        </p:nvCxnSpPr>
        <p:spPr>
          <a:xfrm flipH="1">
            <a:off x="2193047" y="1762576"/>
            <a:ext cx="1349372" cy="814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79" name="Google Shape;2279;p90"/>
          <p:cNvCxnSpPr>
            <a:cxnSpLocks/>
            <a:stCxn id="2269" idx="3"/>
          </p:cNvCxnSpPr>
          <p:nvPr/>
        </p:nvCxnSpPr>
        <p:spPr>
          <a:xfrm flipH="1">
            <a:off x="2781300" y="2389369"/>
            <a:ext cx="760553" cy="798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80" name="Google Shape;2280;p90"/>
          <p:cNvCxnSpPr>
            <a:cxnSpLocks/>
            <a:stCxn id="2273" idx="3"/>
          </p:cNvCxnSpPr>
          <p:nvPr/>
        </p:nvCxnSpPr>
        <p:spPr>
          <a:xfrm flipH="1">
            <a:off x="2362200" y="3024144"/>
            <a:ext cx="117965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81" name="Google Shape;2281;p90"/>
          <p:cNvCxnSpPr>
            <a:cxnSpLocks/>
            <a:stCxn id="3" idx="1"/>
          </p:cNvCxnSpPr>
          <p:nvPr/>
        </p:nvCxnSpPr>
        <p:spPr>
          <a:xfrm flipH="1" flipV="1">
            <a:off x="2496573" y="4277566"/>
            <a:ext cx="1045280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90" name="Google Shape;2290;p90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291" name="Google Shape;2291;p90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292" name="Google Shape;2292;p90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4E957-D189-25ED-7B24-5D21314D769A}"/>
              </a:ext>
            </a:extLst>
          </p:cNvPr>
          <p:cNvSpPr txBox="1"/>
          <p:nvPr/>
        </p:nvSpPr>
        <p:spPr>
          <a:xfrm>
            <a:off x="3541853" y="41236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DM Sans" pitchFamily="2" charset="0"/>
              </a:rPr>
              <a:t>SysAdmin</a:t>
            </a:r>
            <a:r>
              <a:rPr lang="en-US" dirty="0">
                <a:latin typeface="DM Sans" pitchFamily="2" charset="0"/>
              </a:rPr>
              <a:t>, Audit, Network, Security (SANS) Institute</a:t>
            </a:r>
          </a:p>
        </p:txBody>
      </p:sp>
      <p:cxnSp>
        <p:nvCxnSpPr>
          <p:cNvPr id="4" name="Google Shape;2281;p90">
            <a:extLst>
              <a:ext uri="{FF2B5EF4-FFF2-40B4-BE49-F238E27FC236}">
                <a16:creationId xmlns:a16="http://schemas.microsoft.com/office/drawing/2014/main" id="{67B04377-813F-1606-AB3E-FCA021B8C81B}"/>
              </a:ext>
            </a:extLst>
          </p:cNvPr>
          <p:cNvCxnSpPr>
            <a:cxnSpLocks/>
            <a:stCxn id="2277" idx="3"/>
          </p:cNvCxnSpPr>
          <p:nvPr/>
        </p:nvCxnSpPr>
        <p:spPr>
          <a:xfrm flipH="1">
            <a:off x="2496573" y="3624968"/>
            <a:ext cx="10452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114"/>
          <p:cNvSpPr/>
          <p:nvPr/>
        </p:nvSpPr>
        <p:spPr>
          <a:xfrm>
            <a:off x="829094" y="1402675"/>
            <a:ext cx="2689200" cy="304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340" name="Google Shape;3340;p114"/>
          <p:cNvSpPr txBox="1">
            <a:spLocks noGrp="1"/>
          </p:cNvSpPr>
          <p:nvPr>
            <p:ph type="body" idx="1"/>
          </p:nvPr>
        </p:nvSpPr>
        <p:spPr>
          <a:xfrm>
            <a:off x="3466694" y="1441541"/>
            <a:ext cx="5554043" cy="28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Berkontribusi</a:t>
            </a:r>
            <a:r>
              <a:rPr lang="en-US" sz="1400" dirty="0">
                <a:latin typeface="DM Sans" pitchFamily="2" charset="0"/>
              </a:rPr>
              <a:t> untuk </a:t>
            </a:r>
            <a:r>
              <a:rPr lang="en-US" sz="1400" dirty="0" err="1">
                <a:latin typeface="DM Sans" pitchFamily="2" charset="0"/>
              </a:rPr>
              <a:t>masyarakat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kesejahteraan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manusia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Menghindari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tindakan</a:t>
            </a:r>
            <a:r>
              <a:rPr lang="en-US" sz="1400" dirty="0">
                <a:latin typeface="DM Sans" pitchFamily="2" charset="0"/>
              </a:rPr>
              <a:t> yang </a:t>
            </a:r>
            <a:r>
              <a:rPr lang="en-US" sz="1400" dirty="0" err="1">
                <a:latin typeface="DM Sans" pitchFamily="2" charset="0"/>
              </a:rPr>
              <a:t>merugikan</a:t>
            </a:r>
            <a:r>
              <a:rPr lang="en-US" sz="1400" dirty="0">
                <a:latin typeface="DM Sans" pitchFamily="2" charset="0"/>
              </a:rPr>
              <a:t> orang lain.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dirty="0" err="1">
                <a:latin typeface="DM Sans" pitchFamily="2" charset="0"/>
              </a:rPr>
              <a:t>Bersikap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jujur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dapat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dipercaya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dirty="0" err="1">
                <a:latin typeface="DM Sans" pitchFamily="2" charset="0"/>
              </a:rPr>
              <a:t>Bersikap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adil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tidak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melakukan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diskriminasi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Menghormati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hak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atas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properti</a:t>
            </a:r>
            <a:r>
              <a:rPr lang="en-US" sz="1400" dirty="0">
                <a:latin typeface="DM Sans" pitchFamily="2" charset="0"/>
              </a:rPr>
              <a:t>, </a:t>
            </a:r>
            <a:r>
              <a:rPr lang="en-US" sz="1400" dirty="0" err="1">
                <a:latin typeface="DM Sans" pitchFamily="2" charset="0"/>
              </a:rPr>
              <a:t>termasuk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hak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cipta</a:t>
            </a:r>
            <a:r>
              <a:rPr lang="en-US" sz="1400" dirty="0">
                <a:latin typeface="DM Sans" pitchFamily="2" charset="0"/>
              </a:rPr>
              <a:t> &amp; paten.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Memberikan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penghargaan</a:t>
            </a:r>
            <a:r>
              <a:rPr lang="en-US" sz="1400" dirty="0">
                <a:latin typeface="DM Sans" pitchFamily="2" charset="0"/>
              </a:rPr>
              <a:t> yang </a:t>
            </a:r>
            <a:r>
              <a:rPr lang="en-US" sz="1400" dirty="0" err="1">
                <a:latin typeface="DM Sans" pitchFamily="2" charset="0"/>
              </a:rPr>
              <a:t>sesuai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terhadap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kepemilikan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intelektual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Menghormati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privasi</a:t>
            </a:r>
            <a:r>
              <a:rPr lang="en-US" sz="1400" dirty="0">
                <a:latin typeface="DM Sans" pitchFamily="2" charset="0"/>
              </a:rPr>
              <a:t> orang lain.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Menjaga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kerahasiaan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informasi</a:t>
            </a:r>
            <a:r>
              <a:rPr lang="en-US" sz="1400" dirty="0">
                <a:latin typeface="DM Sans" pitchFamily="2" charset="0"/>
              </a:rPr>
              <a:t>.</a:t>
            </a:r>
            <a:endParaRPr sz="1400" dirty="0">
              <a:latin typeface="DM Sans" pitchFamily="2" charset="0"/>
            </a:endParaRPr>
          </a:p>
        </p:txBody>
      </p:sp>
      <p:sp>
        <p:nvSpPr>
          <p:cNvPr id="3341" name="Google Shape;3341;p114"/>
          <p:cNvSpPr txBox="1">
            <a:spLocks noGrp="1"/>
          </p:cNvSpPr>
          <p:nvPr>
            <p:ph type="title"/>
          </p:nvPr>
        </p:nvSpPr>
        <p:spPr>
          <a:xfrm>
            <a:off x="3625428" y="935788"/>
            <a:ext cx="4311382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 pitchFamily="2" charset="0"/>
              </a:rPr>
              <a:t>KODE ETIK ACM</a:t>
            </a:r>
            <a:endParaRPr dirty="0">
              <a:latin typeface="DM Sans" pitchFamily="2" charset="0"/>
            </a:endParaRPr>
          </a:p>
        </p:txBody>
      </p:sp>
      <p:grpSp>
        <p:nvGrpSpPr>
          <p:cNvPr id="3342" name="Google Shape;3342;p114"/>
          <p:cNvGrpSpPr/>
          <p:nvPr/>
        </p:nvGrpSpPr>
        <p:grpSpPr>
          <a:xfrm>
            <a:off x="1018094" y="1713600"/>
            <a:ext cx="2311200" cy="2422200"/>
            <a:chOff x="1406400" y="1713600"/>
            <a:chExt cx="2311200" cy="2422200"/>
          </a:xfrm>
        </p:grpSpPr>
        <p:grpSp>
          <p:nvGrpSpPr>
            <p:cNvPr id="3343" name="Google Shape;3343;p114"/>
            <p:cNvGrpSpPr/>
            <p:nvPr/>
          </p:nvGrpSpPr>
          <p:grpSpPr>
            <a:xfrm>
              <a:off x="1406400" y="1713600"/>
              <a:ext cx="2311200" cy="2422200"/>
              <a:chOff x="5049375" y="1713600"/>
              <a:chExt cx="2311200" cy="2422200"/>
            </a:xfrm>
          </p:grpSpPr>
          <p:sp>
            <p:nvSpPr>
              <p:cNvPr id="3344" name="Google Shape;3344;p114"/>
              <p:cNvSpPr/>
              <p:nvPr/>
            </p:nvSpPr>
            <p:spPr>
              <a:xfrm>
                <a:off x="5049375" y="1713600"/>
                <a:ext cx="2311200" cy="2422200"/>
              </a:xfrm>
              <a:prstGeom prst="roundRect">
                <a:avLst>
                  <a:gd name="adj" fmla="val 2054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45" name="Google Shape;3345;p114"/>
              <p:cNvSpPr/>
              <p:nvPr/>
            </p:nvSpPr>
            <p:spPr>
              <a:xfrm>
                <a:off x="5049375" y="1713600"/>
                <a:ext cx="2311200" cy="223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46" name="Google Shape;3346;p114"/>
              <p:cNvSpPr/>
              <p:nvPr/>
            </p:nvSpPr>
            <p:spPr>
              <a:xfrm>
                <a:off x="5107799" y="1784078"/>
                <a:ext cx="82496" cy="82451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153" y="0"/>
                    </a:moveTo>
                    <a:lnTo>
                      <a:pt x="1" y="152"/>
                    </a:lnTo>
                    <a:lnTo>
                      <a:pt x="1521" y="1672"/>
                    </a:lnTo>
                    <a:lnTo>
                      <a:pt x="1673" y="152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47" name="Google Shape;3347;p114"/>
              <p:cNvSpPr/>
              <p:nvPr/>
            </p:nvSpPr>
            <p:spPr>
              <a:xfrm>
                <a:off x="5107799" y="1784078"/>
                <a:ext cx="82496" cy="82451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1521" y="0"/>
                    </a:moveTo>
                    <a:lnTo>
                      <a:pt x="1" y="1520"/>
                    </a:lnTo>
                    <a:lnTo>
                      <a:pt x="153" y="1672"/>
                    </a:lnTo>
                    <a:lnTo>
                      <a:pt x="1673" y="152"/>
                    </a:ln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48" name="Google Shape;3348;p114"/>
              <p:cNvSpPr/>
              <p:nvPr/>
            </p:nvSpPr>
            <p:spPr>
              <a:xfrm>
                <a:off x="7203178" y="1818547"/>
                <a:ext cx="52466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152" y="0"/>
                    </a:moveTo>
                    <a:lnTo>
                      <a:pt x="0" y="122"/>
                    </a:lnTo>
                    <a:lnTo>
                      <a:pt x="912" y="1034"/>
                    </a:lnTo>
                    <a:lnTo>
                      <a:pt x="1064" y="91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49" name="Google Shape;3349;p114"/>
              <p:cNvSpPr/>
              <p:nvPr/>
            </p:nvSpPr>
            <p:spPr>
              <a:xfrm>
                <a:off x="7203178" y="1779541"/>
                <a:ext cx="50987" cy="52518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5" extrusionOk="0">
                    <a:moveTo>
                      <a:pt x="912" y="1"/>
                    </a:moveTo>
                    <a:lnTo>
                      <a:pt x="0" y="913"/>
                    </a:lnTo>
                    <a:lnTo>
                      <a:pt x="152" y="1065"/>
                    </a:lnTo>
                    <a:lnTo>
                      <a:pt x="1033" y="153"/>
                    </a:lnTo>
                    <a:lnTo>
                      <a:pt x="9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50" name="Google Shape;3350;p114"/>
              <p:cNvSpPr/>
              <p:nvPr/>
            </p:nvSpPr>
            <p:spPr>
              <a:xfrm>
                <a:off x="7252636" y="1818547"/>
                <a:ext cx="50987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34" extrusionOk="0">
                    <a:moveTo>
                      <a:pt x="152" y="0"/>
                    </a:moveTo>
                    <a:lnTo>
                      <a:pt x="0" y="122"/>
                    </a:lnTo>
                    <a:lnTo>
                      <a:pt x="912" y="1034"/>
                    </a:lnTo>
                    <a:lnTo>
                      <a:pt x="1034" y="88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51" name="Google Shape;3351;p114"/>
              <p:cNvSpPr/>
              <p:nvPr/>
            </p:nvSpPr>
            <p:spPr>
              <a:xfrm>
                <a:off x="7252636" y="1781069"/>
                <a:ext cx="52466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912" y="0"/>
                    </a:moveTo>
                    <a:lnTo>
                      <a:pt x="0" y="912"/>
                    </a:lnTo>
                    <a:lnTo>
                      <a:pt x="152" y="1034"/>
                    </a:lnTo>
                    <a:lnTo>
                      <a:pt x="1064" y="152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</p:grpSp>
        <p:sp>
          <p:nvSpPr>
            <p:cNvPr id="3352" name="Google Shape;3352;p114"/>
            <p:cNvSpPr/>
            <p:nvPr/>
          </p:nvSpPr>
          <p:spPr>
            <a:xfrm>
              <a:off x="1509795" y="2053866"/>
              <a:ext cx="2105882" cy="397261"/>
            </a:xfrm>
            <a:custGeom>
              <a:avLst/>
              <a:gdLst/>
              <a:ahLst/>
              <a:cxnLst/>
              <a:rect l="l" t="t" r="r" b="b"/>
              <a:pathLst>
                <a:path w="42707" h="8056" extrusionOk="0">
                  <a:moveTo>
                    <a:pt x="1" y="0"/>
                  </a:moveTo>
                  <a:lnTo>
                    <a:pt x="1" y="8055"/>
                  </a:lnTo>
                  <a:lnTo>
                    <a:pt x="42707" y="8055"/>
                  </a:lnTo>
                  <a:lnTo>
                    <a:pt x="42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3" name="Google Shape;3353;p114"/>
            <p:cNvSpPr/>
            <p:nvPr/>
          </p:nvSpPr>
          <p:spPr>
            <a:xfrm>
              <a:off x="1993920" y="2127317"/>
              <a:ext cx="21055" cy="250360"/>
            </a:xfrm>
            <a:custGeom>
              <a:avLst/>
              <a:gdLst/>
              <a:ahLst/>
              <a:cxnLst/>
              <a:rect l="l" t="t" r="r" b="b"/>
              <a:pathLst>
                <a:path w="427" h="5077" extrusionOk="0">
                  <a:moveTo>
                    <a:pt x="0" y="1"/>
                  </a:moveTo>
                  <a:lnTo>
                    <a:pt x="0" y="5077"/>
                  </a:lnTo>
                  <a:lnTo>
                    <a:pt x="426" y="507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4" name="Google Shape;3354;p114"/>
            <p:cNvSpPr/>
            <p:nvPr/>
          </p:nvSpPr>
          <p:spPr>
            <a:xfrm>
              <a:off x="2196239" y="2218003"/>
              <a:ext cx="1209624" cy="68988"/>
            </a:xfrm>
            <a:custGeom>
              <a:avLst/>
              <a:gdLst/>
              <a:ahLst/>
              <a:cxnLst/>
              <a:rect l="l" t="t" r="r" b="b"/>
              <a:pathLst>
                <a:path w="24531" h="1399" extrusionOk="0">
                  <a:moveTo>
                    <a:pt x="1" y="1"/>
                  </a:moveTo>
                  <a:lnTo>
                    <a:pt x="1" y="1399"/>
                  </a:lnTo>
                  <a:lnTo>
                    <a:pt x="24530" y="1399"/>
                  </a:lnTo>
                  <a:lnTo>
                    <a:pt x="245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5" name="Google Shape;3355;p114"/>
            <p:cNvSpPr/>
            <p:nvPr/>
          </p:nvSpPr>
          <p:spPr>
            <a:xfrm>
              <a:off x="1509795" y="2451078"/>
              <a:ext cx="2105882" cy="397212"/>
            </a:xfrm>
            <a:custGeom>
              <a:avLst/>
              <a:gdLst/>
              <a:ahLst/>
              <a:cxnLst/>
              <a:rect l="l" t="t" r="r" b="b"/>
              <a:pathLst>
                <a:path w="42707" h="8055" extrusionOk="0">
                  <a:moveTo>
                    <a:pt x="1" y="0"/>
                  </a:moveTo>
                  <a:lnTo>
                    <a:pt x="1" y="8055"/>
                  </a:lnTo>
                  <a:lnTo>
                    <a:pt x="42707" y="8055"/>
                  </a:lnTo>
                  <a:lnTo>
                    <a:pt x="42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6" name="Google Shape;3356;p114"/>
            <p:cNvSpPr/>
            <p:nvPr/>
          </p:nvSpPr>
          <p:spPr>
            <a:xfrm>
              <a:off x="1993920" y="2524505"/>
              <a:ext cx="21055" cy="250360"/>
            </a:xfrm>
            <a:custGeom>
              <a:avLst/>
              <a:gdLst/>
              <a:ahLst/>
              <a:cxnLst/>
              <a:rect l="l" t="t" r="r" b="b"/>
              <a:pathLst>
                <a:path w="427" h="5077" extrusionOk="0">
                  <a:moveTo>
                    <a:pt x="0" y="0"/>
                  </a:moveTo>
                  <a:lnTo>
                    <a:pt x="0" y="5077"/>
                  </a:lnTo>
                  <a:lnTo>
                    <a:pt x="426" y="5077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7" name="Google Shape;3357;p114"/>
            <p:cNvSpPr/>
            <p:nvPr/>
          </p:nvSpPr>
          <p:spPr>
            <a:xfrm>
              <a:off x="2196239" y="2615190"/>
              <a:ext cx="1209624" cy="68988"/>
            </a:xfrm>
            <a:custGeom>
              <a:avLst/>
              <a:gdLst/>
              <a:ahLst/>
              <a:cxnLst/>
              <a:rect l="l" t="t" r="r" b="b"/>
              <a:pathLst>
                <a:path w="24531" h="1399" extrusionOk="0">
                  <a:moveTo>
                    <a:pt x="1" y="1"/>
                  </a:moveTo>
                  <a:lnTo>
                    <a:pt x="1" y="1399"/>
                  </a:lnTo>
                  <a:lnTo>
                    <a:pt x="24530" y="1399"/>
                  </a:lnTo>
                  <a:lnTo>
                    <a:pt x="245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8" name="Google Shape;3358;p114"/>
            <p:cNvSpPr/>
            <p:nvPr/>
          </p:nvSpPr>
          <p:spPr>
            <a:xfrm>
              <a:off x="1509795" y="2848241"/>
              <a:ext cx="2105882" cy="397261"/>
            </a:xfrm>
            <a:custGeom>
              <a:avLst/>
              <a:gdLst/>
              <a:ahLst/>
              <a:cxnLst/>
              <a:rect l="l" t="t" r="r" b="b"/>
              <a:pathLst>
                <a:path w="42707" h="8056" extrusionOk="0">
                  <a:moveTo>
                    <a:pt x="1" y="1"/>
                  </a:moveTo>
                  <a:lnTo>
                    <a:pt x="1" y="8056"/>
                  </a:lnTo>
                  <a:lnTo>
                    <a:pt x="42707" y="8056"/>
                  </a:lnTo>
                  <a:lnTo>
                    <a:pt x="42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9" name="Google Shape;3359;p114"/>
            <p:cNvSpPr/>
            <p:nvPr/>
          </p:nvSpPr>
          <p:spPr>
            <a:xfrm>
              <a:off x="1993920" y="2922457"/>
              <a:ext cx="21055" cy="248831"/>
            </a:xfrm>
            <a:custGeom>
              <a:avLst/>
              <a:gdLst/>
              <a:ahLst/>
              <a:cxnLst/>
              <a:rect l="l" t="t" r="r" b="b"/>
              <a:pathLst>
                <a:path w="427" h="5046" extrusionOk="0">
                  <a:moveTo>
                    <a:pt x="0" y="0"/>
                  </a:moveTo>
                  <a:lnTo>
                    <a:pt x="0" y="5046"/>
                  </a:lnTo>
                  <a:lnTo>
                    <a:pt x="426" y="5046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0" name="Google Shape;3360;p114"/>
            <p:cNvSpPr/>
            <p:nvPr/>
          </p:nvSpPr>
          <p:spPr>
            <a:xfrm>
              <a:off x="2196239" y="3012378"/>
              <a:ext cx="1209624" cy="68988"/>
            </a:xfrm>
            <a:custGeom>
              <a:avLst/>
              <a:gdLst/>
              <a:ahLst/>
              <a:cxnLst/>
              <a:rect l="l" t="t" r="r" b="b"/>
              <a:pathLst>
                <a:path w="24531" h="1399" extrusionOk="0">
                  <a:moveTo>
                    <a:pt x="1" y="0"/>
                  </a:moveTo>
                  <a:lnTo>
                    <a:pt x="1" y="1399"/>
                  </a:lnTo>
                  <a:lnTo>
                    <a:pt x="24530" y="1399"/>
                  </a:lnTo>
                  <a:lnTo>
                    <a:pt x="24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1" name="Google Shape;3361;p114"/>
            <p:cNvSpPr/>
            <p:nvPr/>
          </p:nvSpPr>
          <p:spPr>
            <a:xfrm>
              <a:off x="1509795" y="3245453"/>
              <a:ext cx="2105882" cy="397262"/>
            </a:xfrm>
            <a:custGeom>
              <a:avLst/>
              <a:gdLst/>
              <a:ahLst/>
              <a:cxnLst/>
              <a:rect l="l" t="t" r="r" b="b"/>
              <a:pathLst>
                <a:path w="42707" h="8056" extrusionOk="0">
                  <a:moveTo>
                    <a:pt x="1" y="1"/>
                  </a:moveTo>
                  <a:lnTo>
                    <a:pt x="1" y="8056"/>
                  </a:lnTo>
                  <a:lnTo>
                    <a:pt x="42707" y="8056"/>
                  </a:lnTo>
                  <a:lnTo>
                    <a:pt x="42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2" name="Google Shape;3362;p114"/>
            <p:cNvSpPr/>
            <p:nvPr/>
          </p:nvSpPr>
          <p:spPr>
            <a:xfrm>
              <a:off x="1993920" y="3319669"/>
              <a:ext cx="21055" cy="248831"/>
            </a:xfrm>
            <a:custGeom>
              <a:avLst/>
              <a:gdLst/>
              <a:ahLst/>
              <a:cxnLst/>
              <a:rect l="l" t="t" r="r" b="b"/>
              <a:pathLst>
                <a:path w="427" h="5046" extrusionOk="0">
                  <a:moveTo>
                    <a:pt x="0" y="0"/>
                  </a:moveTo>
                  <a:lnTo>
                    <a:pt x="0" y="5046"/>
                  </a:lnTo>
                  <a:lnTo>
                    <a:pt x="426" y="5046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3" name="Google Shape;3363;p114"/>
            <p:cNvSpPr/>
            <p:nvPr/>
          </p:nvSpPr>
          <p:spPr>
            <a:xfrm>
              <a:off x="2196239" y="3409590"/>
              <a:ext cx="1209624" cy="68988"/>
            </a:xfrm>
            <a:custGeom>
              <a:avLst/>
              <a:gdLst/>
              <a:ahLst/>
              <a:cxnLst/>
              <a:rect l="l" t="t" r="r" b="b"/>
              <a:pathLst>
                <a:path w="24531" h="1399" extrusionOk="0">
                  <a:moveTo>
                    <a:pt x="1" y="0"/>
                  </a:moveTo>
                  <a:lnTo>
                    <a:pt x="1" y="1398"/>
                  </a:lnTo>
                  <a:lnTo>
                    <a:pt x="24530" y="1398"/>
                  </a:lnTo>
                  <a:lnTo>
                    <a:pt x="24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4" name="Google Shape;3364;p114"/>
            <p:cNvSpPr/>
            <p:nvPr/>
          </p:nvSpPr>
          <p:spPr>
            <a:xfrm>
              <a:off x="1509795" y="3642666"/>
              <a:ext cx="2105882" cy="397261"/>
            </a:xfrm>
            <a:custGeom>
              <a:avLst/>
              <a:gdLst/>
              <a:ahLst/>
              <a:cxnLst/>
              <a:rect l="l" t="t" r="r" b="b"/>
              <a:pathLst>
                <a:path w="42707" h="8056" extrusionOk="0">
                  <a:moveTo>
                    <a:pt x="1" y="1"/>
                  </a:moveTo>
                  <a:lnTo>
                    <a:pt x="1" y="8055"/>
                  </a:lnTo>
                  <a:lnTo>
                    <a:pt x="42707" y="8055"/>
                  </a:lnTo>
                  <a:lnTo>
                    <a:pt x="42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5" name="Google Shape;3365;p114"/>
            <p:cNvSpPr/>
            <p:nvPr/>
          </p:nvSpPr>
          <p:spPr>
            <a:xfrm>
              <a:off x="1993920" y="3716856"/>
              <a:ext cx="21055" cy="248880"/>
            </a:xfrm>
            <a:custGeom>
              <a:avLst/>
              <a:gdLst/>
              <a:ahLst/>
              <a:cxnLst/>
              <a:rect l="l" t="t" r="r" b="b"/>
              <a:pathLst>
                <a:path w="427" h="5047" extrusionOk="0">
                  <a:moveTo>
                    <a:pt x="0" y="1"/>
                  </a:moveTo>
                  <a:lnTo>
                    <a:pt x="0" y="5047"/>
                  </a:lnTo>
                  <a:lnTo>
                    <a:pt x="426" y="504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6" name="Google Shape;3366;p114"/>
            <p:cNvSpPr/>
            <p:nvPr/>
          </p:nvSpPr>
          <p:spPr>
            <a:xfrm>
              <a:off x="2196239" y="3807567"/>
              <a:ext cx="1209624" cy="67460"/>
            </a:xfrm>
            <a:custGeom>
              <a:avLst/>
              <a:gdLst/>
              <a:ahLst/>
              <a:cxnLst/>
              <a:rect l="l" t="t" r="r" b="b"/>
              <a:pathLst>
                <a:path w="24531" h="1368" extrusionOk="0">
                  <a:moveTo>
                    <a:pt x="1" y="0"/>
                  </a:moveTo>
                  <a:lnTo>
                    <a:pt x="1" y="1368"/>
                  </a:lnTo>
                  <a:lnTo>
                    <a:pt x="24530" y="1368"/>
                  </a:lnTo>
                  <a:lnTo>
                    <a:pt x="24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7" name="Google Shape;3367;p114"/>
            <p:cNvSpPr/>
            <p:nvPr/>
          </p:nvSpPr>
          <p:spPr>
            <a:xfrm>
              <a:off x="1602675" y="2127249"/>
              <a:ext cx="250500" cy="250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8" name="Google Shape;3368;p114"/>
            <p:cNvSpPr/>
            <p:nvPr/>
          </p:nvSpPr>
          <p:spPr>
            <a:xfrm>
              <a:off x="1602675" y="2524435"/>
              <a:ext cx="250500" cy="250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9" name="Google Shape;3369;p114"/>
            <p:cNvSpPr/>
            <p:nvPr/>
          </p:nvSpPr>
          <p:spPr>
            <a:xfrm>
              <a:off x="1602675" y="2921622"/>
              <a:ext cx="250500" cy="25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70" name="Google Shape;3370;p114"/>
            <p:cNvSpPr/>
            <p:nvPr/>
          </p:nvSpPr>
          <p:spPr>
            <a:xfrm>
              <a:off x="1602675" y="3318834"/>
              <a:ext cx="250500" cy="25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71" name="Google Shape;3371;p114"/>
            <p:cNvSpPr/>
            <p:nvPr/>
          </p:nvSpPr>
          <p:spPr>
            <a:xfrm>
              <a:off x="1602675" y="3716046"/>
              <a:ext cx="250500" cy="25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72" name="Google Shape;3372;p114"/>
            <p:cNvSpPr/>
            <p:nvPr/>
          </p:nvSpPr>
          <p:spPr>
            <a:xfrm>
              <a:off x="1688025" y="2185611"/>
              <a:ext cx="79800" cy="133775"/>
            </a:xfrm>
            <a:custGeom>
              <a:avLst/>
              <a:gdLst/>
              <a:ahLst/>
              <a:cxnLst/>
              <a:rect l="l" t="t" r="r" b="b"/>
              <a:pathLst>
                <a:path w="3192" h="5351" extrusionOk="0">
                  <a:moveTo>
                    <a:pt x="0" y="1"/>
                  </a:moveTo>
                  <a:lnTo>
                    <a:pt x="0" y="4560"/>
                  </a:lnTo>
                  <a:lnTo>
                    <a:pt x="1094" y="3709"/>
                  </a:lnTo>
                  <a:lnTo>
                    <a:pt x="1793" y="5351"/>
                  </a:lnTo>
                  <a:lnTo>
                    <a:pt x="2462" y="5077"/>
                  </a:lnTo>
                  <a:lnTo>
                    <a:pt x="1793" y="3436"/>
                  </a:lnTo>
                  <a:lnTo>
                    <a:pt x="3192" y="3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grpSp>
          <p:nvGrpSpPr>
            <p:cNvPr id="3373" name="Google Shape;3373;p114"/>
            <p:cNvGrpSpPr/>
            <p:nvPr/>
          </p:nvGrpSpPr>
          <p:grpSpPr>
            <a:xfrm>
              <a:off x="1658375" y="3772134"/>
              <a:ext cx="139100" cy="138325"/>
              <a:chOff x="5576350" y="3869650"/>
              <a:chExt cx="139100" cy="138325"/>
            </a:xfrm>
          </p:grpSpPr>
          <p:sp>
            <p:nvSpPr>
              <p:cNvPr id="3374" name="Google Shape;3374;p114"/>
              <p:cNvSpPr/>
              <p:nvPr/>
            </p:nvSpPr>
            <p:spPr>
              <a:xfrm>
                <a:off x="5576350" y="3887875"/>
                <a:ext cx="120850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804" extrusionOk="0">
                    <a:moveTo>
                      <a:pt x="3861" y="1"/>
                    </a:moveTo>
                    <a:cubicBezTo>
                      <a:pt x="2736" y="305"/>
                      <a:pt x="1673" y="852"/>
                      <a:pt x="822" y="1612"/>
                    </a:cubicBezTo>
                    <a:cubicBezTo>
                      <a:pt x="1247" y="3192"/>
                      <a:pt x="1" y="4469"/>
                      <a:pt x="1" y="4469"/>
                    </a:cubicBezTo>
                    <a:lnTo>
                      <a:pt x="92" y="4560"/>
                    </a:lnTo>
                    <a:lnTo>
                      <a:pt x="2098" y="2585"/>
                    </a:lnTo>
                    <a:cubicBezTo>
                      <a:pt x="1894" y="2245"/>
                      <a:pt x="2180" y="1905"/>
                      <a:pt x="2490" y="1905"/>
                    </a:cubicBezTo>
                    <a:cubicBezTo>
                      <a:pt x="2596" y="1905"/>
                      <a:pt x="2704" y="1945"/>
                      <a:pt x="2797" y="2037"/>
                    </a:cubicBezTo>
                    <a:cubicBezTo>
                      <a:pt x="3096" y="2336"/>
                      <a:pt x="2844" y="2777"/>
                      <a:pt x="2493" y="2777"/>
                    </a:cubicBezTo>
                    <a:cubicBezTo>
                      <a:pt x="2415" y="2777"/>
                      <a:pt x="2333" y="2756"/>
                      <a:pt x="2250" y="2706"/>
                    </a:cubicBezTo>
                    <a:lnTo>
                      <a:pt x="244" y="4712"/>
                    </a:lnTo>
                    <a:lnTo>
                      <a:pt x="335" y="4803"/>
                    </a:lnTo>
                    <a:cubicBezTo>
                      <a:pt x="335" y="4803"/>
                      <a:pt x="1282" y="3923"/>
                      <a:pt x="2538" y="3923"/>
                    </a:cubicBezTo>
                    <a:cubicBezTo>
                      <a:pt x="2758" y="3923"/>
                      <a:pt x="2987" y="3950"/>
                      <a:pt x="3223" y="4013"/>
                    </a:cubicBezTo>
                    <a:cubicBezTo>
                      <a:pt x="3983" y="3132"/>
                      <a:pt x="4530" y="2098"/>
                      <a:pt x="4834" y="974"/>
                    </a:cubicBezTo>
                    <a:lnTo>
                      <a:pt x="38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75" name="Google Shape;3375;p114"/>
              <p:cNvSpPr/>
              <p:nvPr/>
            </p:nvSpPr>
            <p:spPr>
              <a:xfrm>
                <a:off x="5663750" y="3869650"/>
                <a:ext cx="5170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68" extrusionOk="0">
                    <a:moveTo>
                      <a:pt x="608" y="0"/>
                    </a:moveTo>
                    <a:lnTo>
                      <a:pt x="0" y="608"/>
                    </a:lnTo>
                    <a:lnTo>
                      <a:pt x="1459" y="2067"/>
                    </a:lnTo>
                    <a:lnTo>
                      <a:pt x="2067" y="1459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</p:grpSp>
        <p:sp>
          <p:nvSpPr>
            <p:cNvPr id="3376" name="Google Shape;3376;p114"/>
            <p:cNvSpPr/>
            <p:nvPr/>
          </p:nvSpPr>
          <p:spPr>
            <a:xfrm>
              <a:off x="1659900" y="3375684"/>
              <a:ext cx="136050" cy="136800"/>
            </a:xfrm>
            <a:custGeom>
              <a:avLst/>
              <a:gdLst/>
              <a:ahLst/>
              <a:cxnLst/>
              <a:rect l="l" t="t" r="r" b="b"/>
              <a:pathLst>
                <a:path w="5442" h="5472" extrusionOk="0">
                  <a:moveTo>
                    <a:pt x="5076" y="396"/>
                  </a:moveTo>
                  <a:lnTo>
                    <a:pt x="5076" y="5077"/>
                  </a:lnTo>
                  <a:lnTo>
                    <a:pt x="365" y="5077"/>
                  </a:lnTo>
                  <a:lnTo>
                    <a:pt x="365" y="396"/>
                  </a:lnTo>
                  <a:close/>
                  <a:moveTo>
                    <a:pt x="0" y="1"/>
                  </a:moveTo>
                  <a:lnTo>
                    <a:pt x="0" y="5472"/>
                  </a:lnTo>
                  <a:lnTo>
                    <a:pt x="5441" y="5472"/>
                  </a:lnTo>
                  <a:lnTo>
                    <a:pt x="5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77" name="Google Shape;3377;p114"/>
            <p:cNvSpPr/>
            <p:nvPr/>
          </p:nvSpPr>
          <p:spPr>
            <a:xfrm>
              <a:off x="1674338" y="2582647"/>
              <a:ext cx="107175" cy="134075"/>
            </a:xfrm>
            <a:custGeom>
              <a:avLst/>
              <a:gdLst/>
              <a:ahLst/>
              <a:cxnLst/>
              <a:rect l="l" t="t" r="r" b="b"/>
              <a:pathLst>
                <a:path w="4287" h="5363" extrusionOk="0">
                  <a:moveTo>
                    <a:pt x="2313" y="1"/>
                  </a:moveTo>
                  <a:cubicBezTo>
                    <a:pt x="2152" y="1"/>
                    <a:pt x="1991" y="116"/>
                    <a:pt x="2007" y="325"/>
                  </a:cubicBezTo>
                  <a:lnTo>
                    <a:pt x="2007" y="2300"/>
                  </a:lnTo>
                  <a:cubicBezTo>
                    <a:pt x="2007" y="2361"/>
                    <a:pt x="1953" y="2391"/>
                    <a:pt x="1900" y="2391"/>
                  </a:cubicBezTo>
                  <a:cubicBezTo>
                    <a:pt x="1847" y="2391"/>
                    <a:pt x="1794" y="2361"/>
                    <a:pt x="1794" y="2300"/>
                  </a:cubicBezTo>
                  <a:cubicBezTo>
                    <a:pt x="1794" y="2270"/>
                    <a:pt x="1794" y="2270"/>
                    <a:pt x="1794" y="2239"/>
                  </a:cubicBezTo>
                  <a:lnTo>
                    <a:pt x="1794" y="750"/>
                  </a:lnTo>
                  <a:cubicBezTo>
                    <a:pt x="1794" y="689"/>
                    <a:pt x="1763" y="598"/>
                    <a:pt x="1733" y="537"/>
                  </a:cubicBezTo>
                  <a:cubicBezTo>
                    <a:pt x="1669" y="462"/>
                    <a:pt x="1582" y="429"/>
                    <a:pt x="1497" y="429"/>
                  </a:cubicBezTo>
                  <a:cubicBezTo>
                    <a:pt x="1339" y="429"/>
                    <a:pt x="1186" y="542"/>
                    <a:pt x="1186" y="720"/>
                  </a:cubicBezTo>
                  <a:lnTo>
                    <a:pt x="1186" y="3334"/>
                  </a:lnTo>
                  <a:lnTo>
                    <a:pt x="1156" y="3334"/>
                  </a:lnTo>
                  <a:cubicBezTo>
                    <a:pt x="1034" y="3151"/>
                    <a:pt x="943" y="2999"/>
                    <a:pt x="791" y="2817"/>
                  </a:cubicBezTo>
                  <a:cubicBezTo>
                    <a:pt x="760" y="2726"/>
                    <a:pt x="669" y="2665"/>
                    <a:pt x="608" y="2604"/>
                  </a:cubicBezTo>
                  <a:cubicBezTo>
                    <a:pt x="548" y="2568"/>
                    <a:pt x="484" y="2551"/>
                    <a:pt x="420" y="2551"/>
                  </a:cubicBezTo>
                  <a:cubicBezTo>
                    <a:pt x="322" y="2551"/>
                    <a:pt x="226" y="2591"/>
                    <a:pt x="152" y="2665"/>
                  </a:cubicBezTo>
                  <a:cubicBezTo>
                    <a:pt x="31" y="2787"/>
                    <a:pt x="0" y="2969"/>
                    <a:pt x="92" y="3121"/>
                  </a:cubicBezTo>
                  <a:cubicBezTo>
                    <a:pt x="183" y="3212"/>
                    <a:pt x="244" y="3334"/>
                    <a:pt x="304" y="3425"/>
                  </a:cubicBezTo>
                  <a:cubicBezTo>
                    <a:pt x="578" y="3820"/>
                    <a:pt x="852" y="4246"/>
                    <a:pt x="1125" y="4610"/>
                  </a:cubicBezTo>
                  <a:cubicBezTo>
                    <a:pt x="1247" y="4823"/>
                    <a:pt x="1429" y="5005"/>
                    <a:pt x="1642" y="5127"/>
                  </a:cubicBezTo>
                  <a:cubicBezTo>
                    <a:pt x="1895" y="5288"/>
                    <a:pt x="2183" y="5362"/>
                    <a:pt x="2467" y="5362"/>
                  </a:cubicBezTo>
                  <a:cubicBezTo>
                    <a:pt x="2557" y="5362"/>
                    <a:pt x="2648" y="5355"/>
                    <a:pt x="2736" y="5340"/>
                  </a:cubicBezTo>
                  <a:cubicBezTo>
                    <a:pt x="3040" y="5340"/>
                    <a:pt x="3344" y="5218"/>
                    <a:pt x="3618" y="5036"/>
                  </a:cubicBezTo>
                  <a:cubicBezTo>
                    <a:pt x="4043" y="4701"/>
                    <a:pt x="4286" y="4185"/>
                    <a:pt x="4256" y="3668"/>
                  </a:cubicBezTo>
                  <a:cubicBezTo>
                    <a:pt x="4286" y="3394"/>
                    <a:pt x="4256" y="3121"/>
                    <a:pt x="4256" y="2847"/>
                  </a:cubicBezTo>
                  <a:lnTo>
                    <a:pt x="4256" y="1480"/>
                  </a:lnTo>
                  <a:lnTo>
                    <a:pt x="4256" y="1145"/>
                  </a:lnTo>
                  <a:cubicBezTo>
                    <a:pt x="4256" y="948"/>
                    <a:pt x="4104" y="849"/>
                    <a:pt x="3952" y="849"/>
                  </a:cubicBezTo>
                  <a:cubicBezTo>
                    <a:pt x="3800" y="849"/>
                    <a:pt x="3648" y="948"/>
                    <a:pt x="3648" y="1145"/>
                  </a:cubicBezTo>
                  <a:lnTo>
                    <a:pt x="3648" y="2543"/>
                  </a:lnTo>
                  <a:cubicBezTo>
                    <a:pt x="3648" y="2574"/>
                    <a:pt x="3618" y="2604"/>
                    <a:pt x="3587" y="2635"/>
                  </a:cubicBezTo>
                  <a:cubicBezTo>
                    <a:pt x="3526" y="2635"/>
                    <a:pt x="3496" y="2635"/>
                    <a:pt x="3466" y="2604"/>
                  </a:cubicBezTo>
                  <a:cubicBezTo>
                    <a:pt x="3435" y="2574"/>
                    <a:pt x="3405" y="2543"/>
                    <a:pt x="3405" y="2483"/>
                  </a:cubicBezTo>
                  <a:lnTo>
                    <a:pt x="3405" y="1328"/>
                  </a:lnTo>
                  <a:lnTo>
                    <a:pt x="3405" y="507"/>
                  </a:lnTo>
                  <a:cubicBezTo>
                    <a:pt x="3405" y="346"/>
                    <a:pt x="3266" y="221"/>
                    <a:pt x="3120" y="221"/>
                  </a:cubicBezTo>
                  <a:cubicBezTo>
                    <a:pt x="3073" y="221"/>
                    <a:pt x="3024" y="234"/>
                    <a:pt x="2979" y="264"/>
                  </a:cubicBezTo>
                  <a:cubicBezTo>
                    <a:pt x="2858" y="325"/>
                    <a:pt x="2797" y="416"/>
                    <a:pt x="2827" y="537"/>
                  </a:cubicBezTo>
                  <a:lnTo>
                    <a:pt x="2827" y="2239"/>
                  </a:lnTo>
                  <a:cubicBezTo>
                    <a:pt x="2827" y="2239"/>
                    <a:pt x="2827" y="2270"/>
                    <a:pt x="2827" y="2300"/>
                  </a:cubicBezTo>
                  <a:cubicBezTo>
                    <a:pt x="2797" y="2331"/>
                    <a:pt x="2766" y="2391"/>
                    <a:pt x="2706" y="2391"/>
                  </a:cubicBezTo>
                  <a:cubicBezTo>
                    <a:pt x="2675" y="2391"/>
                    <a:pt x="2615" y="2361"/>
                    <a:pt x="2615" y="2300"/>
                  </a:cubicBezTo>
                  <a:cubicBezTo>
                    <a:pt x="2615" y="2300"/>
                    <a:pt x="2615" y="2270"/>
                    <a:pt x="2615" y="2239"/>
                  </a:cubicBezTo>
                  <a:lnTo>
                    <a:pt x="2615" y="294"/>
                  </a:lnTo>
                  <a:cubicBezTo>
                    <a:pt x="2600" y="93"/>
                    <a:pt x="2457" y="1"/>
                    <a:pt x="2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grpSp>
          <p:nvGrpSpPr>
            <p:cNvPr id="3378" name="Google Shape;3378;p114"/>
            <p:cNvGrpSpPr/>
            <p:nvPr/>
          </p:nvGrpSpPr>
          <p:grpSpPr>
            <a:xfrm>
              <a:off x="1655725" y="2979910"/>
              <a:ext cx="144400" cy="133925"/>
              <a:chOff x="5114350" y="3872525"/>
              <a:chExt cx="144400" cy="133925"/>
            </a:xfrm>
          </p:grpSpPr>
          <p:sp>
            <p:nvSpPr>
              <p:cNvPr id="3379" name="Google Shape;3379;p114"/>
              <p:cNvSpPr/>
              <p:nvPr/>
            </p:nvSpPr>
            <p:spPr>
              <a:xfrm>
                <a:off x="5114350" y="3872525"/>
                <a:ext cx="116275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989" extrusionOk="0">
                    <a:moveTo>
                      <a:pt x="2675" y="736"/>
                    </a:moveTo>
                    <a:cubicBezTo>
                      <a:pt x="3344" y="736"/>
                      <a:pt x="3921" y="1284"/>
                      <a:pt x="3921" y="1983"/>
                    </a:cubicBezTo>
                    <a:cubicBezTo>
                      <a:pt x="3921" y="2741"/>
                      <a:pt x="3299" y="3237"/>
                      <a:pt x="2652" y="3237"/>
                    </a:cubicBezTo>
                    <a:cubicBezTo>
                      <a:pt x="2339" y="3237"/>
                      <a:pt x="2020" y="3121"/>
                      <a:pt x="1763" y="2864"/>
                    </a:cubicBezTo>
                    <a:cubicBezTo>
                      <a:pt x="973" y="2074"/>
                      <a:pt x="1550" y="736"/>
                      <a:pt x="2675" y="736"/>
                    </a:cubicBezTo>
                    <a:close/>
                    <a:moveTo>
                      <a:pt x="2638" y="1"/>
                    </a:moveTo>
                    <a:cubicBezTo>
                      <a:pt x="2148" y="1"/>
                      <a:pt x="1650" y="181"/>
                      <a:pt x="1246" y="585"/>
                    </a:cubicBezTo>
                    <a:cubicBezTo>
                      <a:pt x="0" y="1831"/>
                      <a:pt x="882" y="3989"/>
                      <a:pt x="2675" y="3989"/>
                    </a:cubicBezTo>
                    <a:cubicBezTo>
                      <a:pt x="3769" y="3958"/>
                      <a:pt x="4651" y="3077"/>
                      <a:pt x="4651" y="1983"/>
                    </a:cubicBezTo>
                    <a:cubicBezTo>
                      <a:pt x="4651" y="790"/>
                      <a:pt x="3663" y="1"/>
                      <a:pt x="26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80" name="Google Shape;3380;p114"/>
              <p:cNvSpPr/>
              <p:nvPr/>
            </p:nvSpPr>
            <p:spPr>
              <a:xfrm>
                <a:off x="5198700" y="3945625"/>
                <a:ext cx="6005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33" extrusionOk="0">
                    <a:moveTo>
                      <a:pt x="517" y="1"/>
                    </a:moveTo>
                    <a:lnTo>
                      <a:pt x="0" y="518"/>
                    </a:lnTo>
                    <a:lnTo>
                      <a:pt x="1885" y="2433"/>
                    </a:lnTo>
                    <a:lnTo>
                      <a:pt x="2401" y="1916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</p:grpSp>
      </p:grpSp>
      <p:cxnSp>
        <p:nvCxnSpPr>
          <p:cNvPr id="3381" name="Google Shape;3381;p114"/>
          <p:cNvCxnSpPr/>
          <p:nvPr/>
        </p:nvCxnSpPr>
        <p:spPr>
          <a:xfrm>
            <a:off x="721960" y="4446750"/>
            <a:ext cx="77076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2" name="Google Shape;3382;p114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383" name="Google Shape;3383;p114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384" name="Google Shape;3384;p114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>
          <a:extLst>
            <a:ext uri="{FF2B5EF4-FFF2-40B4-BE49-F238E27FC236}">
              <a16:creationId xmlns:a16="http://schemas.microsoft.com/office/drawing/2014/main" id="{C6579AAD-AEC6-5572-0116-252487A3E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114">
            <a:extLst>
              <a:ext uri="{FF2B5EF4-FFF2-40B4-BE49-F238E27FC236}">
                <a16:creationId xmlns:a16="http://schemas.microsoft.com/office/drawing/2014/main" id="{87822D1E-8780-7E14-D453-5DC0C2E4D00A}"/>
              </a:ext>
            </a:extLst>
          </p:cNvPr>
          <p:cNvSpPr/>
          <p:nvPr/>
        </p:nvSpPr>
        <p:spPr>
          <a:xfrm>
            <a:off x="192487" y="1402675"/>
            <a:ext cx="2689200" cy="304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340" name="Google Shape;3340;p114">
            <a:extLst>
              <a:ext uri="{FF2B5EF4-FFF2-40B4-BE49-F238E27FC236}">
                <a16:creationId xmlns:a16="http://schemas.microsoft.com/office/drawing/2014/main" id="{DA1C26C1-C2C2-7982-464E-77A14084D7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08116" y="1087142"/>
            <a:ext cx="6112622" cy="3167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>
                <a:latin typeface="DM Sans" pitchFamily="2" charset="0"/>
              </a:rPr>
              <a:t>Publik</a:t>
            </a:r>
            <a:r>
              <a:rPr lang="en-US" sz="1400" dirty="0">
                <a:latin typeface="DM Sans" pitchFamily="2" charset="0"/>
              </a:rPr>
              <a:t>: </a:t>
            </a:r>
            <a:r>
              <a:rPr lang="en-US" sz="1400" dirty="0" err="1">
                <a:latin typeface="DM Sans" pitchFamily="2" charset="0"/>
              </a:rPr>
              <a:t>Bertindak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sesuai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dengan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kepentingan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publik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>
                <a:latin typeface="DM Sans" pitchFamily="2" charset="0"/>
              </a:rPr>
              <a:t>Klien dan </a:t>
            </a:r>
            <a:r>
              <a:rPr lang="en-US" sz="1400" b="1" dirty="0" err="1">
                <a:latin typeface="DM Sans" pitchFamily="2" charset="0"/>
              </a:rPr>
              <a:t>Pemberi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Kerja</a:t>
            </a:r>
            <a:r>
              <a:rPr lang="en-US" sz="1400" dirty="0">
                <a:latin typeface="DM Sans" pitchFamily="2" charset="0"/>
              </a:rPr>
              <a:t>: </a:t>
            </a:r>
            <a:r>
              <a:rPr lang="en-US" sz="1400" dirty="0" err="1">
                <a:latin typeface="DM Sans" pitchFamily="2" charset="0"/>
              </a:rPr>
              <a:t>Bertindak</a:t>
            </a:r>
            <a:r>
              <a:rPr lang="en-US" sz="1400" dirty="0">
                <a:latin typeface="DM Sans" pitchFamily="2" charset="0"/>
              </a:rPr>
              <a:t> demi </a:t>
            </a:r>
            <a:r>
              <a:rPr lang="en-US" sz="1400" dirty="0" err="1">
                <a:latin typeface="DM Sans" pitchFamily="2" charset="0"/>
              </a:rPr>
              <a:t>kepentingan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terbaik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klien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pemberi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kerja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Produk</a:t>
            </a:r>
            <a:r>
              <a:rPr lang="en-US" sz="1400" dirty="0">
                <a:latin typeface="DM Sans" pitchFamily="2" charset="0"/>
              </a:rPr>
              <a:t>: </a:t>
            </a:r>
            <a:r>
              <a:rPr lang="en-US" sz="1400" dirty="0" err="1">
                <a:latin typeface="DM Sans" pitchFamily="2" charset="0"/>
              </a:rPr>
              <a:t>Memastikan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produk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memenuhi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standar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profesional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tertinggi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Penilaian</a:t>
            </a:r>
            <a:r>
              <a:rPr lang="en-US" sz="1400" dirty="0">
                <a:latin typeface="DM Sans" pitchFamily="2" charset="0"/>
              </a:rPr>
              <a:t>: </a:t>
            </a:r>
            <a:r>
              <a:rPr lang="en-US" sz="1400" dirty="0" err="1">
                <a:latin typeface="DM Sans" pitchFamily="2" charset="0"/>
              </a:rPr>
              <a:t>Menjaga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integritas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independensi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dalam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pengambilan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keputusan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profesional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Manajemen</a:t>
            </a:r>
            <a:r>
              <a:rPr lang="en-US" sz="1400" dirty="0">
                <a:latin typeface="DM Sans" pitchFamily="2" charset="0"/>
              </a:rPr>
              <a:t>: (</a:t>
            </a:r>
            <a:r>
              <a:rPr lang="en-US" sz="1400" dirty="0" err="1">
                <a:latin typeface="DM Sans" pitchFamily="2" charset="0"/>
              </a:rPr>
              <a:t>Manajer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pemimpin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perangkat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lunak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harus</a:t>
            </a:r>
            <a:r>
              <a:rPr lang="en-US" sz="1400" dirty="0">
                <a:latin typeface="DM Sans" pitchFamily="2" charset="0"/>
              </a:rPr>
              <a:t>) </a:t>
            </a:r>
            <a:r>
              <a:rPr lang="en-US" sz="1400" dirty="0" err="1">
                <a:latin typeface="DM Sans" pitchFamily="2" charset="0"/>
              </a:rPr>
              <a:t>mengelola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pengembangan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pemeliharaan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perangkat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lunak</a:t>
            </a:r>
            <a:r>
              <a:rPr lang="en-US" sz="1400" dirty="0">
                <a:latin typeface="DM Sans" pitchFamily="2" charset="0"/>
              </a:rPr>
              <a:t> secara </a:t>
            </a:r>
            <a:r>
              <a:rPr lang="en-US" sz="1400" dirty="0" err="1">
                <a:latin typeface="DM Sans" pitchFamily="2" charset="0"/>
              </a:rPr>
              <a:t>etis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Profesi</a:t>
            </a:r>
            <a:r>
              <a:rPr lang="en-US" sz="1400" dirty="0">
                <a:latin typeface="DM Sans" pitchFamily="2" charset="0"/>
              </a:rPr>
              <a:t>: </a:t>
            </a:r>
            <a:r>
              <a:rPr lang="en-US" sz="1400" dirty="0" err="1">
                <a:latin typeface="DM Sans" pitchFamily="2" charset="0"/>
              </a:rPr>
              <a:t>Menjaga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integritas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reputasi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profesi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>
                <a:latin typeface="DM Sans" pitchFamily="2" charset="0"/>
              </a:rPr>
              <a:t>Rekan </a:t>
            </a:r>
            <a:r>
              <a:rPr lang="en-US" sz="1400" b="1" dirty="0" err="1">
                <a:latin typeface="DM Sans" pitchFamily="2" charset="0"/>
              </a:rPr>
              <a:t>Kerja</a:t>
            </a:r>
            <a:r>
              <a:rPr lang="en-US" sz="1400" dirty="0">
                <a:latin typeface="DM Sans" pitchFamily="2" charset="0"/>
              </a:rPr>
              <a:t>: </a:t>
            </a:r>
            <a:r>
              <a:rPr lang="en-US" sz="1400" dirty="0" err="1">
                <a:latin typeface="DM Sans" pitchFamily="2" charset="0"/>
              </a:rPr>
              <a:t>Mendukung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sesama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rekan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kerja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400" b="1" dirty="0" err="1">
                <a:latin typeface="DM Sans" pitchFamily="2" charset="0"/>
              </a:rPr>
              <a:t>Diri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Sendiri</a:t>
            </a:r>
            <a:r>
              <a:rPr lang="en-US" sz="1400" dirty="0">
                <a:latin typeface="DM Sans" pitchFamily="2" charset="0"/>
              </a:rPr>
              <a:t>: </a:t>
            </a:r>
            <a:r>
              <a:rPr lang="en-US" sz="1400" dirty="0" err="1">
                <a:latin typeface="DM Sans" pitchFamily="2" charset="0"/>
              </a:rPr>
              <a:t>Berpartisipasi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dalam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pembelajaran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sepanjang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hayat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mempromosikan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pendekatan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etis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dalam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profesi</a:t>
            </a:r>
            <a:r>
              <a:rPr lang="en-US" sz="1400" dirty="0">
                <a:latin typeface="DM Sans" pitchFamily="2" charset="0"/>
              </a:rPr>
              <a:t>.</a:t>
            </a:r>
            <a:endParaRPr sz="1400" dirty="0">
              <a:latin typeface="DM Sans" pitchFamily="2" charset="0"/>
            </a:endParaRPr>
          </a:p>
        </p:txBody>
      </p:sp>
      <p:sp>
        <p:nvSpPr>
          <p:cNvPr id="3341" name="Google Shape;3341;p114">
            <a:extLst>
              <a:ext uri="{FF2B5EF4-FFF2-40B4-BE49-F238E27FC236}">
                <a16:creationId xmlns:a16="http://schemas.microsoft.com/office/drawing/2014/main" id="{0D8591AF-4D81-6746-7C9E-9DB24AD33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9008" y="442621"/>
            <a:ext cx="4311382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 pitchFamily="2" charset="0"/>
              </a:rPr>
              <a:t>KODE ETIK IEEE-CS</a:t>
            </a:r>
            <a:endParaRPr dirty="0">
              <a:latin typeface="DM Sans" pitchFamily="2" charset="0"/>
            </a:endParaRPr>
          </a:p>
        </p:txBody>
      </p:sp>
      <p:grpSp>
        <p:nvGrpSpPr>
          <p:cNvPr id="3342" name="Google Shape;3342;p114">
            <a:extLst>
              <a:ext uri="{FF2B5EF4-FFF2-40B4-BE49-F238E27FC236}">
                <a16:creationId xmlns:a16="http://schemas.microsoft.com/office/drawing/2014/main" id="{C4EECC83-3C36-A558-5740-6C184652C162}"/>
              </a:ext>
            </a:extLst>
          </p:cNvPr>
          <p:cNvGrpSpPr/>
          <p:nvPr/>
        </p:nvGrpSpPr>
        <p:grpSpPr>
          <a:xfrm>
            <a:off x="381487" y="1713600"/>
            <a:ext cx="2311200" cy="2422200"/>
            <a:chOff x="1406400" y="1713600"/>
            <a:chExt cx="2311200" cy="2422200"/>
          </a:xfrm>
        </p:grpSpPr>
        <p:grpSp>
          <p:nvGrpSpPr>
            <p:cNvPr id="3343" name="Google Shape;3343;p114">
              <a:extLst>
                <a:ext uri="{FF2B5EF4-FFF2-40B4-BE49-F238E27FC236}">
                  <a16:creationId xmlns:a16="http://schemas.microsoft.com/office/drawing/2014/main" id="{0E0635FC-7503-D671-070A-1B66604CBF7D}"/>
                </a:ext>
              </a:extLst>
            </p:cNvPr>
            <p:cNvGrpSpPr/>
            <p:nvPr/>
          </p:nvGrpSpPr>
          <p:grpSpPr>
            <a:xfrm>
              <a:off x="1406400" y="1713600"/>
              <a:ext cx="2311200" cy="2422200"/>
              <a:chOff x="5049375" y="1713600"/>
              <a:chExt cx="2311200" cy="2422200"/>
            </a:xfrm>
          </p:grpSpPr>
          <p:sp>
            <p:nvSpPr>
              <p:cNvPr id="3344" name="Google Shape;3344;p114">
                <a:extLst>
                  <a:ext uri="{FF2B5EF4-FFF2-40B4-BE49-F238E27FC236}">
                    <a16:creationId xmlns:a16="http://schemas.microsoft.com/office/drawing/2014/main" id="{39406CE4-F6A7-DCF9-D299-CF6F595939AD}"/>
                  </a:ext>
                </a:extLst>
              </p:cNvPr>
              <p:cNvSpPr/>
              <p:nvPr/>
            </p:nvSpPr>
            <p:spPr>
              <a:xfrm>
                <a:off x="5049375" y="1713600"/>
                <a:ext cx="2311200" cy="2422200"/>
              </a:xfrm>
              <a:prstGeom prst="roundRect">
                <a:avLst>
                  <a:gd name="adj" fmla="val 2054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45" name="Google Shape;3345;p114">
                <a:extLst>
                  <a:ext uri="{FF2B5EF4-FFF2-40B4-BE49-F238E27FC236}">
                    <a16:creationId xmlns:a16="http://schemas.microsoft.com/office/drawing/2014/main" id="{6EEEA60B-DC95-136B-8477-58B3FA400B1C}"/>
                  </a:ext>
                </a:extLst>
              </p:cNvPr>
              <p:cNvSpPr/>
              <p:nvPr/>
            </p:nvSpPr>
            <p:spPr>
              <a:xfrm>
                <a:off x="5049375" y="1713600"/>
                <a:ext cx="2311200" cy="2235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DM Sans" pitchFamily="2" charset="0"/>
                </a:endParaRPr>
              </a:p>
            </p:txBody>
          </p:sp>
          <p:sp>
            <p:nvSpPr>
              <p:cNvPr id="3346" name="Google Shape;3346;p114">
                <a:extLst>
                  <a:ext uri="{FF2B5EF4-FFF2-40B4-BE49-F238E27FC236}">
                    <a16:creationId xmlns:a16="http://schemas.microsoft.com/office/drawing/2014/main" id="{87911B06-64BB-62AE-3CFD-56C1BB37716C}"/>
                  </a:ext>
                </a:extLst>
              </p:cNvPr>
              <p:cNvSpPr/>
              <p:nvPr/>
            </p:nvSpPr>
            <p:spPr>
              <a:xfrm>
                <a:off x="5107799" y="1784078"/>
                <a:ext cx="82496" cy="82451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153" y="0"/>
                    </a:moveTo>
                    <a:lnTo>
                      <a:pt x="1" y="152"/>
                    </a:lnTo>
                    <a:lnTo>
                      <a:pt x="1521" y="1672"/>
                    </a:lnTo>
                    <a:lnTo>
                      <a:pt x="1673" y="152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47" name="Google Shape;3347;p114">
                <a:extLst>
                  <a:ext uri="{FF2B5EF4-FFF2-40B4-BE49-F238E27FC236}">
                    <a16:creationId xmlns:a16="http://schemas.microsoft.com/office/drawing/2014/main" id="{F1AC100B-B19B-FB5A-8397-79C3EAE24587}"/>
                  </a:ext>
                </a:extLst>
              </p:cNvPr>
              <p:cNvSpPr/>
              <p:nvPr/>
            </p:nvSpPr>
            <p:spPr>
              <a:xfrm>
                <a:off x="5107799" y="1784078"/>
                <a:ext cx="82496" cy="82451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1521" y="0"/>
                    </a:moveTo>
                    <a:lnTo>
                      <a:pt x="1" y="1520"/>
                    </a:lnTo>
                    <a:lnTo>
                      <a:pt x="153" y="1672"/>
                    </a:lnTo>
                    <a:lnTo>
                      <a:pt x="1673" y="152"/>
                    </a:ln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48" name="Google Shape;3348;p114">
                <a:extLst>
                  <a:ext uri="{FF2B5EF4-FFF2-40B4-BE49-F238E27FC236}">
                    <a16:creationId xmlns:a16="http://schemas.microsoft.com/office/drawing/2014/main" id="{10C48F4E-8838-11D3-6905-DB02DB881399}"/>
                  </a:ext>
                </a:extLst>
              </p:cNvPr>
              <p:cNvSpPr/>
              <p:nvPr/>
            </p:nvSpPr>
            <p:spPr>
              <a:xfrm>
                <a:off x="7203178" y="1818547"/>
                <a:ext cx="52466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152" y="0"/>
                    </a:moveTo>
                    <a:lnTo>
                      <a:pt x="0" y="122"/>
                    </a:lnTo>
                    <a:lnTo>
                      <a:pt x="912" y="1034"/>
                    </a:lnTo>
                    <a:lnTo>
                      <a:pt x="1064" y="91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49" name="Google Shape;3349;p114">
                <a:extLst>
                  <a:ext uri="{FF2B5EF4-FFF2-40B4-BE49-F238E27FC236}">
                    <a16:creationId xmlns:a16="http://schemas.microsoft.com/office/drawing/2014/main" id="{D93EC920-9B32-301F-D01E-0E520D672736}"/>
                  </a:ext>
                </a:extLst>
              </p:cNvPr>
              <p:cNvSpPr/>
              <p:nvPr/>
            </p:nvSpPr>
            <p:spPr>
              <a:xfrm>
                <a:off x="7203178" y="1779541"/>
                <a:ext cx="50987" cy="52518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5" extrusionOk="0">
                    <a:moveTo>
                      <a:pt x="912" y="1"/>
                    </a:moveTo>
                    <a:lnTo>
                      <a:pt x="0" y="913"/>
                    </a:lnTo>
                    <a:lnTo>
                      <a:pt x="152" y="1065"/>
                    </a:lnTo>
                    <a:lnTo>
                      <a:pt x="1033" y="153"/>
                    </a:lnTo>
                    <a:lnTo>
                      <a:pt x="9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50" name="Google Shape;3350;p114">
                <a:extLst>
                  <a:ext uri="{FF2B5EF4-FFF2-40B4-BE49-F238E27FC236}">
                    <a16:creationId xmlns:a16="http://schemas.microsoft.com/office/drawing/2014/main" id="{373B2EA7-01A4-EC1F-9858-56614830123E}"/>
                  </a:ext>
                </a:extLst>
              </p:cNvPr>
              <p:cNvSpPr/>
              <p:nvPr/>
            </p:nvSpPr>
            <p:spPr>
              <a:xfrm>
                <a:off x="7252636" y="1818547"/>
                <a:ext cx="50987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34" extrusionOk="0">
                    <a:moveTo>
                      <a:pt x="152" y="0"/>
                    </a:moveTo>
                    <a:lnTo>
                      <a:pt x="0" y="122"/>
                    </a:lnTo>
                    <a:lnTo>
                      <a:pt x="912" y="1034"/>
                    </a:lnTo>
                    <a:lnTo>
                      <a:pt x="1034" y="88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51" name="Google Shape;3351;p114">
                <a:extLst>
                  <a:ext uri="{FF2B5EF4-FFF2-40B4-BE49-F238E27FC236}">
                    <a16:creationId xmlns:a16="http://schemas.microsoft.com/office/drawing/2014/main" id="{2FA79632-CCED-0FDF-8B0C-EECE1C6EE4D7}"/>
                  </a:ext>
                </a:extLst>
              </p:cNvPr>
              <p:cNvSpPr/>
              <p:nvPr/>
            </p:nvSpPr>
            <p:spPr>
              <a:xfrm>
                <a:off x="7252636" y="1781069"/>
                <a:ext cx="52466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912" y="0"/>
                    </a:moveTo>
                    <a:lnTo>
                      <a:pt x="0" y="912"/>
                    </a:lnTo>
                    <a:lnTo>
                      <a:pt x="152" y="1034"/>
                    </a:lnTo>
                    <a:lnTo>
                      <a:pt x="1064" y="152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</p:grpSp>
        <p:sp>
          <p:nvSpPr>
            <p:cNvPr id="3352" name="Google Shape;3352;p114">
              <a:extLst>
                <a:ext uri="{FF2B5EF4-FFF2-40B4-BE49-F238E27FC236}">
                  <a16:creationId xmlns:a16="http://schemas.microsoft.com/office/drawing/2014/main" id="{172D724B-8DAA-1C6B-07C6-00708FA47335}"/>
                </a:ext>
              </a:extLst>
            </p:cNvPr>
            <p:cNvSpPr/>
            <p:nvPr/>
          </p:nvSpPr>
          <p:spPr>
            <a:xfrm>
              <a:off x="1509795" y="2053866"/>
              <a:ext cx="2105882" cy="397261"/>
            </a:xfrm>
            <a:custGeom>
              <a:avLst/>
              <a:gdLst/>
              <a:ahLst/>
              <a:cxnLst/>
              <a:rect l="l" t="t" r="r" b="b"/>
              <a:pathLst>
                <a:path w="42707" h="8056" extrusionOk="0">
                  <a:moveTo>
                    <a:pt x="1" y="0"/>
                  </a:moveTo>
                  <a:lnTo>
                    <a:pt x="1" y="8055"/>
                  </a:lnTo>
                  <a:lnTo>
                    <a:pt x="42707" y="8055"/>
                  </a:lnTo>
                  <a:lnTo>
                    <a:pt x="42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3" name="Google Shape;3353;p114">
              <a:extLst>
                <a:ext uri="{FF2B5EF4-FFF2-40B4-BE49-F238E27FC236}">
                  <a16:creationId xmlns:a16="http://schemas.microsoft.com/office/drawing/2014/main" id="{8A31775C-B40B-3BAE-6574-F4233D0905D7}"/>
                </a:ext>
              </a:extLst>
            </p:cNvPr>
            <p:cNvSpPr/>
            <p:nvPr/>
          </p:nvSpPr>
          <p:spPr>
            <a:xfrm>
              <a:off x="1993920" y="2127317"/>
              <a:ext cx="21055" cy="250360"/>
            </a:xfrm>
            <a:custGeom>
              <a:avLst/>
              <a:gdLst/>
              <a:ahLst/>
              <a:cxnLst/>
              <a:rect l="l" t="t" r="r" b="b"/>
              <a:pathLst>
                <a:path w="427" h="5077" extrusionOk="0">
                  <a:moveTo>
                    <a:pt x="0" y="1"/>
                  </a:moveTo>
                  <a:lnTo>
                    <a:pt x="0" y="5077"/>
                  </a:lnTo>
                  <a:lnTo>
                    <a:pt x="426" y="507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4" name="Google Shape;3354;p114">
              <a:extLst>
                <a:ext uri="{FF2B5EF4-FFF2-40B4-BE49-F238E27FC236}">
                  <a16:creationId xmlns:a16="http://schemas.microsoft.com/office/drawing/2014/main" id="{26316C88-E4ED-F108-0304-EF636FCC11E8}"/>
                </a:ext>
              </a:extLst>
            </p:cNvPr>
            <p:cNvSpPr/>
            <p:nvPr/>
          </p:nvSpPr>
          <p:spPr>
            <a:xfrm>
              <a:off x="2196239" y="2218003"/>
              <a:ext cx="1209624" cy="68988"/>
            </a:xfrm>
            <a:custGeom>
              <a:avLst/>
              <a:gdLst/>
              <a:ahLst/>
              <a:cxnLst/>
              <a:rect l="l" t="t" r="r" b="b"/>
              <a:pathLst>
                <a:path w="24531" h="1399" extrusionOk="0">
                  <a:moveTo>
                    <a:pt x="1" y="1"/>
                  </a:moveTo>
                  <a:lnTo>
                    <a:pt x="1" y="1399"/>
                  </a:lnTo>
                  <a:lnTo>
                    <a:pt x="24530" y="1399"/>
                  </a:lnTo>
                  <a:lnTo>
                    <a:pt x="245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5" name="Google Shape;3355;p114">
              <a:extLst>
                <a:ext uri="{FF2B5EF4-FFF2-40B4-BE49-F238E27FC236}">
                  <a16:creationId xmlns:a16="http://schemas.microsoft.com/office/drawing/2014/main" id="{C11085CA-319E-B9CA-5EAA-1BA687766DD9}"/>
                </a:ext>
              </a:extLst>
            </p:cNvPr>
            <p:cNvSpPr/>
            <p:nvPr/>
          </p:nvSpPr>
          <p:spPr>
            <a:xfrm>
              <a:off x="1509795" y="2451078"/>
              <a:ext cx="2105882" cy="397212"/>
            </a:xfrm>
            <a:custGeom>
              <a:avLst/>
              <a:gdLst/>
              <a:ahLst/>
              <a:cxnLst/>
              <a:rect l="l" t="t" r="r" b="b"/>
              <a:pathLst>
                <a:path w="42707" h="8055" extrusionOk="0">
                  <a:moveTo>
                    <a:pt x="1" y="0"/>
                  </a:moveTo>
                  <a:lnTo>
                    <a:pt x="1" y="8055"/>
                  </a:lnTo>
                  <a:lnTo>
                    <a:pt x="42707" y="8055"/>
                  </a:lnTo>
                  <a:lnTo>
                    <a:pt x="42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6" name="Google Shape;3356;p114">
              <a:extLst>
                <a:ext uri="{FF2B5EF4-FFF2-40B4-BE49-F238E27FC236}">
                  <a16:creationId xmlns:a16="http://schemas.microsoft.com/office/drawing/2014/main" id="{9EEF5F38-AC35-A051-1F0C-09B076EB5027}"/>
                </a:ext>
              </a:extLst>
            </p:cNvPr>
            <p:cNvSpPr/>
            <p:nvPr/>
          </p:nvSpPr>
          <p:spPr>
            <a:xfrm>
              <a:off x="1993920" y="2524505"/>
              <a:ext cx="21055" cy="250360"/>
            </a:xfrm>
            <a:custGeom>
              <a:avLst/>
              <a:gdLst/>
              <a:ahLst/>
              <a:cxnLst/>
              <a:rect l="l" t="t" r="r" b="b"/>
              <a:pathLst>
                <a:path w="427" h="5077" extrusionOk="0">
                  <a:moveTo>
                    <a:pt x="0" y="0"/>
                  </a:moveTo>
                  <a:lnTo>
                    <a:pt x="0" y="5077"/>
                  </a:lnTo>
                  <a:lnTo>
                    <a:pt x="426" y="5077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7" name="Google Shape;3357;p114">
              <a:extLst>
                <a:ext uri="{FF2B5EF4-FFF2-40B4-BE49-F238E27FC236}">
                  <a16:creationId xmlns:a16="http://schemas.microsoft.com/office/drawing/2014/main" id="{FB50C616-11F5-B162-7169-DAB5AD9631A5}"/>
                </a:ext>
              </a:extLst>
            </p:cNvPr>
            <p:cNvSpPr/>
            <p:nvPr/>
          </p:nvSpPr>
          <p:spPr>
            <a:xfrm>
              <a:off x="2196239" y="2615190"/>
              <a:ext cx="1209624" cy="68988"/>
            </a:xfrm>
            <a:custGeom>
              <a:avLst/>
              <a:gdLst/>
              <a:ahLst/>
              <a:cxnLst/>
              <a:rect l="l" t="t" r="r" b="b"/>
              <a:pathLst>
                <a:path w="24531" h="1399" extrusionOk="0">
                  <a:moveTo>
                    <a:pt x="1" y="1"/>
                  </a:moveTo>
                  <a:lnTo>
                    <a:pt x="1" y="1399"/>
                  </a:lnTo>
                  <a:lnTo>
                    <a:pt x="24530" y="1399"/>
                  </a:lnTo>
                  <a:lnTo>
                    <a:pt x="245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8" name="Google Shape;3358;p114">
              <a:extLst>
                <a:ext uri="{FF2B5EF4-FFF2-40B4-BE49-F238E27FC236}">
                  <a16:creationId xmlns:a16="http://schemas.microsoft.com/office/drawing/2014/main" id="{43F09229-708A-6504-3AC6-A8D4973CFBBD}"/>
                </a:ext>
              </a:extLst>
            </p:cNvPr>
            <p:cNvSpPr/>
            <p:nvPr/>
          </p:nvSpPr>
          <p:spPr>
            <a:xfrm>
              <a:off x="1509795" y="2848241"/>
              <a:ext cx="2105882" cy="397261"/>
            </a:xfrm>
            <a:custGeom>
              <a:avLst/>
              <a:gdLst/>
              <a:ahLst/>
              <a:cxnLst/>
              <a:rect l="l" t="t" r="r" b="b"/>
              <a:pathLst>
                <a:path w="42707" h="8056" extrusionOk="0">
                  <a:moveTo>
                    <a:pt x="1" y="1"/>
                  </a:moveTo>
                  <a:lnTo>
                    <a:pt x="1" y="8056"/>
                  </a:lnTo>
                  <a:lnTo>
                    <a:pt x="42707" y="8056"/>
                  </a:lnTo>
                  <a:lnTo>
                    <a:pt x="42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59" name="Google Shape;3359;p114">
              <a:extLst>
                <a:ext uri="{FF2B5EF4-FFF2-40B4-BE49-F238E27FC236}">
                  <a16:creationId xmlns:a16="http://schemas.microsoft.com/office/drawing/2014/main" id="{DD3C5403-88F2-AA7B-C962-C57E6C6A6F26}"/>
                </a:ext>
              </a:extLst>
            </p:cNvPr>
            <p:cNvSpPr/>
            <p:nvPr/>
          </p:nvSpPr>
          <p:spPr>
            <a:xfrm>
              <a:off x="1993920" y="2922457"/>
              <a:ext cx="21055" cy="248831"/>
            </a:xfrm>
            <a:custGeom>
              <a:avLst/>
              <a:gdLst/>
              <a:ahLst/>
              <a:cxnLst/>
              <a:rect l="l" t="t" r="r" b="b"/>
              <a:pathLst>
                <a:path w="427" h="5046" extrusionOk="0">
                  <a:moveTo>
                    <a:pt x="0" y="0"/>
                  </a:moveTo>
                  <a:lnTo>
                    <a:pt x="0" y="5046"/>
                  </a:lnTo>
                  <a:lnTo>
                    <a:pt x="426" y="5046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0" name="Google Shape;3360;p114">
              <a:extLst>
                <a:ext uri="{FF2B5EF4-FFF2-40B4-BE49-F238E27FC236}">
                  <a16:creationId xmlns:a16="http://schemas.microsoft.com/office/drawing/2014/main" id="{292AFE2E-F20F-D85A-379F-63202878832D}"/>
                </a:ext>
              </a:extLst>
            </p:cNvPr>
            <p:cNvSpPr/>
            <p:nvPr/>
          </p:nvSpPr>
          <p:spPr>
            <a:xfrm>
              <a:off x="2196239" y="3012378"/>
              <a:ext cx="1209624" cy="68988"/>
            </a:xfrm>
            <a:custGeom>
              <a:avLst/>
              <a:gdLst/>
              <a:ahLst/>
              <a:cxnLst/>
              <a:rect l="l" t="t" r="r" b="b"/>
              <a:pathLst>
                <a:path w="24531" h="1399" extrusionOk="0">
                  <a:moveTo>
                    <a:pt x="1" y="0"/>
                  </a:moveTo>
                  <a:lnTo>
                    <a:pt x="1" y="1399"/>
                  </a:lnTo>
                  <a:lnTo>
                    <a:pt x="24530" y="1399"/>
                  </a:lnTo>
                  <a:lnTo>
                    <a:pt x="24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1" name="Google Shape;3361;p114">
              <a:extLst>
                <a:ext uri="{FF2B5EF4-FFF2-40B4-BE49-F238E27FC236}">
                  <a16:creationId xmlns:a16="http://schemas.microsoft.com/office/drawing/2014/main" id="{697850FC-5A6D-4970-5622-8FB2F7613B36}"/>
                </a:ext>
              </a:extLst>
            </p:cNvPr>
            <p:cNvSpPr/>
            <p:nvPr/>
          </p:nvSpPr>
          <p:spPr>
            <a:xfrm>
              <a:off x="1509795" y="3245453"/>
              <a:ext cx="2105882" cy="397262"/>
            </a:xfrm>
            <a:custGeom>
              <a:avLst/>
              <a:gdLst/>
              <a:ahLst/>
              <a:cxnLst/>
              <a:rect l="l" t="t" r="r" b="b"/>
              <a:pathLst>
                <a:path w="42707" h="8056" extrusionOk="0">
                  <a:moveTo>
                    <a:pt x="1" y="1"/>
                  </a:moveTo>
                  <a:lnTo>
                    <a:pt x="1" y="8056"/>
                  </a:lnTo>
                  <a:lnTo>
                    <a:pt x="42707" y="8056"/>
                  </a:lnTo>
                  <a:lnTo>
                    <a:pt x="42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2" name="Google Shape;3362;p114">
              <a:extLst>
                <a:ext uri="{FF2B5EF4-FFF2-40B4-BE49-F238E27FC236}">
                  <a16:creationId xmlns:a16="http://schemas.microsoft.com/office/drawing/2014/main" id="{2E2F9817-7F31-CD95-F776-DE96AE7F5A5E}"/>
                </a:ext>
              </a:extLst>
            </p:cNvPr>
            <p:cNvSpPr/>
            <p:nvPr/>
          </p:nvSpPr>
          <p:spPr>
            <a:xfrm>
              <a:off x="1993920" y="3319669"/>
              <a:ext cx="21055" cy="248831"/>
            </a:xfrm>
            <a:custGeom>
              <a:avLst/>
              <a:gdLst/>
              <a:ahLst/>
              <a:cxnLst/>
              <a:rect l="l" t="t" r="r" b="b"/>
              <a:pathLst>
                <a:path w="427" h="5046" extrusionOk="0">
                  <a:moveTo>
                    <a:pt x="0" y="0"/>
                  </a:moveTo>
                  <a:lnTo>
                    <a:pt x="0" y="5046"/>
                  </a:lnTo>
                  <a:lnTo>
                    <a:pt x="426" y="5046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3" name="Google Shape;3363;p114">
              <a:extLst>
                <a:ext uri="{FF2B5EF4-FFF2-40B4-BE49-F238E27FC236}">
                  <a16:creationId xmlns:a16="http://schemas.microsoft.com/office/drawing/2014/main" id="{06B3398A-64FE-53A2-D552-5095FFB6FCB1}"/>
                </a:ext>
              </a:extLst>
            </p:cNvPr>
            <p:cNvSpPr/>
            <p:nvPr/>
          </p:nvSpPr>
          <p:spPr>
            <a:xfrm>
              <a:off x="2196239" y="3409590"/>
              <a:ext cx="1209624" cy="68988"/>
            </a:xfrm>
            <a:custGeom>
              <a:avLst/>
              <a:gdLst/>
              <a:ahLst/>
              <a:cxnLst/>
              <a:rect l="l" t="t" r="r" b="b"/>
              <a:pathLst>
                <a:path w="24531" h="1399" extrusionOk="0">
                  <a:moveTo>
                    <a:pt x="1" y="0"/>
                  </a:moveTo>
                  <a:lnTo>
                    <a:pt x="1" y="1398"/>
                  </a:lnTo>
                  <a:lnTo>
                    <a:pt x="24530" y="1398"/>
                  </a:lnTo>
                  <a:lnTo>
                    <a:pt x="24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4" name="Google Shape;3364;p114">
              <a:extLst>
                <a:ext uri="{FF2B5EF4-FFF2-40B4-BE49-F238E27FC236}">
                  <a16:creationId xmlns:a16="http://schemas.microsoft.com/office/drawing/2014/main" id="{C6F81948-7B4F-3F8D-4212-E4F277911ED9}"/>
                </a:ext>
              </a:extLst>
            </p:cNvPr>
            <p:cNvSpPr/>
            <p:nvPr/>
          </p:nvSpPr>
          <p:spPr>
            <a:xfrm>
              <a:off x="1509795" y="3642666"/>
              <a:ext cx="2105882" cy="397261"/>
            </a:xfrm>
            <a:custGeom>
              <a:avLst/>
              <a:gdLst/>
              <a:ahLst/>
              <a:cxnLst/>
              <a:rect l="l" t="t" r="r" b="b"/>
              <a:pathLst>
                <a:path w="42707" h="8056" extrusionOk="0">
                  <a:moveTo>
                    <a:pt x="1" y="1"/>
                  </a:moveTo>
                  <a:lnTo>
                    <a:pt x="1" y="8055"/>
                  </a:lnTo>
                  <a:lnTo>
                    <a:pt x="42707" y="8055"/>
                  </a:lnTo>
                  <a:lnTo>
                    <a:pt x="42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5" name="Google Shape;3365;p114">
              <a:extLst>
                <a:ext uri="{FF2B5EF4-FFF2-40B4-BE49-F238E27FC236}">
                  <a16:creationId xmlns:a16="http://schemas.microsoft.com/office/drawing/2014/main" id="{DE32D203-B425-8B00-DDFB-EA0B3AF7940F}"/>
                </a:ext>
              </a:extLst>
            </p:cNvPr>
            <p:cNvSpPr/>
            <p:nvPr/>
          </p:nvSpPr>
          <p:spPr>
            <a:xfrm>
              <a:off x="1993920" y="3716856"/>
              <a:ext cx="21055" cy="248880"/>
            </a:xfrm>
            <a:custGeom>
              <a:avLst/>
              <a:gdLst/>
              <a:ahLst/>
              <a:cxnLst/>
              <a:rect l="l" t="t" r="r" b="b"/>
              <a:pathLst>
                <a:path w="427" h="5047" extrusionOk="0">
                  <a:moveTo>
                    <a:pt x="0" y="1"/>
                  </a:moveTo>
                  <a:lnTo>
                    <a:pt x="0" y="5047"/>
                  </a:lnTo>
                  <a:lnTo>
                    <a:pt x="426" y="504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6" name="Google Shape;3366;p114">
              <a:extLst>
                <a:ext uri="{FF2B5EF4-FFF2-40B4-BE49-F238E27FC236}">
                  <a16:creationId xmlns:a16="http://schemas.microsoft.com/office/drawing/2014/main" id="{44381E2E-BCBA-B78F-B36C-96F2C9ED1801}"/>
                </a:ext>
              </a:extLst>
            </p:cNvPr>
            <p:cNvSpPr/>
            <p:nvPr/>
          </p:nvSpPr>
          <p:spPr>
            <a:xfrm>
              <a:off x="2196239" y="3807567"/>
              <a:ext cx="1209624" cy="67460"/>
            </a:xfrm>
            <a:custGeom>
              <a:avLst/>
              <a:gdLst/>
              <a:ahLst/>
              <a:cxnLst/>
              <a:rect l="l" t="t" r="r" b="b"/>
              <a:pathLst>
                <a:path w="24531" h="1368" extrusionOk="0">
                  <a:moveTo>
                    <a:pt x="1" y="0"/>
                  </a:moveTo>
                  <a:lnTo>
                    <a:pt x="1" y="1368"/>
                  </a:lnTo>
                  <a:lnTo>
                    <a:pt x="24530" y="1368"/>
                  </a:lnTo>
                  <a:lnTo>
                    <a:pt x="24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7" name="Google Shape;3367;p114">
              <a:extLst>
                <a:ext uri="{FF2B5EF4-FFF2-40B4-BE49-F238E27FC236}">
                  <a16:creationId xmlns:a16="http://schemas.microsoft.com/office/drawing/2014/main" id="{67582A28-086A-1D01-0CF5-8CAD1E3B8512}"/>
                </a:ext>
              </a:extLst>
            </p:cNvPr>
            <p:cNvSpPr/>
            <p:nvPr/>
          </p:nvSpPr>
          <p:spPr>
            <a:xfrm>
              <a:off x="1602675" y="2127249"/>
              <a:ext cx="250500" cy="250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8" name="Google Shape;3368;p114">
              <a:extLst>
                <a:ext uri="{FF2B5EF4-FFF2-40B4-BE49-F238E27FC236}">
                  <a16:creationId xmlns:a16="http://schemas.microsoft.com/office/drawing/2014/main" id="{AEAEEB9A-AE29-2ADB-7C74-7B91A53149A7}"/>
                </a:ext>
              </a:extLst>
            </p:cNvPr>
            <p:cNvSpPr/>
            <p:nvPr/>
          </p:nvSpPr>
          <p:spPr>
            <a:xfrm>
              <a:off x="1602675" y="2524435"/>
              <a:ext cx="250500" cy="250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69" name="Google Shape;3369;p114">
              <a:extLst>
                <a:ext uri="{FF2B5EF4-FFF2-40B4-BE49-F238E27FC236}">
                  <a16:creationId xmlns:a16="http://schemas.microsoft.com/office/drawing/2014/main" id="{CB59F308-B5CD-20E7-780D-685C84B157A6}"/>
                </a:ext>
              </a:extLst>
            </p:cNvPr>
            <p:cNvSpPr/>
            <p:nvPr/>
          </p:nvSpPr>
          <p:spPr>
            <a:xfrm>
              <a:off x="1602675" y="2921622"/>
              <a:ext cx="250500" cy="25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70" name="Google Shape;3370;p114">
              <a:extLst>
                <a:ext uri="{FF2B5EF4-FFF2-40B4-BE49-F238E27FC236}">
                  <a16:creationId xmlns:a16="http://schemas.microsoft.com/office/drawing/2014/main" id="{2686A4EB-FFAC-265F-A9D8-9A416B523A26}"/>
                </a:ext>
              </a:extLst>
            </p:cNvPr>
            <p:cNvSpPr/>
            <p:nvPr/>
          </p:nvSpPr>
          <p:spPr>
            <a:xfrm>
              <a:off x="1602675" y="3318834"/>
              <a:ext cx="250500" cy="25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71" name="Google Shape;3371;p114">
              <a:extLst>
                <a:ext uri="{FF2B5EF4-FFF2-40B4-BE49-F238E27FC236}">
                  <a16:creationId xmlns:a16="http://schemas.microsoft.com/office/drawing/2014/main" id="{C3AEC210-07A8-F0A4-5C76-B5C48EF52BC9}"/>
                </a:ext>
              </a:extLst>
            </p:cNvPr>
            <p:cNvSpPr/>
            <p:nvPr/>
          </p:nvSpPr>
          <p:spPr>
            <a:xfrm>
              <a:off x="1602675" y="3716046"/>
              <a:ext cx="250500" cy="25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72" name="Google Shape;3372;p114">
              <a:extLst>
                <a:ext uri="{FF2B5EF4-FFF2-40B4-BE49-F238E27FC236}">
                  <a16:creationId xmlns:a16="http://schemas.microsoft.com/office/drawing/2014/main" id="{5481A9A3-1359-FA11-F1F2-B4B3FAFD5A40}"/>
                </a:ext>
              </a:extLst>
            </p:cNvPr>
            <p:cNvSpPr/>
            <p:nvPr/>
          </p:nvSpPr>
          <p:spPr>
            <a:xfrm>
              <a:off x="1688025" y="2185611"/>
              <a:ext cx="79800" cy="133775"/>
            </a:xfrm>
            <a:custGeom>
              <a:avLst/>
              <a:gdLst/>
              <a:ahLst/>
              <a:cxnLst/>
              <a:rect l="l" t="t" r="r" b="b"/>
              <a:pathLst>
                <a:path w="3192" h="5351" extrusionOk="0">
                  <a:moveTo>
                    <a:pt x="0" y="1"/>
                  </a:moveTo>
                  <a:lnTo>
                    <a:pt x="0" y="4560"/>
                  </a:lnTo>
                  <a:lnTo>
                    <a:pt x="1094" y="3709"/>
                  </a:lnTo>
                  <a:lnTo>
                    <a:pt x="1793" y="5351"/>
                  </a:lnTo>
                  <a:lnTo>
                    <a:pt x="2462" y="5077"/>
                  </a:lnTo>
                  <a:lnTo>
                    <a:pt x="1793" y="3436"/>
                  </a:lnTo>
                  <a:lnTo>
                    <a:pt x="3192" y="3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grpSp>
          <p:nvGrpSpPr>
            <p:cNvPr id="3373" name="Google Shape;3373;p114">
              <a:extLst>
                <a:ext uri="{FF2B5EF4-FFF2-40B4-BE49-F238E27FC236}">
                  <a16:creationId xmlns:a16="http://schemas.microsoft.com/office/drawing/2014/main" id="{59CBD179-04EE-223F-CB52-488A0C2B9727}"/>
                </a:ext>
              </a:extLst>
            </p:cNvPr>
            <p:cNvGrpSpPr/>
            <p:nvPr/>
          </p:nvGrpSpPr>
          <p:grpSpPr>
            <a:xfrm>
              <a:off x="1658375" y="3772134"/>
              <a:ext cx="139100" cy="138325"/>
              <a:chOff x="5576350" y="3869650"/>
              <a:chExt cx="139100" cy="138325"/>
            </a:xfrm>
          </p:grpSpPr>
          <p:sp>
            <p:nvSpPr>
              <p:cNvPr id="3374" name="Google Shape;3374;p114">
                <a:extLst>
                  <a:ext uri="{FF2B5EF4-FFF2-40B4-BE49-F238E27FC236}">
                    <a16:creationId xmlns:a16="http://schemas.microsoft.com/office/drawing/2014/main" id="{6F2B29A6-AD9F-7BE1-44D2-7AA23EBD7D26}"/>
                  </a:ext>
                </a:extLst>
              </p:cNvPr>
              <p:cNvSpPr/>
              <p:nvPr/>
            </p:nvSpPr>
            <p:spPr>
              <a:xfrm>
                <a:off x="5576350" y="3887875"/>
                <a:ext cx="120850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804" extrusionOk="0">
                    <a:moveTo>
                      <a:pt x="3861" y="1"/>
                    </a:moveTo>
                    <a:cubicBezTo>
                      <a:pt x="2736" y="305"/>
                      <a:pt x="1673" y="852"/>
                      <a:pt x="822" y="1612"/>
                    </a:cubicBezTo>
                    <a:cubicBezTo>
                      <a:pt x="1247" y="3192"/>
                      <a:pt x="1" y="4469"/>
                      <a:pt x="1" y="4469"/>
                    </a:cubicBezTo>
                    <a:lnTo>
                      <a:pt x="92" y="4560"/>
                    </a:lnTo>
                    <a:lnTo>
                      <a:pt x="2098" y="2585"/>
                    </a:lnTo>
                    <a:cubicBezTo>
                      <a:pt x="1894" y="2245"/>
                      <a:pt x="2180" y="1905"/>
                      <a:pt x="2490" y="1905"/>
                    </a:cubicBezTo>
                    <a:cubicBezTo>
                      <a:pt x="2596" y="1905"/>
                      <a:pt x="2704" y="1945"/>
                      <a:pt x="2797" y="2037"/>
                    </a:cubicBezTo>
                    <a:cubicBezTo>
                      <a:pt x="3096" y="2336"/>
                      <a:pt x="2844" y="2777"/>
                      <a:pt x="2493" y="2777"/>
                    </a:cubicBezTo>
                    <a:cubicBezTo>
                      <a:pt x="2415" y="2777"/>
                      <a:pt x="2333" y="2756"/>
                      <a:pt x="2250" y="2706"/>
                    </a:cubicBezTo>
                    <a:lnTo>
                      <a:pt x="244" y="4712"/>
                    </a:lnTo>
                    <a:lnTo>
                      <a:pt x="335" y="4803"/>
                    </a:lnTo>
                    <a:cubicBezTo>
                      <a:pt x="335" y="4803"/>
                      <a:pt x="1282" y="3923"/>
                      <a:pt x="2538" y="3923"/>
                    </a:cubicBezTo>
                    <a:cubicBezTo>
                      <a:pt x="2758" y="3923"/>
                      <a:pt x="2987" y="3950"/>
                      <a:pt x="3223" y="4013"/>
                    </a:cubicBezTo>
                    <a:cubicBezTo>
                      <a:pt x="3983" y="3132"/>
                      <a:pt x="4530" y="2098"/>
                      <a:pt x="4834" y="974"/>
                    </a:cubicBezTo>
                    <a:lnTo>
                      <a:pt x="38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75" name="Google Shape;3375;p114">
                <a:extLst>
                  <a:ext uri="{FF2B5EF4-FFF2-40B4-BE49-F238E27FC236}">
                    <a16:creationId xmlns:a16="http://schemas.microsoft.com/office/drawing/2014/main" id="{11F01A3F-FEA3-382F-1229-9DC57BE3FE3D}"/>
                  </a:ext>
                </a:extLst>
              </p:cNvPr>
              <p:cNvSpPr/>
              <p:nvPr/>
            </p:nvSpPr>
            <p:spPr>
              <a:xfrm>
                <a:off x="5663750" y="3869650"/>
                <a:ext cx="5170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68" extrusionOk="0">
                    <a:moveTo>
                      <a:pt x="608" y="0"/>
                    </a:moveTo>
                    <a:lnTo>
                      <a:pt x="0" y="608"/>
                    </a:lnTo>
                    <a:lnTo>
                      <a:pt x="1459" y="2067"/>
                    </a:lnTo>
                    <a:lnTo>
                      <a:pt x="2067" y="1459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</p:grpSp>
        <p:sp>
          <p:nvSpPr>
            <p:cNvPr id="3376" name="Google Shape;3376;p114">
              <a:extLst>
                <a:ext uri="{FF2B5EF4-FFF2-40B4-BE49-F238E27FC236}">
                  <a16:creationId xmlns:a16="http://schemas.microsoft.com/office/drawing/2014/main" id="{5D0E2ED6-FF13-0E25-2FF7-857749C66B40}"/>
                </a:ext>
              </a:extLst>
            </p:cNvPr>
            <p:cNvSpPr/>
            <p:nvPr/>
          </p:nvSpPr>
          <p:spPr>
            <a:xfrm>
              <a:off x="1659900" y="3375684"/>
              <a:ext cx="136050" cy="136800"/>
            </a:xfrm>
            <a:custGeom>
              <a:avLst/>
              <a:gdLst/>
              <a:ahLst/>
              <a:cxnLst/>
              <a:rect l="l" t="t" r="r" b="b"/>
              <a:pathLst>
                <a:path w="5442" h="5472" extrusionOk="0">
                  <a:moveTo>
                    <a:pt x="5076" y="396"/>
                  </a:moveTo>
                  <a:lnTo>
                    <a:pt x="5076" y="5077"/>
                  </a:lnTo>
                  <a:lnTo>
                    <a:pt x="365" y="5077"/>
                  </a:lnTo>
                  <a:lnTo>
                    <a:pt x="365" y="396"/>
                  </a:lnTo>
                  <a:close/>
                  <a:moveTo>
                    <a:pt x="0" y="1"/>
                  </a:moveTo>
                  <a:lnTo>
                    <a:pt x="0" y="5472"/>
                  </a:lnTo>
                  <a:lnTo>
                    <a:pt x="5441" y="5472"/>
                  </a:lnTo>
                  <a:lnTo>
                    <a:pt x="5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3377" name="Google Shape;3377;p114">
              <a:extLst>
                <a:ext uri="{FF2B5EF4-FFF2-40B4-BE49-F238E27FC236}">
                  <a16:creationId xmlns:a16="http://schemas.microsoft.com/office/drawing/2014/main" id="{F1147AAF-60CC-259D-FF9F-7F86218FFDB7}"/>
                </a:ext>
              </a:extLst>
            </p:cNvPr>
            <p:cNvSpPr/>
            <p:nvPr/>
          </p:nvSpPr>
          <p:spPr>
            <a:xfrm>
              <a:off x="1674338" y="2582647"/>
              <a:ext cx="107175" cy="134075"/>
            </a:xfrm>
            <a:custGeom>
              <a:avLst/>
              <a:gdLst/>
              <a:ahLst/>
              <a:cxnLst/>
              <a:rect l="l" t="t" r="r" b="b"/>
              <a:pathLst>
                <a:path w="4287" h="5363" extrusionOk="0">
                  <a:moveTo>
                    <a:pt x="2313" y="1"/>
                  </a:moveTo>
                  <a:cubicBezTo>
                    <a:pt x="2152" y="1"/>
                    <a:pt x="1991" y="116"/>
                    <a:pt x="2007" y="325"/>
                  </a:cubicBezTo>
                  <a:lnTo>
                    <a:pt x="2007" y="2300"/>
                  </a:lnTo>
                  <a:cubicBezTo>
                    <a:pt x="2007" y="2361"/>
                    <a:pt x="1953" y="2391"/>
                    <a:pt x="1900" y="2391"/>
                  </a:cubicBezTo>
                  <a:cubicBezTo>
                    <a:pt x="1847" y="2391"/>
                    <a:pt x="1794" y="2361"/>
                    <a:pt x="1794" y="2300"/>
                  </a:cubicBezTo>
                  <a:cubicBezTo>
                    <a:pt x="1794" y="2270"/>
                    <a:pt x="1794" y="2270"/>
                    <a:pt x="1794" y="2239"/>
                  </a:cubicBezTo>
                  <a:lnTo>
                    <a:pt x="1794" y="750"/>
                  </a:lnTo>
                  <a:cubicBezTo>
                    <a:pt x="1794" y="689"/>
                    <a:pt x="1763" y="598"/>
                    <a:pt x="1733" y="537"/>
                  </a:cubicBezTo>
                  <a:cubicBezTo>
                    <a:pt x="1669" y="462"/>
                    <a:pt x="1582" y="429"/>
                    <a:pt x="1497" y="429"/>
                  </a:cubicBezTo>
                  <a:cubicBezTo>
                    <a:pt x="1339" y="429"/>
                    <a:pt x="1186" y="542"/>
                    <a:pt x="1186" y="720"/>
                  </a:cubicBezTo>
                  <a:lnTo>
                    <a:pt x="1186" y="3334"/>
                  </a:lnTo>
                  <a:lnTo>
                    <a:pt x="1156" y="3334"/>
                  </a:lnTo>
                  <a:cubicBezTo>
                    <a:pt x="1034" y="3151"/>
                    <a:pt x="943" y="2999"/>
                    <a:pt x="791" y="2817"/>
                  </a:cubicBezTo>
                  <a:cubicBezTo>
                    <a:pt x="760" y="2726"/>
                    <a:pt x="669" y="2665"/>
                    <a:pt x="608" y="2604"/>
                  </a:cubicBezTo>
                  <a:cubicBezTo>
                    <a:pt x="548" y="2568"/>
                    <a:pt x="484" y="2551"/>
                    <a:pt x="420" y="2551"/>
                  </a:cubicBezTo>
                  <a:cubicBezTo>
                    <a:pt x="322" y="2551"/>
                    <a:pt x="226" y="2591"/>
                    <a:pt x="152" y="2665"/>
                  </a:cubicBezTo>
                  <a:cubicBezTo>
                    <a:pt x="31" y="2787"/>
                    <a:pt x="0" y="2969"/>
                    <a:pt x="92" y="3121"/>
                  </a:cubicBezTo>
                  <a:cubicBezTo>
                    <a:pt x="183" y="3212"/>
                    <a:pt x="244" y="3334"/>
                    <a:pt x="304" y="3425"/>
                  </a:cubicBezTo>
                  <a:cubicBezTo>
                    <a:pt x="578" y="3820"/>
                    <a:pt x="852" y="4246"/>
                    <a:pt x="1125" y="4610"/>
                  </a:cubicBezTo>
                  <a:cubicBezTo>
                    <a:pt x="1247" y="4823"/>
                    <a:pt x="1429" y="5005"/>
                    <a:pt x="1642" y="5127"/>
                  </a:cubicBezTo>
                  <a:cubicBezTo>
                    <a:pt x="1895" y="5288"/>
                    <a:pt x="2183" y="5362"/>
                    <a:pt x="2467" y="5362"/>
                  </a:cubicBezTo>
                  <a:cubicBezTo>
                    <a:pt x="2557" y="5362"/>
                    <a:pt x="2648" y="5355"/>
                    <a:pt x="2736" y="5340"/>
                  </a:cubicBezTo>
                  <a:cubicBezTo>
                    <a:pt x="3040" y="5340"/>
                    <a:pt x="3344" y="5218"/>
                    <a:pt x="3618" y="5036"/>
                  </a:cubicBezTo>
                  <a:cubicBezTo>
                    <a:pt x="4043" y="4701"/>
                    <a:pt x="4286" y="4185"/>
                    <a:pt x="4256" y="3668"/>
                  </a:cubicBezTo>
                  <a:cubicBezTo>
                    <a:pt x="4286" y="3394"/>
                    <a:pt x="4256" y="3121"/>
                    <a:pt x="4256" y="2847"/>
                  </a:cubicBezTo>
                  <a:lnTo>
                    <a:pt x="4256" y="1480"/>
                  </a:lnTo>
                  <a:lnTo>
                    <a:pt x="4256" y="1145"/>
                  </a:lnTo>
                  <a:cubicBezTo>
                    <a:pt x="4256" y="948"/>
                    <a:pt x="4104" y="849"/>
                    <a:pt x="3952" y="849"/>
                  </a:cubicBezTo>
                  <a:cubicBezTo>
                    <a:pt x="3800" y="849"/>
                    <a:pt x="3648" y="948"/>
                    <a:pt x="3648" y="1145"/>
                  </a:cubicBezTo>
                  <a:lnTo>
                    <a:pt x="3648" y="2543"/>
                  </a:lnTo>
                  <a:cubicBezTo>
                    <a:pt x="3648" y="2574"/>
                    <a:pt x="3618" y="2604"/>
                    <a:pt x="3587" y="2635"/>
                  </a:cubicBezTo>
                  <a:cubicBezTo>
                    <a:pt x="3526" y="2635"/>
                    <a:pt x="3496" y="2635"/>
                    <a:pt x="3466" y="2604"/>
                  </a:cubicBezTo>
                  <a:cubicBezTo>
                    <a:pt x="3435" y="2574"/>
                    <a:pt x="3405" y="2543"/>
                    <a:pt x="3405" y="2483"/>
                  </a:cubicBezTo>
                  <a:lnTo>
                    <a:pt x="3405" y="1328"/>
                  </a:lnTo>
                  <a:lnTo>
                    <a:pt x="3405" y="507"/>
                  </a:lnTo>
                  <a:cubicBezTo>
                    <a:pt x="3405" y="346"/>
                    <a:pt x="3266" y="221"/>
                    <a:pt x="3120" y="221"/>
                  </a:cubicBezTo>
                  <a:cubicBezTo>
                    <a:pt x="3073" y="221"/>
                    <a:pt x="3024" y="234"/>
                    <a:pt x="2979" y="264"/>
                  </a:cubicBezTo>
                  <a:cubicBezTo>
                    <a:pt x="2858" y="325"/>
                    <a:pt x="2797" y="416"/>
                    <a:pt x="2827" y="537"/>
                  </a:cubicBezTo>
                  <a:lnTo>
                    <a:pt x="2827" y="2239"/>
                  </a:lnTo>
                  <a:cubicBezTo>
                    <a:pt x="2827" y="2239"/>
                    <a:pt x="2827" y="2270"/>
                    <a:pt x="2827" y="2300"/>
                  </a:cubicBezTo>
                  <a:cubicBezTo>
                    <a:pt x="2797" y="2331"/>
                    <a:pt x="2766" y="2391"/>
                    <a:pt x="2706" y="2391"/>
                  </a:cubicBezTo>
                  <a:cubicBezTo>
                    <a:pt x="2675" y="2391"/>
                    <a:pt x="2615" y="2361"/>
                    <a:pt x="2615" y="2300"/>
                  </a:cubicBezTo>
                  <a:cubicBezTo>
                    <a:pt x="2615" y="2300"/>
                    <a:pt x="2615" y="2270"/>
                    <a:pt x="2615" y="2239"/>
                  </a:cubicBezTo>
                  <a:lnTo>
                    <a:pt x="2615" y="294"/>
                  </a:lnTo>
                  <a:cubicBezTo>
                    <a:pt x="2600" y="93"/>
                    <a:pt x="2457" y="1"/>
                    <a:pt x="2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grpSp>
          <p:nvGrpSpPr>
            <p:cNvPr id="3378" name="Google Shape;3378;p114">
              <a:extLst>
                <a:ext uri="{FF2B5EF4-FFF2-40B4-BE49-F238E27FC236}">
                  <a16:creationId xmlns:a16="http://schemas.microsoft.com/office/drawing/2014/main" id="{F6657262-3B3D-8C32-D1BB-274B753F8506}"/>
                </a:ext>
              </a:extLst>
            </p:cNvPr>
            <p:cNvGrpSpPr/>
            <p:nvPr/>
          </p:nvGrpSpPr>
          <p:grpSpPr>
            <a:xfrm>
              <a:off x="1655725" y="2979910"/>
              <a:ext cx="144400" cy="133925"/>
              <a:chOff x="5114350" y="3872525"/>
              <a:chExt cx="144400" cy="133925"/>
            </a:xfrm>
          </p:grpSpPr>
          <p:sp>
            <p:nvSpPr>
              <p:cNvPr id="3379" name="Google Shape;3379;p114">
                <a:extLst>
                  <a:ext uri="{FF2B5EF4-FFF2-40B4-BE49-F238E27FC236}">
                    <a16:creationId xmlns:a16="http://schemas.microsoft.com/office/drawing/2014/main" id="{D4FF80F5-A859-2818-A062-23F61B3514D8}"/>
                  </a:ext>
                </a:extLst>
              </p:cNvPr>
              <p:cNvSpPr/>
              <p:nvPr/>
            </p:nvSpPr>
            <p:spPr>
              <a:xfrm>
                <a:off x="5114350" y="3872525"/>
                <a:ext cx="116275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989" extrusionOk="0">
                    <a:moveTo>
                      <a:pt x="2675" y="736"/>
                    </a:moveTo>
                    <a:cubicBezTo>
                      <a:pt x="3344" y="736"/>
                      <a:pt x="3921" y="1284"/>
                      <a:pt x="3921" y="1983"/>
                    </a:cubicBezTo>
                    <a:cubicBezTo>
                      <a:pt x="3921" y="2741"/>
                      <a:pt x="3299" y="3237"/>
                      <a:pt x="2652" y="3237"/>
                    </a:cubicBezTo>
                    <a:cubicBezTo>
                      <a:pt x="2339" y="3237"/>
                      <a:pt x="2020" y="3121"/>
                      <a:pt x="1763" y="2864"/>
                    </a:cubicBezTo>
                    <a:cubicBezTo>
                      <a:pt x="973" y="2074"/>
                      <a:pt x="1550" y="736"/>
                      <a:pt x="2675" y="736"/>
                    </a:cubicBezTo>
                    <a:close/>
                    <a:moveTo>
                      <a:pt x="2638" y="1"/>
                    </a:moveTo>
                    <a:cubicBezTo>
                      <a:pt x="2148" y="1"/>
                      <a:pt x="1650" y="181"/>
                      <a:pt x="1246" y="585"/>
                    </a:cubicBezTo>
                    <a:cubicBezTo>
                      <a:pt x="0" y="1831"/>
                      <a:pt x="882" y="3989"/>
                      <a:pt x="2675" y="3989"/>
                    </a:cubicBezTo>
                    <a:cubicBezTo>
                      <a:pt x="3769" y="3958"/>
                      <a:pt x="4651" y="3077"/>
                      <a:pt x="4651" y="1983"/>
                    </a:cubicBezTo>
                    <a:cubicBezTo>
                      <a:pt x="4651" y="790"/>
                      <a:pt x="3663" y="1"/>
                      <a:pt x="26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380" name="Google Shape;3380;p114">
                <a:extLst>
                  <a:ext uri="{FF2B5EF4-FFF2-40B4-BE49-F238E27FC236}">
                    <a16:creationId xmlns:a16="http://schemas.microsoft.com/office/drawing/2014/main" id="{663C92DA-2031-B04D-2DBB-439CC39237AA}"/>
                  </a:ext>
                </a:extLst>
              </p:cNvPr>
              <p:cNvSpPr/>
              <p:nvPr/>
            </p:nvSpPr>
            <p:spPr>
              <a:xfrm>
                <a:off x="5198700" y="3945625"/>
                <a:ext cx="6005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33" extrusionOk="0">
                    <a:moveTo>
                      <a:pt x="517" y="1"/>
                    </a:moveTo>
                    <a:lnTo>
                      <a:pt x="0" y="518"/>
                    </a:lnTo>
                    <a:lnTo>
                      <a:pt x="1885" y="2433"/>
                    </a:lnTo>
                    <a:lnTo>
                      <a:pt x="2401" y="1916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</p:grpSp>
      </p:grpSp>
      <p:cxnSp>
        <p:nvCxnSpPr>
          <p:cNvPr id="3381" name="Google Shape;3381;p114">
            <a:extLst>
              <a:ext uri="{FF2B5EF4-FFF2-40B4-BE49-F238E27FC236}">
                <a16:creationId xmlns:a16="http://schemas.microsoft.com/office/drawing/2014/main" id="{D9A2A43E-129D-2CE8-9037-7680E6CE060D}"/>
              </a:ext>
            </a:extLst>
          </p:cNvPr>
          <p:cNvCxnSpPr/>
          <p:nvPr/>
        </p:nvCxnSpPr>
        <p:spPr>
          <a:xfrm>
            <a:off x="721960" y="4446750"/>
            <a:ext cx="77076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2" name="Google Shape;3382;p114">
            <a:extLst>
              <a:ext uri="{FF2B5EF4-FFF2-40B4-BE49-F238E27FC236}">
                <a16:creationId xmlns:a16="http://schemas.microsoft.com/office/drawing/2014/main" id="{792E0EFC-5AD0-6809-5D3F-72BBD2885E3E}"/>
              </a:ext>
            </a:extLst>
          </p:cNvPr>
          <p:cNvSpPr/>
          <p:nvPr/>
        </p:nvSpPr>
        <p:spPr>
          <a:xfrm rot="-5400000">
            <a:off x="130987" y="-388871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383" name="Google Shape;3383;p114">
            <a:extLst>
              <a:ext uri="{FF2B5EF4-FFF2-40B4-BE49-F238E27FC236}">
                <a16:creationId xmlns:a16="http://schemas.microsoft.com/office/drawing/2014/main" id="{4514E31F-BD79-DC1A-40CF-C3B5A69BE1EC}"/>
              </a:ext>
            </a:extLst>
          </p:cNvPr>
          <p:cNvSpPr/>
          <p:nvPr/>
        </p:nvSpPr>
        <p:spPr>
          <a:xfrm rot="-5400000">
            <a:off x="925470" y="-388871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384" name="Google Shape;3384;p114">
            <a:extLst>
              <a:ext uri="{FF2B5EF4-FFF2-40B4-BE49-F238E27FC236}">
                <a16:creationId xmlns:a16="http://schemas.microsoft.com/office/drawing/2014/main" id="{184796DC-98DA-39DD-A48B-3463E690A0CB}"/>
              </a:ext>
            </a:extLst>
          </p:cNvPr>
          <p:cNvSpPr/>
          <p:nvPr/>
        </p:nvSpPr>
        <p:spPr>
          <a:xfrm rot="-5400000">
            <a:off x="1719953" y="-388871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26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936;p121">
            <a:extLst>
              <a:ext uri="{FF2B5EF4-FFF2-40B4-BE49-F238E27FC236}">
                <a16:creationId xmlns:a16="http://schemas.microsoft.com/office/drawing/2014/main" id="{77F8D8B2-21B8-692E-64D1-49C5F7FBFBE1}"/>
              </a:ext>
            </a:extLst>
          </p:cNvPr>
          <p:cNvGrpSpPr/>
          <p:nvPr/>
        </p:nvGrpSpPr>
        <p:grpSpPr>
          <a:xfrm>
            <a:off x="622871" y="901928"/>
            <a:ext cx="4049338" cy="3339643"/>
            <a:chOff x="822988" y="1788452"/>
            <a:chExt cx="3211866" cy="2648946"/>
          </a:xfrm>
        </p:grpSpPr>
        <p:sp>
          <p:nvSpPr>
            <p:cNvPr id="86" name="Google Shape;3937;p121">
              <a:extLst>
                <a:ext uri="{FF2B5EF4-FFF2-40B4-BE49-F238E27FC236}">
                  <a16:creationId xmlns:a16="http://schemas.microsoft.com/office/drawing/2014/main" id="{9DEA6B9A-6CDD-8167-637B-B3EB3ABE2736}"/>
                </a:ext>
              </a:extLst>
            </p:cNvPr>
            <p:cNvSpPr/>
            <p:nvPr/>
          </p:nvSpPr>
          <p:spPr>
            <a:xfrm>
              <a:off x="1952100" y="3907000"/>
              <a:ext cx="953612" cy="429314"/>
            </a:xfrm>
            <a:custGeom>
              <a:avLst/>
              <a:gdLst/>
              <a:ahLst/>
              <a:cxnLst/>
              <a:rect l="l" t="t" r="r" b="b"/>
              <a:pathLst>
                <a:path w="54987" h="22706" extrusionOk="0">
                  <a:moveTo>
                    <a:pt x="3041" y="0"/>
                  </a:moveTo>
                  <a:lnTo>
                    <a:pt x="2068" y="7295"/>
                  </a:lnTo>
                  <a:lnTo>
                    <a:pt x="2007" y="7781"/>
                  </a:lnTo>
                  <a:lnTo>
                    <a:pt x="1855" y="8784"/>
                  </a:lnTo>
                  <a:lnTo>
                    <a:pt x="1794" y="9119"/>
                  </a:lnTo>
                  <a:lnTo>
                    <a:pt x="1794" y="9271"/>
                  </a:lnTo>
                  <a:lnTo>
                    <a:pt x="1673" y="10243"/>
                  </a:lnTo>
                  <a:lnTo>
                    <a:pt x="1582" y="10760"/>
                  </a:lnTo>
                  <a:lnTo>
                    <a:pt x="1460" y="11733"/>
                  </a:lnTo>
                  <a:lnTo>
                    <a:pt x="1399" y="12219"/>
                  </a:lnTo>
                  <a:lnTo>
                    <a:pt x="1" y="22706"/>
                  </a:lnTo>
                  <a:lnTo>
                    <a:pt x="54987" y="22706"/>
                  </a:lnTo>
                  <a:lnTo>
                    <a:pt x="53528" y="11642"/>
                  </a:lnTo>
                  <a:lnTo>
                    <a:pt x="53467" y="11307"/>
                  </a:lnTo>
                  <a:lnTo>
                    <a:pt x="53315" y="10183"/>
                  </a:lnTo>
                  <a:lnTo>
                    <a:pt x="53285" y="9848"/>
                  </a:lnTo>
                  <a:lnTo>
                    <a:pt x="53163" y="9119"/>
                  </a:lnTo>
                  <a:lnTo>
                    <a:pt x="53133" y="8693"/>
                  </a:lnTo>
                  <a:lnTo>
                    <a:pt x="53072" y="8359"/>
                  </a:lnTo>
                  <a:lnTo>
                    <a:pt x="52920" y="7234"/>
                  </a:lnTo>
                  <a:lnTo>
                    <a:pt x="52889" y="6900"/>
                  </a:lnTo>
                  <a:lnTo>
                    <a:pt x="51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3938;p121">
              <a:extLst>
                <a:ext uri="{FF2B5EF4-FFF2-40B4-BE49-F238E27FC236}">
                  <a16:creationId xmlns:a16="http://schemas.microsoft.com/office/drawing/2014/main" id="{5A7AA48D-9290-3297-19AD-F71C5DF86DC4}"/>
                </a:ext>
              </a:extLst>
            </p:cNvPr>
            <p:cNvGrpSpPr/>
            <p:nvPr/>
          </p:nvGrpSpPr>
          <p:grpSpPr>
            <a:xfrm>
              <a:off x="822988" y="1788452"/>
              <a:ext cx="3211866" cy="2183941"/>
              <a:chOff x="822988" y="1788452"/>
              <a:chExt cx="3211866" cy="2183941"/>
            </a:xfrm>
          </p:grpSpPr>
          <p:sp>
            <p:nvSpPr>
              <p:cNvPr id="91" name="Google Shape;3939;p121">
                <a:extLst>
                  <a:ext uri="{FF2B5EF4-FFF2-40B4-BE49-F238E27FC236}">
                    <a16:creationId xmlns:a16="http://schemas.microsoft.com/office/drawing/2014/main" id="{EE7B19A1-5A2F-1417-4A7C-7C004F4E5A92}"/>
                  </a:ext>
                </a:extLst>
              </p:cNvPr>
              <p:cNvSpPr/>
              <p:nvPr/>
            </p:nvSpPr>
            <p:spPr>
              <a:xfrm>
                <a:off x="822988" y="1788452"/>
                <a:ext cx="3211866" cy="2183941"/>
              </a:xfrm>
              <a:custGeom>
                <a:avLst/>
                <a:gdLst/>
                <a:ahLst/>
                <a:cxnLst/>
                <a:rect l="l" t="t" r="r" b="b"/>
                <a:pathLst>
                  <a:path w="185202" h="125930" extrusionOk="0">
                    <a:moveTo>
                      <a:pt x="0" y="0"/>
                    </a:moveTo>
                    <a:lnTo>
                      <a:pt x="0" y="125929"/>
                    </a:lnTo>
                    <a:lnTo>
                      <a:pt x="185201" y="125929"/>
                    </a:lnTo>
                    <a:lnTo>
                      <a:pt x="185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93" name="Google Shape;3941;p121">
                <a:extLst>
                  <a:ext uri="{FF2B5EF4-FFF2-40B4-BE49-F238E27FC236}">
                    <a16:creationId xmlns:a16="http://schemas.microsoft.com/office/drawing/2014/main" id="{61703A71-E787-6A74-D420-BDDDCF073FF1}"/>
                  </a:ext>
                </a:extLst>
              </p:cNvPr>
              <p:cNvGrpSpPr/>
              <p:nvPr/>
            </p:nvGrpSpPr>
            <p:grpSpPr>
              <a:xfrm>
                <a:off x="1523556" y="2274475"/>
                <a:ext cx="756463" cy="968353"/>
                <a:chOff x="1523556" y="2274475"/>
                <a:chExt cx="756463" cy="968353"/>
              </a:xfrm>
            </p:grpSpPr>
            <p:sp>
              <p:nvSpPr>
                <p:cNvPr id="96" name="Google Shape;3942;p121">
                  <a:extLst>
                    <a:ext uri="{FF2B5EF4-FFF2-40B4-BE49-F238E27FC236}">
                      <a16:creationId xmlns:a16="http://schemas.microsoft.com/office/drawing/2014/main" id="{C9BC14F2-9E48-D8F3-4AA3-5652F7540725}"/>
                    </a:ext>
                  </a:extLst>
                </p:cNvPr>
                <p:cNvSpPr/>
                <p:nvPr/>
              </p:nvSpPr>
              <p:spPr>
                <a:xfrm>
                  <a:off x="1572046" y="2374628"/>
                  <a:ext cx="610976" cy="709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0" h="40883" extrusionOk="0">
                      <a:moveTo>
                        <a:pt x="17630" y="760"/>
                      </a:moveTo>
                      <a:cubicBezTo>
                        <a:pt x="23618" y="760"/>
                        <a:pt x="27418" y="3587"/>
                        <a:pt x="29545" y="5988"/>
                      </a:cubicBezTo>
                      <a:cubicBezTo>
                        <a:pt x="32706" y="9544"/>
                        <a:pt x="34439" y="14621"/>
                        <a:pt x="33953" y="18937"/>
                      </a:cubicBezTo>
                      <a:cubicBezTo>
                        <a:pt x="33071" y="26414"/>
                        <a:pt x="29515" y="29606"/>
                        <a:pt x="26931" y="31916"/>
                      </a:cubicBezTo>
                      <a:cubicBezTo>
                        <a:pt x="25776" y="32949"/>
                        <a:pt x="24834" y="33770"/>
                        <a:pt x="24469" y="34742"/>
                      </a:cubicBezTo>
                      <a:cubicBezTo>
                        <a:pt x="23922" y="36110"/>
                        <a:pt x="23253" y="39150"/>
                        <a:pt x="23041" y="40122"/>
                      </a:cubicBezTo>
                      <a:lnTo>
                        <a:pt x="12189" y="40122"/>
                      </a:lnTo>
                      <a:cubicBezTo>
                        <a:pt x="11977" y="39150"/>
                        <a:pt x="11308" y="36110"/>
                        <a:pt x="10761" y="34742"/>
                      </a:cubicBezTo>
                      <a:cubicBezTo>
                        <a:pt x="10396" y="33770"/>
                        <a:pt x="9454" y="32949"/>
                        <a:pt x="8299" y="31916"/>
                      </a:cubicBezTo>
                      <a:cubicBezTo>
                        <a:pt x="5715" y="29575"/>
                        <a:pt x="2159" y="26414"/>
                        <a:pt x="1277" y="18937"/>
                      </a:cubicBezTo>
                      <a:cubicBezTo>
                        <a:pt x="791" y="14651"/>
                        <a:pt x="2523" y="9575"/>
                        <a:pt x="5685" y="5988"/>
                      </a:cubicBezTo>
                      <a:cubicBezTo>
                        <a:pt x="7812" y="3617"/>
                        <a:pt x="11612" y="760"/>
                        <a:pt x="17630" y="760"/>
                      </a:cubicBezTo>
                      <a:close/>
                      <a:moveTo>
                        <a:pt x="17600" y="0"/>
                      </a:moveTo>
                      <a:cubicBezTo>
                        <a:pt x="11308" y="0"/>
                        <a:pt x="7326" y="2979"/>
                        <a:pt x="5107" y="5502"/>
                      </a:cubicBezTo>
                      <a:cubicBezTo>
                        <a:pt x="1794" y="9210"/>
                        <a:pt x="1" y="14529"/>
                        <a:pt x="517" y="19028"/>
                      </a:cubicBezTo>
                      <a:cubicBezTo>
                        <a:pt x="1429" y="26809"/>
                        <a:pt x="5259" y="30213"/>
                        <a:pt x="7782" y="32493"/>
                      </a:cubicBezTo>
                      <a:cubicBezTo>
                        <a:pt x="8876" y="33466"/>
                        <a:pt x="9727" y="34226"/>
                        <a:pt x="10062" y="35046"/>
                      </a:cubicBezTo>
                      <a:cubicBezTo>
                        <a:pt x="10700" y="36566"/>
                        <a:pt x="11521" y="40548"/>
                        <a:pt x="11521" y="40578"/>
                      </a:cubicBezTo>
                      <a:lnTo>
                        <a:pt x="11581" y="40882"/>
                      </a:lnTo>
                      <a:lnTo>
                        <a:pt x="23649" y="40882"/>
                      </a:lnTo>
                      <a:lnTo>
                        <a:pt x="23709" y="40578"/>
                      </a:lnTo>
                      <a:cubicBezTo>
                        <a:pt x="23709" y="40548"/>
                        <a:pt x="24530" y="36566"/>
                        <a:pt x="25168" y="35046"/>
                      </a:cubicBezTo>
                      <a:cubicBezTo>
                        <a:pt x="25472" y="34226"/>
                        <a:pt x="26354" y="33466"/>
                        <a:pt x="27448" y="32493"/>
                      </a:cubicBezTo>
                      <a:cubicBezTo>
                        <a:pt x="29971" y="30213"/>
                        <a:pt x="33770" y="26809"/>
                        <a:pt x="34682" y="19028"/>
                      </a:cubicBezTo>
                      <a:cubicBezTo>
                        <a:pt x="35229" y="14499"/>
                        <a:pt x="33406" y="9210"/>
                        <a:pt x="30092" y="5471"/>
                      </a:cubicBezTo>
                      <a:cubicBezTo>
                        <a:pt x="27874" y="2979"/>
                        <a:pt x="23892" y="0"/>
                        <a:pt x="1760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943;p121">
                  <a:extLst>
                    <a:ext uri="{FF2B5EF4-FFF2-40B4-BE49-F238E27FC236}">
                      <a16:creationId xmlns:a16="http://schemas.microsoft.com/office/drawing/2014/main" id="{A7C19592-3890-6DAD-E063-88E31A2557BD}"/>
                    </a:ext>
                  </a:extLst>
                </p:cNvPr>
                <p:cNvSpPr/>
                <p:nvPr/>
              </p:nvSpPr>
              <p:spPr>
                <a:xfrm>
                  <a:off x="1572046" y="2374628"/>
                  <a:ext cx="610976" cy="709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0" h="40883" extrusionOk="0">
                      <a:moveTo>
                        <a:pt x="17630" y="760"/>
                      </a:moveTo>
                      <a:cubicBezTo>
                        <a:pt x="23618" y="760"/>
                        <a:pt x="27418" y="3587"/>
                        <a:pt x="29545" y="5988"/>
                      </a:cubicBezTo>
                      <a:cubicBezTo>
                        <a:pt x="32706" y="9544"/>
                        <a:pt x="34439" y="14621"/>
                        <a:pt x="33953" y="18937"/>
                      </a:cubicBezTo>
                      <a:cubicBezTo>
                        <a:pt x="33071" y="26414"/>
                        <a:pt x="29515" y="29606"/>
                        <a:pt x="26931" y="31916"/>
                      </a:cubicBezTo>
                      <a:cubicBezTo>
                        <a:pt x="25776" y="32949"/>
                        <a:pt x="24834" y="33770"/>
                        <a:pt x="24469" y="34742"/>
                      </a:cubicBezTo>
                      <a:cubicBezTo>
                        <a:pt x="23922" y="36110"/>
                        <a:pt x="23253" y="39150"/>
                        <a:pt x="23041" y="40122"/>
                      </a:cubicBezTo>
                      <a:lnTo>
                        <a:pt x="12189" y="40122"/>
                      </a:lnTo>
                      <a:cubicBezTo>
                        <a:pt x="11977" y="39150"/>
                        <a:pt x="11308" y="36110"/>
                        <a:pt x="10761" y="34742"/>
                      </a:cubicBezTo>
                      <a:cubicBezTo>
                        <a:pt x="10396" y="33770"/>
                        <a:pt x="9454" y="32949"/>
                        <a:pt x="8299" y="31916"/>
                      </a:cubicBezTo>
                      <a:cubicBezTo>
                        <a:pt x="5715" y="29575"/>
                        <a:pt x="2159" y="26414"/>
                        <a:pt x="1277" y="18937"/>
                      </a:cubicBezTo>
                      <a:cubicBezTo>
                        <a:pt x="791" y="14651"/>
                        <a:pt x="2523" y="9575"/>
                        <a:pt x="5685" y="5988"/>
                      </a:cubicBezTo>
                      <a:cubicBezTo>
                        <a:pt x="7812" y="3617"/>
                        <a:pt x="11612" y="760"/>
                        <a:pt x="17630" y="760"/>
                      </a:cubicBezTo>
                      <a:close/>
                      <a:moveTo>
                        <a:pt x="17600" y="0"/>
                      </a:moveTo>
                      <a:cubicBezTo>
                        <a:pt x="11308" y="0"/>
                        <a:pt x="7326" y="2979"/>
                        <a:pt x="5107" y="5502"/>
                      </a:cubicBezTo>
                      <a:cubicBezTo>
                        <a:pt x="1794" y="9210"/>
                        <a:pt x="1" y="14529"/>
                        <a:pt x="517" y="19028"/>
                      </a:cubicBezTo>
                      <a:cubicBezTo>
                        <a:pt x="1429" y="26809"/>
                        <a:pt x="5259" y="30213"/>
                        <a:pt x="7782" y="32493"/>
                      </a:cubicBezTo>
                      <a:cubicBezTo>
                        <a:pt x="8876" y="33466"/>
                        <a:pt x="9727" y="34226"/>
                        <a:pt x="10062" y="35046"/>
                      </a:cubicBezTo>
                      <a:cubicBezTo>
                        <a:pt x="10700" y="36566"/>
                        <a:pt x="11521" y="40548"/>
                        <a:pt x="11521" y="40578"/>
                      </a:cubicBezTo>
                      <a:lnTo>
                        <a:pt x="11581" y="40882"/>
                      </a:lnTo>
                      <a:lnTo>
                        <a:pt x="23649" y="40882"/>
                      </a:lnTo>
                      <a:lnTo>
                        <a:pt x="23709" y="40578"/>
                      </a:lnTo>
                      <a:cubicBezTo>
                        <a:pt x="23709" y="40548"/>
                        <a:pt x="24530" y="36566"/>
                        <a:pt x="25168" y="35046"/>
                      </a:cubicBezTo>
                      <a:cubicBezTo>
                        <a:pt x="25472" y="34226"/>
                        <a:pt x="26354" y="33466"/>
                        <a:pt x="27448" y="32493"/>
                      </a:cubicBezTo>
                      <a:cubicBezTo>
                        <a:pt x="29971" y="30213"/>
                        <a:pt x="33770" y="26809"/>
                        <a:pt x="34682" y="19028"/>
                      </a:cubicBezTo>
                      <a:cubicBezTo>
                        <a:pt x="35229" y="14499"/>
                        <a:pt x="33406" y="9210"/>
                        <a:pt x="30092" y="5471"/>
                      </a:cubicBezTo>
                      <a:cubicBezTo>
                        <a:pt x="27874" y="2979"/>
                        <a:pt x="23892" y="0"/>
                        <a:pt x="1760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944;p121">
                  <a:extLst>
                    <a:ext uri="{FF2B5EF4-FFF2-40B4-BE49-F238E27FC236}">
                      <a16:creationId xmlns:a16="http://schemas.microsoft.com/office/drawing/2014/main" id="{03E573A4-EB8A-940D-E2A5-E7A943C72284}"/>
                    </a:ext>
                  </a:extLst>
                </p:cNvPr>
                <p:cNvSpPr/>
                <p:nvPr/>
              </p:nvSpPr>
              <p:spPr>
                <a:xfrm>
                  <a:off x="1763403" y="2771563"/>
                  <a:ext cx="71711" cy="30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5" h="17691" extrusionOk="0">
                      <a:moveTo>
                        <a:pt x="730" y="0"/>
                      </a:moveTo>
                      <a:lnTo>
                        <a:pt x="0" y="152"/>
                      </a:lnTo>
                      <a:lnTo>
                        <a:pt x="3405" y="17690"/>
                      </a:lnTo>
                      <a:lnTo>
                        <a:pt x="4134" y="1753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945;p121">
                  <a:extLst>
                    <a:ext uri="{FF2B5EF4-FFF2-40B4-BE49-F238E27FC236}">
                      <a16:creationId xmlns:a16="http://schemas.microsoft.com/office/drawing/2014/main" id="{4BE83C4E-4ED7-22FF-0DCE-10694EFE24D1}"/>
                    </a:ext>
                  </a:extLst>
                </p:cNvPr>
                <p:cNvSpPr/>
                <p:nvPr/>
              </p:nvSpPr>
              <p:spPr>
                <a:xfrm>
                  <a:off x="1919954" y="2771563"/>
                  <a:ext cx="72249" cy="30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6" h="17691" extrusionOk="0">
                      <a:moveTo>
                        <a:pt x="3405" y="0"/>
                      </a:moveTo>
                      <a:lnTo>
                        <a:pt x="1" y="17538"/>
                      </a:lnTo>
                      <a:lnTo>
                        <a:pt x="761" y="17690"/>
                      </a:lnTo>
                      <a:lnTo>
                        <a:pt x="4165" y="152"/>
                      </a:lnTo>
                      <a:lnTo>
                        <a:pt x="340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946;p121">
                  <a:extLst>
                    <a:ext uri="{FF2B5EF4-FFF2-40B4-BE49-F238E27FC236}">
                      <a16:creationId xmlns:a16="http://schemas.microsoft.com/office/drawing/2014/main" id="{C76EBF84-5186-4509-22A0-2D0EECF5B8EE}"/>
                    </a:ext>
                  </a:extLst>
                </p:cNvPr>
                <p:cNvSpPr/>
                <p:nvPr/>
              </p:nvSpPr>
              <p:spPr>
                <a:xfrm>
                  <a:off x="1768675" y="2748897"/>
                  <a:ext cx="220354" cy="129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6" h="7448" extrusionOk="0">
                      <a:moveTo>
                        <a:pt x="3648" y="760"/>
                      </a:moveTo>
                      <a:cubicBezTo>
                        <a:pt x="4104" y="760"/>
                        <a:pt x="4316" y="1094"/>
                        <a:pt x="4316" y="1824"/>
                      </a:cubicBezTo>
                      <a:cubicBezTo>
                        <a:pt x="4286" y="2614"/>
                        <a:pt x="4073" y="3374"/>
                        <a:pt x="3709" y="4073"/>
                      </a:cubicBezTo>
                      <a:cubicBezTo>
                        <a:pt x="3374" y="3344"/>
                        <a:pt x="3192" y="2523"/>
                        <a:pt x="3161" y="1733"/>
                      </a:cubicBezTo>
                      <a:cubicBezTo>
                        <a:pt x="3161" y="1277"/>
                        <a:pt x="3253" y="760"/>
                        <a:pt x="3648" y="760"/>
                      </a:cubicBezTo>
                      <a:close/>
                      <a:moveTo>
                        <a:pt x="8680" y="754"/>
                      </a:moveTo>
                      <a:cubicBezTo>
                        <a:pt x="8785" y="754"/>
                        <a:pt x="8880" y="837"/>
                        <a:pt x="8906" y="942"/>
                      </a:cubicBezTo>
                      <a:cubicBezTo>
                        <a:pt x="9241" y="1489"/>
                        <a:pt x="9119" y="3040"/>
                        <a:pt x="8541" y="4438"/>
                      </a:cubicBezTo>
                      <a:cubicBezTo>
                        <a:pt x="8511" y="4377"/>
                        <a:pt x="8481" y="4347"/>
                        <a:pt x="8450" y="4316"/>
                      </a:cubicBezTo>
                      <a:cubicBezTo>
                        <a:pt x="7873" y="3313"/>
                        <a:pt x="7721" y="1793"/>
                        <a:pt x="8146" y="1064"/>
                      </a:cubicBezTo>
                      <a:cubicBezTo>
                        <a:pt x="8230" y="897"/>
                        <a:pt x="8389" y="756"/>
                        <a:pt x="8578" y="756"/>
                      </a:cubicBezTo>
                      <a:cubicBezTo>
                        <a:pt x="8596" y="756"/>
                        <a:pt x="8614" y="757"/>
                        <a:pt x="8633" y="760"/>
                      </a:cubicBezTo>
                      <a:cubicBezTo>
                        <a:pt x="8649" y="756"/>
                        <a:pt x="8665" y="754"/>
                        <a:pt x="8680" y="754"/>
                      </a:cubicBezTo>
                      <a:close/>
                      <a:moveTo>
                        <a:pt x="3678" y="0"/>
                      </a:moveTo>
                      <a:cubicBezTo>
                        <a:pt x="3374" y="0"/>
                        <a:pt x="2402" y="122"/>
                        <a:pt x="2402" y="1733"/>
                      </a:cubicBezTo>
                      <a:cubicBezTo>
                        <a:pt x="2462" y="2796"/>
                        <a:pt x="2736" y="3860"/>
                        <a:pt x="3222" y="4803"/>
                      </a:cubicBezTo>
                      <a:cubicBezTo>
                        <a:pt x="3070" y="4985"/>
                        <a:pt x="2888" y="5076"/>
                        <a:pt x="2675" y="5107"/>
                      </a:cubicBezTo>
                      <a:cubicBezTo>
                        <a:pt x="1611" y="5107"/>
                        <a:pt x="912" y="2796"/>
                        <a:pt x="760" y="1976"/>
                      </a:cubicBezTo>
                      <a:lnTo>
                        <a:pt x="0" y="2128"/>
                      </a:lnTo>
                      <a:cubicBezTo>
                        <a:pt x="61" y="2523"/>
                        <a:pt x="760" y="5866"/>
                        <a:pt x="2645" y="5866"/>
                      </a:cubicBezTo>
                      <a:cubicBezTo>
                        <a:pt x="2979" y="5866"/>
                        <a:pt x="3313" y="5714"/>
                        <a:pt x="3557" y="5502"/>
                      </a:cubicBezTo>
                      <a:cubicBezTo>
                        <a:pt x="4256" y="6596"/>
                        <a:pt x="5198" y="7447"/>
                        <a:pt x="6292" y="7447"/>
                      </a:cubicBezTo>
                      <a:cubicBezTo>
                        <a:pt x="7174" y="7447"/>
                        <a:pt x="8055" y="6839"/>
                        <a:pt x="8724" y="5714"/>
                      </a:cubicBezTo>
                      <a:cubicBezTo>
                        <a:pt x="9089" y="5958"/>
                        <a:pt x="9514" y="6110"/>
                        <a:pt x="9940" y="6110"/>
                      </a:cubicBezTo>
                      <a:cubicBezTo>
                        <a:pt x="11551" y="6110"/>
                        <a:pt x="12523" y="3009"/>
                        <a:pt x="12706" y="2401"/>
                      </a:cubicBezTo>
                      <a:lnTo>
                        <a:pt x="11976" y="2189"/>
                      </a:lnTo>
                      <a:cubicBezTo>
                        <a:pt x="11581" y="3496"/>
                        <a:pt x="10700" y="5350"/>
                        <a:pt x="9940" y="5350"/>
                      </a:cubicBezTo>
                      <a:cubicBezTo>
                        <a:pt x="9636" y="5350"/>
                        <a:pt x="9332" y="5228"/>
                        <a:pt x="9089" y="5046"/>
                      </a:cubicBezTo>
                      <a:cubicBezTo>
                        <a:pt x="9788" y="3556"/>
                        <a:pt x="10152" y="1520"/>
                        <a:pt x="9575" y="578"/>
                      </a:cubicBezTo>
                      <a:cubicBezTo>
                        <a:pt x="9393" y="213"/>
                        <a:pt x="9058" y="0"/>
                        <a:pt x="8663" y="0"/>
                      </a:cubicBezTo>
                      <a:cubicBezTo>
                        <a:pt x="8177" y="0"/>
                        <a:pt x="7721" y="274"/>
                        <a:pt x="7508" y="699"/>
                      </a:cubicBezTo>
                      <a:cubicBezTo>
                        <a:pt x="6961" y="1672"/>
                        <a:pt x="7082" y="3465"/>
                        <a:pt x="7812" y="4711"/>
                      </a:cubicBezTo>
                      <a:cubicBezTo>
                        <a:pt x="7903" y="4863"/>
                        <a:pt x="8025" y="5046"/>
                        <a:pt x="8177" y="5198"/>
                      </a:cubicBezTo>
                      <a:cubicBezTo>
                        <a:pt x="7842" y="5775"/>
                        <a:pt x="7174" y="6687"/>
                        <a:pt x="6292" y="6687"/>
                      </a:cubicBezTo>
                      <a:cubicBezTo>
                        <a:pt x="5502" y="6687"/>
                        <a:pt x="4712" y="5927"/>
                        <a:pt x="4134" y="4894"/>
                      </a:cubicBezTo>
                      <a:cubicBezTo>
                        <a:pt x="4712" y="3982"/>
                        <a:pt x="5076" y="2918"/>
                        <a:pt x="5107" y="1824"/>
                      </a:cubicBezTo>
                      <a:cubicBezTo>
                        <a:pt x="5107" y="669"/>
                        <a:pt x="4560" y="0"/>
                        <a:pt x="367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947;p121">
                  <a:extLst>
                    <a:ext uri="{FF2B5EF4-FFF2-40B4-BE49-F238E27FC236}">
                      <a16:creationId xmlns:a16="http://schemas.microsoft.com/office/drawing/2014/main" id="{DEA3EB9B-2474-059F-7DFF-6302AE48E94A}"/>
                    </a:ext>
                  </a:extLst>
                </p:cNvPr>
                <p:cNvSpPr/>
                <p:nvPr/>
              </p:nvSpPr>
              <p:spPr>
                <a:xfrm>
                  <a:off x="1748644" y="3070444"/>
                  <a:ext cx="258837" cy="6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3527" extrusionOk="0">
                      <a:moveTo>
                        <a:pt x="14165" y="760"/>
                      </a:moveTo>
                      <a:lnTo>
                        <a:pt x="14165" y="2766"/>
                      </a:lnTo>
                      <a:lnTo>
                        <a:pt x="760" y="2766"/>
                      </a:lnTo>
                      <a:lnTo>
                        <a:pt x="760" y="760"/>
                      </a:lnTo>
                      <a:close/>
                      <a:moveTo>
                        <a:pt x="0" y="0"/>
                      </a:moveTo>
                      <a:lnTo>
                        <a:pt x="0" y="3526"/>
                      </a:lnTo>
                      <a:lnTo>
                        <a:pt x="14924" y="3526"/>
                      </a:lnTo>
                      <a:lnTo>
                        <a:pt x="14924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948;p121">
                  <a:extLst>
                    <a:ext uri="{FF2B5EF4-FFF2-40B4-BE49-F238E27FC236}">
                      <a16:creationId xmlns:a16="http://schemas.microsoft.com/office/drawing/2014/main" id="{98D394DB-E0A8-B52C-0EE3-2B65963E41B4}"/>
                    </a:ext>
                  </a:extLst>
                </p:cNvPr>
                <p:cNvSpPr/>
                <p:nvPr/>
              </p:nvSpPr>
              <p:spPr>
                <a:xfrm>
                  <a:off x="1748644" y="3125784"/>
                  <a:ext cx="258837" cy="6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3527" extrusionOk="0">
                      <a:moveTo>
                        <a:pt x="14165" y="761"/>
                      </a:moveTo>
                      <a:lnTo>
                        <a:pt x="14165" y="2767"/>
                      </a:lnTo>
                      <a:lnTo>
                        <a:pt x="760" y="2767"/>
                      </a:lnTo>
                      <a:lnTo>
                        <a:pt x="760" y="761"/>
                      </a:lnTo>
                      <a:close/>
                      <a:moveTo>
                        <a:pt x="0" y="1"/>
                      </a:moveTo>
                      <a:lnTo>
                        <a:pt x="0" y="3527"/>
                      </a:lnTo>
                      <a:lnTo>
                        <a:pt x="14924" y="3527"/>
                      </a:lnTo>
                      <a:lnTo>
                        <a:pt x="14924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949;p121">
                  <a:extLst>
                    <a:ext uri="{FF2B5EF4-FFF2-40B4-BE49-F238E27FC236}">
                      <a16:creationId xmlns:a16="http://schemas.microsoft.com/office/drawing/2014/main" id="{290DC00C-CA14-FBCF-4DF0-1F3A9D8680B0}"/>
                    </a:ext>
                  </a:extLst>
                </p:cNvPr>
                <p:cNvSpPr/>
                <p:nvPr/>
              </p:nvSpPr>
              <p:spPr>
                <a:xfrm>
                  <a:off x="1748644" y="3181661"/>
                  <a:ext cx="258837" cy="6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3527" extrusionOk="0">
                      <a:moveTo>
                        <a:pt x="14165" y="761"/>
                      </a:moveTo>
                      <a:lnTo>
                        <a:pt x="14165" y="2767"/>
                      </a:lnTo>
                      <a:lnTo>
                        <a:pt x="760" y="2767"/>
                      </a:lnTo>
                      <a:lnTo>
                        <a:pt x="760" y="761"/>
                      </a:lnTo>
                      <a:close/>
                      <a:moveTo>
                        <a:pt x="0" y="1"/>
                      </a:moveTo>
                      <a:lnTo>
                        <a:pt x="0" y="3527"/>
                      </a:lnTo>
                      <a:lnTo>
                        <a:pt x="14924" y="3527"/>
                      </a:lnTo>
                      <a:lnTo>
                        <a:pt x="14924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950;p121">
                  <a:extLst>
                    <a:ext uri="{FF2B5EF4-FFF2-40B4-BE49-F238E27FC236}">
                      <a16:creationId xmlns:a16="http://schemas.microsoft.com/office/drawing/2014/main" id="{183F50DD-8626-6D8F-1ECA-D9DD0B04ECD4}"/>
                    </a:ext>
                  </a:extLst>
                </p:cNvPr>
                <p:cNvSpPr/>
                <p:nvPr/>
              </p:nvSpPr>
              <p:spPr>
                <a:xfrm>
                  <a:off x="1866192" y="2274475"/>
                  <a:ext cx="14776" cy="7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4165" extrusionOk="0">
                      <a:moveTo>
                        <a:pt x="0" y="0"/>
                      </a:moveTo>
                      <a:lnTo>
                        <a:pt x="92" y="4164"/>
                      </a:lnTo>
                      <a:lnTo>
                        <a:pt x="852" y="4164"/>
                      </a:lnTo>
                      <a:lnTo>
                        <a:pt x="76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951;p121">
                  <a:extLst>
                    <a:ext uri="{FF2B5EF4-FFF2-40B4-BE49-F238E27FC236}">
                      <a16:creationId xmlns:a16="http://schemas.microsoft.com/office/drawing/2014/main" id="{5D14C47D-9C70-FD29-7AC4-66A0E31FA3B3}"/>
                    </a:ext>
                  </a:extLst>
                </p:cNvPr>
                <p:cNvSpPr/>
                <p:nvPr/>
              </p:nvSpPr>
              <p:spPr>
                <a:xfrm>
                  <a:off x="1666406" y="2327179"/>
                  <a:ext cx="48507" cy="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3983" extrusionOk="0">
                      <a:moveTo>
                        <a:pt x="669" y="1"/>
                      </a:moveTo>
                      <a:lnTo>
                        <a:pt x="0" y="396"/>
                      </a:lnTo>
                      <a:lnTo>
                        <a:pt x="2159" y="3982"/>
                      </a:lnTo>
                      <a:lnTo>
                        <a:pt x="2797" y="3587"/>
                      </a:lnTo>
                      <a:lnTo>
                        <a:pt x="669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952;p121">
                  <a:extLst>
                    <a:ext uri="{FF2B5EF4-FFF2-40B4-BE49-F238E27FC236}">
                      <a16:creationId xmlns:a16="http://schemas.microsoft.com/office/drawing/2014/main" id="{BD6AD374-301C-0825-6ED9-0128D3087E2E}"/>
                    </a:ext>
                  </a:extLst>
                </p:cNvPr>
                <p:cNvSpPr/>
                <p:nvPr/>
              </p:nvSpPr>
              <p:spPr>
                <a:xfrm>
                  <a:off x="1523556" y="2474261"/>
                  <a:ext cx="69595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2706" extrusionOk="0">
                      <a:moveTo>
                        <a:pt x="365" y="0"/>
                      </a:moveTo>
                      <a:lnTo>
                        <a:pt x="0" y="669"/>
                      </a:lnTo>
                      <a:lnTo>
                        <a:pt x="3648" y="2705"/>
                      </a:lnTo>
                      <a:lnTo>
                        <a:pt x="4012" y="2037"/>
                      </a:lnTo>
                      <a:lnTo>
                        <a:pt x="36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953;p121">
                  <a:extLst>
                    <a:ext uri="{FF2B5EF4-FFF2-40B4-BE49-F238E27FC236}">
                      <a16:creationId xmlns:a16="http://schemas.microsoft.com/office/drawing/2014/main" id="{B74B8ADB-5EE8-9076-1C35-9B2168628D0F}"/>
                    </a:ext>
                  </a:extLst>
                </p:cNvPr>
                <p:cNvSpPr/>
                <p:nvPr/>
              </p:nvSpPr>
              <p:spPr>
                <a:xfrm>
                  <a:off x="1527770" y="2839563"/>
                  <a:ext cx="68538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2" h="2797" extrusionOk="0">
                      <a:moveTo>
                        <a:pt x="3587" y="0"/>
                      </a:moveTo>
                      <a:lnTo>
                        <a:pt x="0" y="2158"/>
                      </a:lnTo>
                      <a:lnTo>
                        <a:pt x="396" y="2797"/>
                      </a:lnTo>
                      <a:lnTo>
                        <a:pt x="3952" y="669"/>
                      </a:lnTo>
                      <a:lnTo>
                        <a:pt x="3587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954;p121">
                  <a:extLst>
                    <a:ext uri="{FF2B5EF4-FFF2-40B4-BE49-F238E27FC236}">
                      <a16:creationId xmlns:a16="http://schemas.microsoft.com/office/drawing/2014/main" id="{DD05A083-8FFF-13ED-457A-CF6622F12016}"/>
                    </a:ext>
                  </a:extLst>
                </p:cNvPr>
                <p:cNvSpPr/>
                <p:nvPr/>
              </p:nvSpPr>
              <p:spPr>
                <a:xfrm>
                  <a:off x="2161916" y="2833753"/>
                  <a:ext cx="69595" cy="4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2676" extrusionOk="0">
                      <a:moveTo>
                        <a:pt x="365" y="1"/>
                      </a:moveTo>
                      <a:lnTo>
                        <a:pt x="0" y="669"/>
                      </a:lnTo>
                      <a:lnTo>
                        <a:pt x="3648" y="2676"/>
                      </a:lnTo>
                      <a:lnTo>
                        <a:pt x="4013" y="2007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955;p121">
                  <a:extLst>
                    <a:ext uri="{FF2B5EF4-FFF2-40B4-BE49-F238E27FC236}">
                      <a16:creationId xmlns:a16="http://schemas.microsoft.com/office/drawing/2014/main" id="{1CA67B6E-DE14-1B83-1A5C-05587C63B1B1}"/>
                    </a:ext>
                  </a:extLst>
                </p:cNvPr>
                <p:cNvSpPr/>
                <p:nvPr/>
              </p:nvSpPr>
              <p:spPr>
                <a:xfrm>
                  <a:off x="2207770" y="2666121"/>
                  <a:ext cx="72249" cy="14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6" h="822" extrusionOk="0">
                      <a:moveTo>
                        <a:pt x="4165" y="1"/>
                      </a:moveTo>
                      <a:lnTo>
                        <a:pt x="1" y="62"/>
                      </a:lnTo>
                      <a:lnTo>
                        <a:pt x="1" y="822"/>
                      </a:lnTo>
                      <a:lnTo>
                        <a:pt x="4165" y="761"/>
                      </a:lnTo>
                      <a:lnTo>
                        <a:pt x="4165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956;p121">
                  <a:extLst>
                    <a:ext uri="{FF2B5EF4-FFF2-40B4-BE49-F238E27FC236}">
                      <a16:creationId xmlns:a16="http://schemas.microsoft.com/office/drawing/2014/main" id="{D818969E-BF6A-71AD-F11B-AF789A89242E}"/>
                    </a:ext>
                  </a:extLst>
                </p:cNvPr>
                <p:cNvSpPr/>
                <p:nvPr/>
              </p:nvSpPr>
              <p:spPr>
                <a:xfrm>
                  <a:off x="2158760" y="2466353"/>
                  <a:ext cx="68538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2" h="2797" extrusionOk="0">
                      <a:moveTo>
                        <a:pt x="3556" y="0"/>
                      </a:moveTo>
                      <a:lnTo>
                        <a:pt x="0" y="2158"/>
                      </a:lnTo>
                      <a:lnTo>
                        <a:pt x="395" y="2796"/>
                      </a:lnTo>
                      <a:lnTo>
                        <a:pt x="3952" y="669"/>
                      </a:lnTo>
                      <a:lnTo>
                        <a:pt x="355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957;p121">
                  <a:extLst>
                    <a:ext uri="{FF2B5EF4-FFF2-40B4-BE49-F238E27FC236}">
                      <a16:creationId xmlns:a16="http://schemas.microsoft.com/office/drawing/2014/main" id="{24A6F15A-9FA0-6F6C-1533-660131366FFC}"/>
                    </a:ext>
                  </a:extLst>
                </p:cNvPr>
                <p:cNvSpPr/>
                <p:nvPr/>
              </p:nvSpPr>
              <p:spPr>
                <a:xfrm>
                  <a:off x="2033824" y="2322965"/>
                  <a:ext cx="46409" cy="69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" h="4013" extrusionOk="0">
                      <a:moveTo>
                        <a:pt x="2006" y="0"/>
                      </a:moveTo>
                      <a:lnTo>
                        <a:pt x="0" y="3648"/>
                      </a:lnTo>
                      <a:lnTo>
                        <a:pt x="669" y="4013"/>
                      </a:lnTo>
                      <a:lnTo>
                        <a:pt x="2675" y="365"/>
                      </a:lnTo>
                      <a:lnTo>
                        <a:pt x="200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8" name="Google Shape;3961;p121">
              <a:extLst>
                <a:ext uri="{FF2B5EF4-FFF2-40B4-BE49-F238E27FC236}">
                  <a16:creationId xmlns:a16="http://schemas.microsoft.com/office/drawing/2014/main" id="{81E3EC87-C35A-357F-A356-968402E08464}"/>
                </a:ext>
              </a:extLst>
            </p:cNvPr>
            <p:cNvSpPr/>
            <p:nvPr/>
          </p:nvSpPr>
          <p:spPr>
            <a:xfrm>
              <a:off x="1802925" y="4326489"/>
              <a:ext cx="1251972" cy="110908"/>
            </a:xfrm>
            <a:custGeom>
              <a:avLst/>
              <a:gdLst/>
              <a:ahLst/>
              <a:cxnLst/>
              <a:rect l="l" t="t" r="r" b="b"/>
              <a:pathLst>
                <a:path w="72191" h="6049" extrusionOk="0">
                  <a:moveTo>
                    <a:pt x="1" y="0"/>
                  </a:moveTo>
                  <a:lnTo>
                    <a:pt x="1" y="6049"/>
                  </a:lnTo>
                  <a:lnTo>
                    <a:pt x="72191" y="6049"/>
                  </a:lnTo>
                  <a:lnTo>
                    <a:pt x="721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62;p121">
              <a:extLst>
                <a:ext uri="{FF2B5EF4-FFF2-40B4-BE49-F238E27FC236}">
                  <a16:creationId xmlns:a16="http://schemas.microsoft.com/office/drawing/2014/main" id="{AAD94024-CDA5-A95A-1F5D-DF7CDEC510A9}"/>
                </a:ext>
              </a:extLst>
            </p:cNvPr>
            <p:cNvSpPr/>
            <p:nvPr/>
          </p:nvSpPr>
          <p:spPr>
            <a:xfrm>
              <a:off x="822988" y="3650290"/>
              <a:ext cx="3211866" cy="322102"/>
            </a:xfrm>
            <a:custGeom>
              <a:avLst/>
              <a:gdLst/>
              <a:ahLst/>
              <a:cxnLst/>
              <a:rect l="l" t="t" r="r" b="b"/>
              <a:pathLst>
                <a:path w="185202" h="18573" extrusionOk="0">
                  <a:moveTo>
                    <a:pt x="0" y="1"/>
                  </a:moveTo>
                  <a:lnTo>
                    <a:pt x="0" y="18572"/>
                  </a:lnTo>
                  <a:lnTo>
                    <a:pt x="185201" y="18572"/>
                  </a:lnTo>
                  <a:lnTo>
                    <a:pt x="185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63;p121">
              <a:extLst>
                <a:ext uri="{FF2B5EF4-FFF2-40B4-BE49-F238E27FC236}">
                  <a16:creationId xmlns:a16="http://schemas.microsoft.com/office/drawing/2014/main" id="{BE3FDAF0-FB4C-A4BE-A90E-B4F9CA85D677}"/>
                </a:ext>
              </a:extLst>
            </p:cNvPr>
            <p:cNvSpPr/>
            <p:nvPr/>
          </p:nvSpPr>
          <p:spPr>
            <a:xfrm>
              <a:off x="2356950" y="3736743"/>
              <a:ext cx="124432" cy="106535"/>
            </a:xfrm>
            <a:custGeom>
              <a:avLst/>
              <a:gdLst/>
              <a:ahLst/>
              <a:cxnLst/>
              <a:rect l="l" t="t" r="r" b="b"/>
              <a:pathLst>
                <a:path w="7175" h="6143" extrusionOk="0">
                  <a:moveTo>
                    <a:pt x="4104" y="0"/>
                  </a:moveTo>
                  <a:cubicBezTo>
                    <a:pt x="1369" y="0"/>
                    <a:pt x="1" y="3314"/>
                    <a:pt x="1916" y="5228"/>
                  </a:cubicBezTo>
                  <a:cubicBezTo>
                    <a:pt x="2547" y="5860"/>
                    <a:pt x="3322" y="6142"/>
                    <a:pt x="4082" y="6142"/>
                  </a:cubicBezTo>
                  <a:cubicBezTo>
                    <a:pt x="5662" y="6142"/>
                    <a:pt x="7174" y="4918"/>
                    <a:pt x="7174" y="3070"/>
                  </a:cubicBezTo>
                  <a:cubicBezTo>
                    <a:pt x="7174" y="1368"/>
                    <a:pt x="5776" y="0"/>
                    <a:pt x="4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4023;p121">
            <a:extLst>
              <a:ext uri="{FF2B5EF4-FFF2-40B4-BE49-F238E27FC236}">
                <a16:creationId xmlns:a16="http://schemas.microsoft.com/office/drawing/2014/main" id="{AE39FE74-7A6C-B461-CC47-1E611101C1F4}"/>
              </a:ext>
            </a:extLst>
          </p:cNvPr>
          <p:cNvGrpSpPr/>
          <p:nvPr/>
        </p:nvGrpSpPr>
        <p:grpSpPr>
          <a:xfrm>
            <a:off x="1444951" y="1514679"/>
            <a:ext cx="1014861" cy="1220845"/>
            <a:chOff x="1475049" y="2274475"/>
            <a:chExt cx="804970" cy="968353"/>
          </a:xfrm>
        </p:grpSpPr>
        <p:sp>
          <p:nvSpPr>
            <p:cNvPr id="9" name="Google Shape;4024;p121">
              <a:extLst>
                <a:ext uri="{FF2B5EF4-FFF2-40B4-BE49-F238E27FC236}">
                  <a16:creationId xmlns:a16="http://schemas.microsoft.com/office/drawing/2014/main" id="{39BCACB4-0E1B-BE99-024B-6D86E768742A}"/>
                </a:ext>
              </a:extLst>
            </p:cNvPr>
            <p:cNvSpPr/>
            <p:nvPr/>
          </p:nvSpPr>
          <p:spPr>
            <a:xfrm>
              <a:off x="1475049" y="2674029"/>
              <a:ext cx="72249" cy="14776"/>
            </a:xfrm>
            <a:custGeom>
              <a:avLst/>
              <a:gdLst/>
              <a:ahLst/>
              <a:cxnLst/>
              <a:rect l="l" t="t" r="r" b="b"/>
              <a:pathLst>
                <a:path w="4166" h="852" extrusionOk="0">
                  <a:moveTo>
                    <a:pt x="4135" y="1"/>
                  </a:moveTo>
                  <a:lnTo>
                    <a:pt x="1" y="92"/>
                  </a:lnTo>
                  <a:lnTo>
                    <a:pt x="1" y="852"/>
                  </a:lnTo>
                  <a:lnTo>
                    <a:pt x="4165" y="761"/>
                  </a:lnTo>
                  <a:lnTo>
                    <a:pt x="41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26;p121">
              <a:extLst>
                <a:ext uri="{FF2B5EF4-FFF2-40B4-BE49-F238E27FC236}">
                  <a16:creationId xmlns:a16="http://schemas.microsoft.com/office/drawing/2014/main" id="{088FBF79-703B-2737-974B-F8E0DFB17476}"/>
                </a:ext>
              </a:extLst>
            </p:cNvPr>
            <p:cNvSpPr/>
            <p:nvPr/>
          </p:nvSpPr>
          <p:spPr>
            <a:xfrm>
              <a:off x="2077580" y="3075178"/>
              <a:ext cx="95418" cy="76463"/>
            </a:xfrm>
            <a:custGeom>
              <a:avLst/>
              <a:gdLst/>
              <a:ahLst/>
              <a:cxnLst/>
              <a:rect l="l" t="t" r="r" b="b"/>
              <a:pathLst>
                <a:path w="5502" h="4409" extrusionOk="0">
                  <a:moveTo>
                    <a:pt x="106" y="2425"/>
                  </a:moveTo>
                  <a:lnTo>
                    <a:pt x="61" y="2433"/>
                  </a:lnTo>
                  <a:cubicBezTo>
                    <a:pt x="78" y="2433"/>
                    <a:pt x="93" y="2430"/>
                    <a:pt x="106" y="2425"/>
                  </a:cubicBezTo>
                  <a:close/>
                  <a:moveTo>
                    <a:pt x="3860" y="1"/>
                  </a:moveTo>
                  <a:cubicBezTo>
                    <a:pt x="3252" y="92"/>
                    <a:pt x="2675" y="305"/>
                    <a:pt x="2189" y="670"/>
                  </a:cubicBezTo>
                  <a:cubicBezTo>
                    <a:pt x="1763" y="1004"/>
                    <a:pt x="1125" y="822"/>
                    <a:pt x="699" y="1156"/>
                  </a:cubicBezTo>
                  <a:cubicBezTo>
                    <a:pt x="672" y="1177"/>
                    <a:pt x="634" y="1182"/>
                    <a:pt x="593" y="1182"/>
                  </a:cubicBezTo>
                  <a:cubicBezTo>
                    <a:pt x="556" y="1182"/>
                    <a:pt x="515" y="1177"/>
                    <a:pt x="475" y="1177"/>
                  </a:cubicBezTo>
                  <a:cubicBezTo>
                    <a:pt x="369" y="1177"/>
                    <a:pt x="274" y="1208"/>
                    <a:pt x="274" y="1430"/>
                  </a:cubicBezTo>
                  <a:lnTo>
                    <a:pt x="426" y="1399"/>
                  </a:lnTo>
                  <a:lnTo>
                    <a:pt x="426" y="1399"/>
                  </a:lnTo>
                  <a:cubicBezTo>
                    <a:pt x="384" y="1511"/>
                    <a:pt x="323" y="1533"/>
                    <a:pt x="255" y="1533"/>
                  </a:cubicBezTo>
                  <a:cubicBezTo>
                    <a:pt x="210" y="1533"/>
                    <a:pt x="162" y="1523"/>
                    <a:pt x="113" y="1523"/>
                  </a:cubicBezTo>
                  <a:cubicBezTo>
                    <a:pt x="75" y="1523"/>
                    <a:pt x="37" y="1529"/>
                    <a:pt x="0" y="1551"/>
                  </a:cubicBezTo>
                  <a:cubicBezTo>
                    <a:pt x="61" y="1642"/>
                    <a:pt x="61" y="1764"/>
                    <a:pt x="31" y="1855"/>
                  </a:cubicBezTo>
                  <a:cubicBezTo>
                    <a:pt x="109" y="1829"/>
                    <a:pt x="210" y="1758"/>
                    <a:pt x="314" y="1758"/>
                  </a:cubicBezTo>
                  <a:cubicBezTo>
                    <a:pt x="331" y="1758"/>
                    <a:pt x="348" y="1760"/>
                    <a:pt x="365" y="1764"/>
                  </a:cubicBezTo>
                  <a:lnTo>
                    <a:pt x="426" y="1977"/>
                  </a:lnTo>
                  <a:cubicBezTo>
                    <a:pt x="380" y="2022"/>
                    <a:pt x="312" y="2022"/>
                    <a:pt x="247" y="2022"/>
                  </a:cubicBezTo>
                  <a:cubicBezTo>
                    <a:pt x="183" y="2022"/>
                    <a:pt x="122" y="2022"/>
                    <a:pt x="91" y="2068"/>
                  </a:cubicBezTo>
                  <a:cubicBezTo>
                    <a:pt x="91" y="2129"/>
                    <a:pt x="122" y="2281"/>
                    <a:pt x="152" y="2341"/>
                  </a:cubicBezTo>
                  <a:cubicBezTo>
                    <a:pt x="152" y="2385"/>
                    <a:pt x="137" y="2413"/>
                    <a:pt x="106" y="2425"/>
                  </a:cubicBezTo>
                  <a:lnTo>
                    <a:pt x="106" y="2425"/>
                  </a:lnTo>
                  <a:lnTo>
                    <a:pt x="243" y="2402"/>
                  </a:lnTo>
                  <a:cubicBezTo>
                    <a:pt x="274" y="2463"/>
                    <a:pt x="304" y="2615"/>
                    <a:pt x="334" y="2676"/>
                  </a:cubicBezTo>
                  <a:cubicBezTo>
                    <a:pt x="334" y="2737"/>
                    <a:pt x="304" y="2767"/>
                    <a:pt x="243" y="2767"/>
                  </a:cubicBezTo>
                  <a:cubicBezTo>
                    <a:pt x="274" y="2919"/>
                    <a:pt x="243" y="3071"/>
                    <a:pt x="334" y="3132"/>
                  </a:cubicBezTo>
                  <a:lnTo>
                    <a:pt x="456" y="3071"/>
                  </a:lnTo>
                  <a:lnTo>
                    <a:pt x="456" y="3071"/>
                  </a:lnTo>
                  <a:cubicBezTo>
                    <a:pt x="304" y="3192"/>
                    <a:pt x="274" y="3557"/>
                    <a:pt x="334" y="3770"/>
                  </a:cubicBezTo>
                  <a:cubicBezTo>
                    <a:pt x="338" y="3762"/>
                    <a:pt x="342" y="3759"/>
                    <a:pt x="346" y="3759"/>
                  </a:cubicBezTo>
                  <a:cubicBezTo>
                    <a:pt x="367" y="3759"/>
                    <a:pt x="388" y="3854"/>
                    <a:pt x="409" y="3854"/>
                  </a:cubicBezTo>
                  <a:cubicBezTo>
                    <a:pt x="414" y="3854"/>
                    <a:pt x="418" y="3849"/>
                    <a:pt x="423" y="3839"/>
                  </a:cubicBezTo>
                  <a:lnTo>
                    <a:pt x="423" y="3839"/>
                  </a:lnTo>
                  <a:cubicBezTo>
                    <a:pt x="333" y="4081"/>
                    <a:pt x="276" y="4378"/>
                    <a:pt x="456" y="4408"/>
                  </a:cubicBezTo>
                  <a:cubicBezTo>
                    <a:pt x="2158" y="4226"/>
                    <a:pt x="3800" y="3557"/>
                    <a:pt x="5441" y="3041"/>
                  </a:cubicBezTo>
                  <a:cubicBezTo>
                    <a:pt x="5502" y="2919"/>
                    <a:pt x="5441" y="2797"/>
                    <a:pt x="5411" y="2676"/>
                  </a:cubicBezTo>
                  <a:cubicBezTo>
                    <a:pt x="5287" y="2696"/>
                    <a:pt x="5163" y="2759"/>
                    <a:pt x="5039" y="2759"/>
                  </a:cubicBezTo>
                  <a:cubicBezTo>
                    <a:pt x="4980" y="2759"/>
                    <a:pt x="4922" y="2745"/>
                    <a:pt x="4863" y="2706"/>
                  </a:cubicBezTo>
                  <a:cubicBezTo>
                    <a:pt x="4861" y="2708"/>
                    <a:pt x="4858" y="2708"/>
                    <a:pt x="4855" y="2708"/>
                  </a:cubicBezTo>
                  <a:cubicBezTo>
                    <a:pt x="4805" y="2708"/>
                    <a:pt x="4830" y="2425"/>
                    <a:pt x="4772" y="2281"/>
                  </a:cubicBezTo>
                  <a:lnTo>
                    <a:pt x="4590" y="2341"/>
                  </a:lnTo>
                  <a:cubicBezTo>
                    <a:pt x="4468" y="2129"/>
                    <a:pt x="4529" y="1916"/>
                    <a:pt x="4438" y="1703"/>
                  </a:cubicBezTo>
                  <a:cubicBezTo>
                    <a:pt x="4400" y="1627"/>
                    <a:pt x="4346" y="1615"/>
                    <a:pt x="4292" y="1615"/>
                  </a:cubicBezTo>
                  <a:cubicBezTo>
                    <a:pt x="4265" y="1615"/>
                    <a:pt x="4237" y="1618"/>
                    <a:pt x="4211" y="1618"/>
                  </a:cubicBezTo>
                  <a:cubicBezTo>
                    <a:pt x="4166" y="1618"/>
                    <a:pt x="4126" y="1608"/>
                    <a:pt x="4104" y="1551"/>
                  </a:cubicBezTo>
                  <a:cubicBezTo>
                    <a:pt x="3921" y="1460"/>
                    <a:pt x="4164" y="1338"/>
                    <a:pt x="4286" y="1308"/>
                  </a:cubicBezTo>
                  <a:cubicBezTo>
                    <a:pt x="4225" y="1156"/>
                    <a:pt x="4377" y="1278"/>
                    <a:pt x="4347" y="1126"/>
                  </a:cubicBezTo>
                  <a:cubicBezTo>
                    <a:pt x="4316" y="852"/>
                    <a:pt x="4195" y="609"/>
                    <a:pt x="3982" y="396"/>
                  </a:cubicBezTo>
                  <a:cubicBezTo>
                    <a:pt x="3921" y="366"/>
                    <a:pt x="3921" y="123"/>
                    <a:pt x="3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28;p121">
              <a:extLst>
                <a:ext uri="{FF2B5EF4-FFF2-40B4-BE49-F238E27FC236}">
                  <a16:creationId xmlns:a16="http://schemas.microsoft.com/office/drawing/2014/main" id="{F7BF1ACB-0996-887E-A83F-A956601A0DCB}"/>
                </a:ext>
              </a:extLst>
            </p:cNvPr>
            <p:cNvSpPr/>
            <p:nvPr/>
          </p:nvSpPr>
          <p:spPr>
            <a:xfrm>
              <a:off x="1572046" y="2374628"/>
              <a:ext cx="610976" cy="709013"/>
            </a:xfrm>
            <a:custGeom>
              <a:avLst/>
              <a:gdLst/>
              <a:ahLst/>
              <a:cxnLst/>
              <a:rect l="l" t="t" r="r" b="b"/>
              <a:pathLst>
                <a:path w="35230" h="40883" extrusionOk="0">
                  <a:moveTo>
                    <a:pt x="17630" y="760"/>
                  </a:moveTo>
                  <a:cubicBezTo>
                    <a:pt x="23618" y="760"/>
                    <a:pt x="27418" y="3587"/>
                    <a:pt x="29545" y="5988"/>
                  </a:cubicBezTo>
                  <a:cubicBezTo>
                    <a:pt x="32706" y="9544"/>
                    <a:pt x="34439" y="14621"/>
                    <a:pt x="33953" y="18937"/>
                  </a:cubicBezTo>
                  <a:cubicBezTo>
                    <a:pt x="33071" y="26414"/>
                    <a:pt x="29515" y="29606"/>
                    <a:pt x="26931" y="31916"/>
                  </a:cubicBezTo>
                  <a:cubicBezTo>
                    <a:pt x="25776" y="32949"/>
                    <a:pt x="24834" y="33770"/>
                    <a:pt x="24469" y="34742"/>
                  </a:cubicBezTo>
                  <a:cubicBezTo>
                    <a:pt x="23922" y="36110"/>
                    <a:pt x="23253" y="39150"/>
                    <a:pt x="23041" y="40122"/>
                  </a:cubicBezTo>
                  <a:lnTo>
                    <a:pt x="12189" y="40122"/>
                  </a:lnTo>
                  <a:cubicBezTo>
                    <a:pt x="11977" y="39150"/>
                    <a:pt x="11308" y="36110"/>
                    <a:pt x="10761" y="34742"/>
                  </a:cubicBezTo>
                  <a:cubicBezTo>
                    <a:pt x="10396" y="33770"/>
                    <a:pt x="9454" y="32949"/>
                    <a:pt x="8299" y="31916"/>
                  </a:cubicBezTo>
                  <a:cubicBezTo>
                    <a:pt x="5715" y="29575"/>
                    <a:pt x="2159" y="26414"/>
                    <a:pt x="1277" y="18937"/>
                  </a:cubicBezTo>
                  <a:cubicBezTo>
                    <a:pt x="791" y="14651"/>
                    <a:pt x="2523" y="9575"/>
                    <a:pt x="5685" y="5988"/>
                  </a:cubicBezTo>
                  <a:cubicBezTo>
                    <a:pt x="7812" y="3617"/>
                    <a:pt x="11612" y="760"/>
                    <a:pt x="17630" y="760"/>
                  </a:cubicBezTo>
                  <a:close/>
                  <a:moveTo>
                    <a:pt x="17600" y="0"/>
                  </a:moveTo>
                  <a:cubicBezTo>
                    <a:pt x="11308" y="0"/>
                    <a:pt x="7326" y="2979"/>
                    <a:pt x="5107" y="5502"/>
                  </a:cubicBezTo>
                  <a:cubicBezTo>
                    <a:pt x="1794" y="9210"/>
                    <a:pt x="1" y="14529"/>
                    <a:pt x="517" y="19028"/>
                  </a:cubicBezTo>
                  <a:cubicBezTo>
                    <a:pt x="1429" y="26809"/>
                    <a:pt x="5259" y="30213"/>
                    <a:pt x="7782" y="32493"/>
                  </a:cubicBezTo>
                  <a:cubicBezTo>
                    <a:pt x="8876" y="33466"/>
                    <a:pt x="9727" y="34226"/>
                    <a:pt x="10062" y="35046"/>
                  </a:cubicBezTo>
                  <a:cubicBezTo>
                    <a:pt x="10700" y="36566"/>
                    <a:pt x="11521" y="40548"/>
                    <a:pt x="11521" y="40578"/>
                  </a:cubicBezTo>
                  <a:lnTo>
                    <a:pt x="11581" y="40882"/>
                  </a:lnTo>
                  <a:lnTo>
                    <a:pt x="23649" y="40882"/>
                  </a:lnTo>
                  <a:lnTo>
                    <a:pt x="23709" y="40578"/>
                  </a:lnTo>
                  <a:cubicBezTo>
                    <a:pt x="23709" y="40548"/>
                    <a:pt x="24530" y="36566"/>
                    <a:pt x="25168" y="35046"/>
                  </a:cubicBezTo>
                  <a:cubicBezTo>
                    <a:pt x="25472" y="34226"/>
                    <a:pt x="26354" y="33466"/>
                    <a:pt x="27448" y="32493"/>
                  </a:cubicBezTo>
                  <a:cubicBezTo>
                    <a:pt x="29971" y="30213"/>
                    <a:pt x="33770" y="26809"/>
                    <a:pt x="34682" y="19028"/>
                  </a:cubicBezTo>
                  <a:cubicBezTo>
                    <a:pt x="35229" y="14499"/>
                    <a:pt x="33406" y="9210"/>
                    <a:pt x="30092" y="5471"/>
                  </a:cubicBezTo>
                  <a:cubicBezTo>
                    <a:pt x="27874" y="2979"/>
                    <a:pt x="23892" y="0"/>
                    <a:pt x="17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29;p121">
              <a:extLst>
                <a:ext uri="{FF2B5EF4-FFF2-40B4-BE49-F238E27FC236}">
                  <a16:creationId xmlns:a16="http://schemas.microsoft.com/office/drawing/2014/main" id="{47AA8FB9-B7F0-5494-3174-E0F935F61BD0}"/>
                </a:ext>
              </a:extLst>
            </p:cNvPr>
            <p:cNvSpPr/>
            <p:nvPr/>
          </p:nvSpPr>
          <p:spPr>
            <a:xfrm>
              <a:off x="1572046" y="2374628"/>
              <a:ext cx="610976" cy="709013"/>
            </a:xfrm>
            <a:custGeom>
              <a:avLst/>
              <a:gdLst/>
              <a:ahLst/>
              <a:cxnLst/>
              <a:rect l="l" t="t" r="r" b="b"/>
              <a:pathLst>
                <a:path w="35230" h="40883" extrusionOk="0">
                  <a:moveTo>
                    <a:pt x="17630" y="760"/>
                  </a:moveTo>
                  <a:cubicBezTo>
                    <a:pt x="23618" y="760"/>
                    <a:pt x="27418" y="3587"/>
                    <a:pt x="29545" y="5988"/>
                  </a:cubicBezTo>
                  <a:cubicBezTo>
                    <a:pt x="32706" y="9544"/>
                    <a:pt x="34439" y="14621"/>
                    <a:pt x="33953" y="18937"/>
                  </a:cubicBezTo>
                  <a:cubicBezTo>
                    <a:pt x="33071" y="26414"/>
                    <a:pt x="29515" y="29606"/>
                    <a:pt x="26931" y="31916"/>
                  </a:cubicBezTo>
                  <a:cubicBezTo>
                    <a:pt x="25776" y="32949"/>
                    <a:pt x="24834" y="33770"/>
                    <a:pt x="24469" y="34742"/>
                  </a:cubicBezTo>
                  <a:cubicBezTo>
                    <a:pt x="23922" y="36110"/>
                    <a:pt x="23253" y="39150"/>
                    <a:pt x="23041" y="40122"/>
                  </a:cubicBezTo>
                  <a:lnTo>
                    <a:pt x="12189" y="40122"/>
                  </a:lnTo>
                  <a:cubicBezTo>
                    <a:pt x="11977" y="39150"/>
                    <a:pt x="11308" y="36110"/>
                    <a:pt x="10761" y="34742"/>
                  </a:cubicBezTo>
                  <a:cubicBezTo>
                    <a:pt x="10396" y="33770"/>
                    <a:pt x="9454" y="32949"/>
                    <a:pt x="8299" y="31916"/>
                  </a:cubicBezTo>
                  <a:cubicBezTo>
                    <a:pt x="5715" y="29575"/>
                    <a:pt x="2159" y="26414"/>
                    <a:pt x="1277" y="18937"/>
                  </a:cubicBezTo>
                  <a:cubicBezTo>
                    <a:pt x="791" y="14651"/>
                    <a:pt x="2523" y="9575"/>
                    <a:pt x="5685" y="5988"/>
                  </a:cubicBezTo>
                  <a:cubicBezTo>
                    <a:pt x="7812" y="3617"/>
                    <a:pt x="11612" y="760"/>
                    <a:pt x="17630" y="760"/>
                  </a:cubicBezTo>
                  <a:close/>
                  <a:moveTo>
                    <a:pt x="17600" y="0"/>
                  </a:moveTo>
                  <a:cubicBezTo>
                    <a:pt x="11308" y="0"/>
                    <a:pt x="7326" y="2979"/>
                    <a:pt x="5107" y="5502"/>
                  </a:cubicBezTo>
                  <a:cubicBezTo>
                    <a:pt x="1794" y="9210"/>
                    <a:pt x="1" y="14529"/>
                    <a:pt x="517" y="19028"/>
                  </a:cubicBezTo>
                  <a:cubicBezTo>
                    <a:pt x="1429" y="26809"/>
                    <a:pt x="5259" y="30213"/>
                    <a:pt x="7782" y="32493"/>
                  </a:cubicBezTo>
                  <a:cubicBezTo>
                    <a:pt x="8876" y="33466"/>
                    <a:pt x="9727" y="34226"/>
                    <a:pt x="10062" y="35046"/>
                  </a:cubicBezTo>
                  <a:cubicBezTo>
                    <a:pt x="10700" y="36566"/>
                    <a:pt x="11521" y="40548"/>
                    <a:pt x="11521" y="40578"/>
                  </a:cubicBezTo>
                  <a:lnTo>
                    <a:pt x="11581" y="40882"/>
                  </a:lnTo>
                  <a:lnTo>
                    <a:pt x="23649" y="40882"/>
                  </a:lnTo>
                  <a:lnTo>
                    <a:pt x="23709" y="40578"/>
                  </a:lnTo>
                  <a:cubicBezTo>
                    <a:pt x="23709" y="40548"/>
                    <a:pt x="24530" y="36566"/>
                    <a:pt x="25168" y="35046"/>
                  </a:cubicBezTo>
                  <a:cubicBezTo>
                    <a:pt x="25472" y="34226"/>
                    <a:pt x="26354" y="33466"/>
                    <a:pt x="27448" y="32493"/>
                  </a:cubicBezTo>
                  <a:cubicBezTo>
                    <a:pt x="29971" y="30213"/>
                    <a:pt x="33770" y="26809"/>
                    <a:pt x="34682" y="19028"/>
                  </a:cubicBezTo>
                  <a:cubicBezTo>
                    <a:pt x="35229" y="14499"/>
                    <a:pt x="33406" y="9210"/>
                    <a:pt x="30092" y="5471"/>
                  </a:cubicBezTo>
                  <a:cubicBezTo>
                    <a:pt x="27874" y="2979"/>
                    <a:pt x="23892" y="0"/>
                    <a:pt x="17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30;p121">
              <a:extLst>
                <a:ext uri="{FF2B5EF4-FFF2-40B4-BE49-F238E27FC236}">
                  <a16:creationId xmlns:a16="http://schemas.microsoft.com/office/drawing/2014/main" id="{3B42CAB5-7F06-8189-A0D2-5E4333BEA6A4}"/>
                </a:ext>
              </a:extLst>
            </p:cNvPr>
            <p:cNvSpPr/>
            <p:nvPr/>
          </p:nvSpPr>
          <p:spPr>
            <a:xfrm>
              <a:off x="1763403" y="2771563"/>
              <a:ext cx="71711" cy="306806"/>
            </a:xfrm>
            <a:custGeom>
              <a:avLst/>
              <a:gdLst/>
              <a:ahLst/>
              <a:cxnLst/>
              <a:rect l="l" t="t" r="r" b="b"/>
              <a:pathLst>
                <a:path w="4135" h="17691" extrusionOk="0">
                  <a:moveTo>
                    <a:pt x="730" y="0"/>
                  </a:moveTo>
                  <a:lnTo>
                    <a:pt x="0" y="152"/>
                  </a:lnTo>
                  <a:lnTo>
                    <a:pt x="3405" y="17690"/>
                  </a:lnTo>
                  <a:lnTo>
                    <a:pt x="4134" y="17538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31;p121">
              <a:extLst>
                <a:ext uri="{FF2B5EF4-FFF2-40B4-BE49-F238E27FC236}">
                  <a16:creationId xmlns:a16="http://schemas.microsoft.com/office/drawing/2014/main" id="{D37B2242-0D39-6DE1-35C4-8E08A31526B6}"/>
                </a:ext>
              </a:extLst>
            </p:cNvPr>
            <p:cNvSpPr/>
            <p:nvPr/>
          </p:nvSpPr>
          <p:spPr>
            <a:xfrm>
              <a:off x="1919954" y="2771563"/>
              <a:ext cx="72249" cy="306806"/>
            </a:xfrm>
            <a:custGeom>
              <a:avLst/>
              <a:gdLst/>
              <a:ahLst/>
              <a:cxnLst/>
              <a:rect l="l" t="t" r="r" b="b"/>
              <a:pathLst>
                <a:path w="4166" h="17691" extrusionOk="0">
                  <a:moveTo>
                    <a:pt x="3405" y="0"/>
                  </a:moveTo>
                  <a:lnTo>
                    <a:pt x="1" y="17538"/>
                  </a:lnTo>
                  <a:lnTo>
                    <a:pt x="761" y="17690"/>
                  </a:lnTo>
                  <a:lnTo>
                    <a:pt x="4165" y="152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32;p121">
              <a:extLst>
                <a:ext uri="{FF2B5EF4-FFF2-40B4-BE49-F238E27FC236}">
                  <a16:creationId xmlns:a16="http://schemas.microsoft.com/office/drawing/2014/main" id="{BB56440E-E4A2-180C-D2A3-3CC89DB90525}"/>
                </a:ext>
              </a:extLst>
            </p:cNvPr>
            <p:cNvSpPr/>
            <p:nvPr/>
          </p:nvSpPr>
          <p:spPr>
            <a:xfrm>
              <a:off x="1768675" y="2748897"/>
              <a:ext cx="220354" cy="129167"/>
            </a:xfrm>
            <a:custGeom>
              <a:avLst/>
              <a:gdLst/>
              <a:ahLst/>
              <a:cxnLst/>
              <a:rect l="l" t="t" r="r" b="b"/>
              <a:pathLst>
                <a:path w="12706" h="7448" extrusionOk="0">
                  <a:moveTo>
                    <a:pt x="3648" y="760"/>
                  </a:moveTo>
                  <a:cubicBezTo>
                    <a:pt x="4104" y="760"/>
                    <a:pt x="4316" y="1094"/>
                    <a:pt x="4316" y="1824"/>
                  </a:cubicBezTo>
                  <a:cubicBezTo>
                    <a:pt x="4286" y="2614"/>
                    <a:pt x="4073" y="3374"/>
                    <a:pt x="3709" y="4073"/>
                  </a:cubicBezTo>
                  <a:cubicBezTo>
                    <a:pt x="3374" y="3344"/>
                    <a:pt x="3192" y="2523"/>
                    <a:pt x="3161" y="1733"/>
                  </a:cubicBezTo>
                  <a:cubicBezTo>
                    <a:pt x="3161" y="1277"/>
                    <a:pt x="3253" y="760"/>
                    <a:pt x="3648" y="760"/>
                  </a:cubicBezTo>
                  <a:close/>
                  <a:moveTo>
                    <a:pt x="8680" y="754"/>
                  </a:moveTo>
                  <a:cubicBezTo>
                    <a:pt x="8785" y="754"/>
                    <a:pt x="8880" y="837"/>
                    <a:pt x="8906" y="942"/>
                  </a:cubicBezTo>
                  <a:cubicBezTo>
                    <a:pt x="9241" y="1489"/>
                    <a:pt x="9119" y="3040"/>
                    <a:pt x="8541" y="4438"/>
                  </a:cubicBezTo>
                  <a:cubicBezTo>
                    <a:pt x="8511" y="4377"/>
                    <a:pt x="8481" y="4347"/>
                    <a:pt x="8450" y="4316"/>
                  </a:cubicBezTo>
                  <a:cubicBezTo>
                    <a:pt x="7873" y="3313"/>
                    <a:pt x="7721" y="1793"/>
                    <a:pt x="8146" y="1064"/>
                  </a:cubicBezTo>
                  <a:cubicBezTo>
                    <a:pt x="8230" y="897"/>
                    <a:pt x="8389" y="756"/>
                    <a:pt x="8578" y="756"/>
                  </a:cubicBezTo>
                  <a:cubicBezTo>
                    <a:pt x="8596" y="756"/>
                    <a:pt x="8614" y="757"/>
                    <a:pt x="8633" y="760"/>
                  </a:cubicBezTo>
                  <a:cubicBezTo>
                    <a:pt x="8649" y="756"/>
                    <a:pt x="8665" y="754"/>
                    <a:pt x="8680" y="754"/>
                  </a:cubicBezTo>
                  <a:close/>
                  <a:moveTo>
                    <a:pt x="3678" y="0"/>
                  </a:moveTo>
                  <a:cubicBezTo>
                    <a:pt x="3374" y="0"/>
                    <a:pt x="2402" y="122"/>
                    <a:pt x="2402" y="1733"/>
                  </a:cubicBezTo>
                  <a:cubicBezTo>
                    <a:pt x="2462" y="2796"/>
                    <a:pt x="2736" y="3860"/>
                    <a:pt x="3222" y="4803"/>
                  </a:cubicBezTo>
                  <a:cubicBezTo>
                    <a:pt x="3070" y="4985"/>
                    <a:pt x="2888" y="5076"/>
                    <a:pt x="2675" y="5107"/>
                  </a:cubicBezTo>
                  <a:cubicBezTo>
                    <a:pt x="1611" y="5107"/>
                    <a:pt x="912" y="2796"/>
                    <a:pt x="760" y="1976"/>
                  </a:cubicBezTo>
                  <a:lnTo>
                    <a:pt x="0" y="2128"/>
                  </a:lnTo>
                  <a:cubicBezTo>
                    <a:pt x="61" y="2523"/>
                    <a:pt x="760" y="5866"/>
                    <a:pt x="2645" y="5866"/>
                  </a:cubicBezTo>
                  <a:cubicBezTo>
                    <a:pt x="2979" y="5866"/>
                    <a:pt x="3313" y="5714"/>
                    <a:pt x="3557" y="5502"/>
                  </a:cubicBezTo>
                  <a:cubicBezTo>
                    <a:pt x="4256" y="6596"/>
                    <a:pt x="5198" y="7447"/>
                    <a:pt x="6292" y="7447"/>
                  </a:cubicBezTo>
                  <a:cubicBezTo>
                    <a:pt x="7174" y="7447"/>
                    <a:pt x="8055" y="6839"/>
                    <a:pt x="8724" y="5714"/>
                  </a:cubicBezTo>
                  <a:cubicBezTo>
                    <a:pt x="9089" y="5958"/>
                    <a:pt x="9514" y="6110"/>
                    <a:pt x="9940" y="6110"/>
                  </a:cubicBezTo>
                  <a:cubicBezTo>
                    <a:pt x="11551" y="6110"/>
                    <a:pt x="12523" y="3009"/>
                    <a:pt x="12706" y="2401"/>
                  </a:cubicBezTo>
                  <a:lnTo>
                    <a:pt x="11976" y="2189"/>
                  </a:lnTo>
                  <a:cubicBezTo>
                    <a:pt x="11581" y="3496"/>
                    <a:pt x="10700" y="5350"/>
                    <a:pt x="9940" y="5350"/>
                  </a:cubicBezTo>
                  <a:cubicBezTo>
                    <a:pt x="9636" y="5350"/>
                    <a:pt x="9332" y="5228"/>
                    <a:pt x="9089" y="5046"/>
                  </a:cubicBezTo>
                  <a:cubicBezTo>
                    <a:pt x="9788" y="3556"/>
                    <a:pt x="10152" y="1520"/>
                    <a:pt x="9575" y="578"/>
                  </a:cubicBezTo>
                  <a:cubicBezTo>
                    <a:pt x="9393" y="213"/>
                    <a:pt x="9058" y="0"/>
                    <a:pt x="8663" y="0"/>
                  </a:cubicBezTo>
                  <a:cubicBezTo>
                    <a:pt x="8177" y="0"/>
                    <a:pt x="7721" y="274"/>
                    <a:pt x="7508" y="699"/>
                  </a:cubicBezTo>
                  <a:cubicBezTo>
                    <a:pt x="6961" y="1672"/>
                    <a:pt x="7082" y="3465"/>
                    <a:pt x="7812" y="4711"/>
                  </a:cubicBezTo>
                  <a:cubicBezTo>
                    <a:pt x="7903" y="4863"/>
                    <a:pt x="8025" y="5046"/>
                    <a:pt x="8177" y="5198"/>
                  </a:cubicBezTo>
                  <a:cubicBezTo>
                    <a:pt x="7842" y="5775"/>
                    <a:pt x="7174" y="6687"/>
                    <a:pt x="6292" y="6687"/>
                  </a:cubicBezTo>
                  <a:cubicBezTo>
                    <a:pt x="5502" y="6687"/>
                    <a:pt x="4712" y="5927"/>
                    <a:pt x="4134" y="4894"/>
                  </a:cubicBezTo>
                  <a:cubicBezTo>
                    <a:pt x="4712" y="3982"/>
                    <a:pt x="5076" y="2918"/>
                    <a:pt x="5107" y="1824"/>
                  </a:cubicBezTo>
                  <a:cubicBezTo>
                    <a:pt x="5107" y="669"/>
                    <a:pt x="4560" y="0"/>
                    <a:pt x="3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33;p121">
              <a:extLst>
                <a:ext uri="{FF2B5EF4-FFF2-40B4-BE49-F238E27FC236}">
                  <a16:creationId xmlns:a16="http://schemas.microsoft.com/office/drawing/2014/main" id="{E68D304F-0562-484D-6384-39C0288FD7D7}"/>
                </a:ext>
              </a:extLst>
            </p:cNvPr>
            <p:cNvSpPr/>
            <p:nvPr/>
          </p:nvSpPr>
          <p:spPr>
            <a:xfrm>
              <a:off x="1748644" y="3070444"/>
              <a:ext cx="258837" cy="61167"/>
            </a:xfrm>
            <a:custGeom>
              <a:avLst/>
              <a:gdLst/>
              <a:ahLst/>
              <a:cxnLst/>
              <a:rect l="l" t="t" r="r" b="b"/>
              <a:pathLst>
                <a:path w="14925" h="3527" extrusionOk="0">
                  <a:moveTo>
                    <a:pt x="14165" y="760"/>
                  </a:moveTo>
                  <a:lnTo>
                    <a:pt x="14165" y="2766"/>
                  </a:lnTo>
                  <a:lnTo>
                    <a:pt x="760" y="2766"/>
                  </a:lnTo>
                  <a:lnTo>
                    <a:pt x="760" y="760"/>
                  </a:lnTo>
                  <a:close/>
                  <a:moveTo>
                    <a:pt x="0" y="0"/>
                  </a:moveTo>
                  <a:lnTo>
                    <a:pt x="0" y="3526"/>
                  </a:lnTo>
                  <a:lnTo>
                    <a:pt x="14924" y="3526"/>
                  </a:lnTo>
                  <a:lnTo>
                    <a:pt x="14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34;p121">
              <a:extLst>
                <a:ext uri="{FF2B5EF4-FFF2-40B4-BE49-F238E27FC236}">
                  <a16:creationId xmlns:a16="http://schemas.microsoft.com/office/drawing/2014/main" id="{CEA14ACE-1123-2C2A-874E-15F5C2B3DF30}"/>
                </a:ext>
              </a:extLst>
            </p:cNvPr>
            <p:cNvSpPr/>
            <p:nvPr/>
          </p:nvSpPr>
          <p:spPr>
            <a:xfrm>
              <a:off x="1748644" y="3125784"/>
              <a:ext cx="258837" cy="61167"/>
            </a:xfrm>
            <a:custGeom>
              <a:avLst/>
              <a:gdLst/>
              <a:ahLst/>
              <a:cxnLst/>
              <a:rect l="l" t="t" r="r" b="b"/>
              <a:pathLst>
                <a:path w="14925" h="3527" extrusionOk="0">
                  <a:moveTo>
                    <a:pt x="14165" y="761"/>
                  </a:moveTo>
                  <a:lnTo>
                    <a:pt x="14165" y="2767"/>
                  </a:lnTo>
                  <a:lnTo>
                    <a:pt x="760" y="2767"/>
                  </a:lnTo>
                  <a:lnTo>
                    <a:pt x="760" y="761"/>
                  </a:lnTo>
                  <a:close/>
                  <a:moveTo>
                    <a:pt x="0" y="1"/>
                  </a:moveTo>
                  <a:lnTo>
                    <a:pt x="0" y="3527"/>
                  </a:lnTo>
                  <a:lnTo>
                    <a:pt x="14924" y="3527"/>
                  </a:lnTo>
                  <a:lnTo>
                    <a:pt x="14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5;p121">
              <a:extLst>
                <a:ext uri="{FF2B5EF4-FFF2-40B4-BE49-F238E27FC236}">
                  <a16:creationId xmlns:a16="http://schemas.microsoft.com/office/drawing/2014/main" id="{39D69DD4-AB21-DFB6-13AC-3240E6C1F2BC}"/>
                </a:ext>
              </a:extLst>
            </p:cNvPr>
            <p:cNvSpPr/>
            <p:nvPr/>
          </p:nvSpPr>
          <p:spPr>
            <a:xfrm>
              <a:off x="1748644" y="3181661"/>
              <a:ext cx="258837" cy="61167"/>
            </a:xfrm>
            <a:custGeom>
              <a:avLst/>
              <a:gdLst/>
              <a:ahLst/>
              <a:cxnLst/>
              <a:rect l="l" t="t" r="r" b="b"/>
              <a:pathLst>
                <a:path w="14925" h="3527" extrusionOk="0">
                  <a:moveTo>
                    <a:pt x="14165" y="761"/>
                  </a:moveTo>
                  <a:lnTo>
                    <a:pt x="14165" y="2767"/>
                  </a:lnTo>
                  <a:lnTo>
                    <a:pt x="760" y="2767"/>
                  </a:lnTo>
                  <a:lnTo>
                    <a:pt x="760" y="761"/>
                  </a:lnTo>
                  <a:close/>
                  <a:moveTo>
                    <a:pt x="0" y="1"/>
                  </a:moveTo>
                  <a:lnTo>
                    <a:pt x="0" y="3527"/>
                  </a:lnTo>
                  <a:lnTo>
                    <a:pt x="14924" y="3527"/>
                  </a:lnTo>
                  <a:lnTo>
                    <a:pt x="14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36;p121">
              <a:extLst>
                <a:ext uri="{FF2B5EF4-FFF2-40B4-BE49-F238E27FC236}">
                  <a16:creationId xmlns:a16="http://schemas.microsoft.com/office/drawing/2014/main" id="{862F0459-20A0-572B-D374-F9B694D53E31}"/>
                </a:ext>
              </a:extLst>
            </p:cNvPr>
            <p:cNvSpPr/>
            <p:nvPr/>
          </p:nvSpPr>
          <p:spPr>
            <a:xfrm>
              <a:off x="1866192" y="2274475"/>
              <a:ext cx="14776" cy="72232"/>
            </a:xfrm>
            <a:custGeom>
              <a:avLst/>
              <a:gdLst/>
              <a:ahLst/>
              <a:cxnLst/>
              <a:rect l="l" t="t" r="r" b="b"/>
              <a:pathLst>
                <a:path w="852" h="4165" extrusionOk="0">
                  <a:moveTo>
                    <a:pt x="0" y="0"/>
                  </a:moveTo>
                  <a:lnTo>
                    <a:pt x="92" y="4164"/>
                  </a:lnTo>
                  <a:lnTo>
                    <a:pt x="852" y="416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37;p121">
              <a:extLst>
                <a:ext uri="{FF2B5EF4-FFF2-40B4-BE49-F238E27FC236}">
                  <a16:creationId xmlns:a16="http://schemas.microsoft.com/office/drawing/2014/main" id="{8DD442B1-8538-0940-063B-C0C357CCACEA}"/>
                </a:ext>
              </a:extLst>
            </p:cNvPr>
            <p:cNvSpPr/>
            <p:nvPr/>
          </p:nvSpPr>
          <p:spPr>
            <a:xfrm>
              <a:off x="1666406" y="2327179"/>
              <a:ext cx="48507" cy="69075"/>
            </a:xfrm>
            <a:custGeom>
              <a:avLst/>
              <a:gdLst/>
              <a:ahLst/>
              <a:cxnLst/>
              <a:rect l="l" t="t" r="r" b="b"/>
              <a:pathLst>
                <a:path w="2797" h="3983" extrusionOk="0">
                  <a:moveTo>
                    <a:pt x="669" y="1"/>
                  </a:moveTo>
                  <a:lnTo>
                    <a:pt x="0" y="396"/>
                  </a:lnTo>
                  <a:lnTo>
                    <a:pt x="2159" y="3982"/>
                  </a:lnTo>
                  <a:lnTo>
                    <a:pt x="2797" y="3587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38;p121">
              <a:extLst>
                <a:ext uri="{FF2B5EF4-FFF2-40B4-BE49-F238E27FC236}">
                  <a16:creationId xmlns:a16="http://schemas.microsoft.com/office/drawing/2014/main" id="{D4355F82-1037-395F-DCEF-D195B3EFC1D6}"/>
                </a:ext>
              </a:extLst>
            </p:cNvPr>
            <p:cNvSpPr/>
            <p:nvPr/>
          </p:nvSpPr>
          <p:spPr>
            <a:xfrm>
              <a:off x="1523556" y="2474261"/>
              <a:ext cx="69595" cy="46929"/>
            </a:xfrm>
            <a:custGeom>
              <a:avLst/>
              <a:gdLst/>
              <a:ahLst/>
              <a:cxnLst/>
              <a:rect l="l" t="t" r="r" b="b"/>
              <a:pathLst>
                <a:path w="4013" h="2706" extrusionOk="0">
                  <a:moveTo>
                    <a:pt x="365" y="0"/>
                  </a:moveTo>
                  <a:lnTo>
                    <a:pt x="0" y="669"/>
                  </a:lnTo>
                  <a:lnTo>
                    <a:pt x="3648" y="2705"/>
                  </a:lnTo>
                  <a:lnTo>
                    <a:pt x="4012" y="2037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39;p121">
              <a:extLst>
                <a:ext uri="{FF2B5EF4-FFF2-40B4-BE49-F238E27FC236}">
                  <a16:creationId xmlns:a16="http://schemas.microsoft.com/office/drawing/2014/main" id="{14BD0DDA-9204-B42B-DE07-BE2B75C6AA54}"/>
                </a:ext>
              </a:extLst>
            </p:cNvPr>
            <p:cNvSpPr/>
            <p:nvPr/>
          </p:nvSpPr>
          <p:spPr>
            <a:xfrm>
              <a:off x="1527770" y="2839563"/>
              <a:ext cx="68538" cy="48507"/>
            </a:xfrm>
            <a:custGeom>
              <a:avLst/>
              <a:gdLst/>
              <a:ahLst/>
              <a:cxnLst/>
              <a:rect l="l" t="t" r="r" b="b"/>
              <a:pathLst>
                <a:path w="3952" h="2797" extrusionOk="0">
                  <a:moveTo>
                    <a:pt x="3587" y="0"/>
                  </a:moveTo>
                  <a:lnTo>
                    <a:pt x="0" y="2158"/>
                  </a:lnTo>
                  <a:lnTo>
                    <a:pt x="396" y="2797"/>
                  </a:lnTo>
                  <a:lnTo>
                    <a:pt x="3952" y="66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40;p121">
              <a:extLst>
                <a:ext uri="{FF2B5EF4-FFF2-40B4-BE49-F238E27FC236}">
                  <a16:creationId xmlns:a16="http://schemas.microsoft.com/office/drawing/2014/main" id="{372B370D-3E23-2A4F-E98C-FF9813339A96}"/>
                </a:ext>
              </a:extLst>
            </p:cNvPr>
            <p:cNvSpPr/>
            <p:nvPr/>
          </p:nvSpPr>
          <p:spPr>
            <a:xfrm>
              <a:off x="2161916" y="2833753"/>
              <a:ext cx="69595" cy="46409"/>
            </a:xfrm>
            <a:custGeom>
              <a:avLst/>
              <a:gdLst/>
              <a:ahLst/>
              <a:cxnLst/>
              <a:rect l="l" t="t" r="r" b="b"/>
              <a:pathLst>
                <a:path w="4013" h="2676" extrusionOk="0">
                  <a:moveTo>
                    <a:pt x="365" y="1"/>
                  </a:moveTo>
                  <a:lnTo>
                    <a:pt x="0" y="669"/>
                  </a:lnTo>
                  <a:lnTo>
                    <a:pt x="3648" y="2676"/>
                  </a:lnTo>
                  <a:lnTo>
                    <a:pt x="4013" y="2007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41;p121">
              <a:extLst>
                <a:ext uri="{FF2B5EF4-FFF2-40B4-BE49-F238E27FC236}">
                  <a16:creationId xmlns:a16="http://schemas.microsoft.com/office/drawing/2014/main" id="{2FE5682A-FD8A-1E1E-7251-B9236BA26D10}"/>
                </a:ext>
              </a:extLst>
            </p:cNvPr>
            <p:cNvSpPr/>
            <p:nvPr/>
          </p:nvSpPr>
          <p:spPr>
            <a:xfrm>
              <a:off x="2207770" y="2666121"/>
              <a:ext cx="72249" cy="14256"/>
            </a:xfrm>
            <a:custGeom>
              <a:avLst/>
              <a:gdLst/>
              <a:ahLst/>
              <a:cxnLst/>
              <a:rect l="l" t="t" r="r" b="b"/>
              <a:pathLst>
                <a:path w="4166" h="822" extrusionOk="0">
                  <a:moveTo>
                    <a:pt x="4165" y="1"/>
                  </a:moveTo>
                  <a:lnTo>
                    <a:pt x="1" y="62"/>
                  </a:lnTo>
                  <a:lnTo>
                    <a:pt x="1" y="822"/>
                  </a:lnTo>
                  <a:lnTo>
                    <a:pt x="4165" y="761"/>
                  </a:lnTo>
                  <a:lnTo>
                    <a:pt x="41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42;p121">
              <a:extLst>
                <a:ext uri="{FF2B5EF4-FFF2-40B4-BE49-F238E27FC236}">
                  <a16:creationId xmlns:a16="http://schemas.microsoft.com/office/drawing/2014/main" id="{274209EF-B4D2-A9FE-209B-CDCFE88E6EC8}"/>
                </a:ext>
              </a:extLst>
            </p:cNvPr>
            <p:cNvSpPr/>
            <p:nvPr/>
          </p:nvSpPr>
          <p:spPr>
            <a:xfrm>
              <a:off x="2158760" y="2466353"/>
              <a:ext cx="68538" cy="48507"/>
            </a:xfrm>
            <a:custGeom>
              <a:avLst/>
              <a:gdLst/>
              <a:ahLst/>
              <a:cxnLst/>
              <a:rect l="l" t="t" r="r" b="b"/>
              <a:pathLst>
                <a:path w="3952" h="2797" extrusionOk="0">
                  <a:moveTo>
                    <a:pt x="3556" y="0"/>
                  </a:moveTo>
                  <a:lnTo>
                    <a:pt x="0" y="2158"/>
                  </a:lnTo>
                  <a:lnTo>
                    <a:pt x="395" y="2796"/>
                  </a:lnTo>
                  <a:lnTo>
                    <a:pt x="3952" y="66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43;p121">
              <a:extLst>
                <a:ext uri="{FF2B5EF4-FFF2-40B4-BE49-F238E27FC236}">
                  <a16:creationId xmlns:a16="http://schemas.microsoft.com/office/drawing/2014/main" id="{8B503A9D-B249-D624-0D84-4C7D0944105B}"/>
                </a:ext>
              </a:extLst>
            </p:cNvPr>
            <p:cNvSpPr/>
            <p:nvPr/>
          </p:nvSpPr>
          <p:spPr>
            <a:xfrm>
              <a:off x="2033824" y="2322965"/>
              <a:ext cx="46409" cy="69595"/>
            </a:xfrm>
            <a:custGeom>
              <a:avLst/>
              <a:gdLst/>
              <a:ahLst/>
              <a:cxnLst/>
              <a:rect l="l" t="t" r="r" b="b"/>
              <a:pathLst>
                <a:path w="2676" h="4013" extrusionOk="0">
                  <a:moveTo>
                    <a:pt x="2006" y="0"/>
                  </a:moveTo>
                  <a:lnTo>
                    <a:pt x="0" y="3648"/>
                  </a:lnTo>
                  <a:lnTo>
                    <a:pt x="669" y="4013"/>
                  </a:lnTo>
                  <a:lnTo>
                    <a:pt x="2675" y="365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4" name="Picture 113" descr="A qr code with a paper crane&#10;&#10;AI-generated content may be incorrect.">
            <a:extLst>
              <a:ext uri="{FF2B5EF4-FFF2-40B4-BE49-F238E27FC236}">
                <a16:creationId xmlns:a16="http://schemas.microsoft.com/office/drawing/2014/main" id="{2C26F2CA-054D-A1EF-405E-135E8804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936" y="772307"/>
            <a:ext cx="3598885" cy="3598885"/>
          </a:xfrm>
          <a:prstGeom prst="rect">
            <a:avLst/>
          </a:prstGeom>
        </p:spPr>
      </p:pic>
      <p:sp>
        <p:nvSpPr>
          <p:cNvPr id="115" name="Google Shape;3341;p114">
            <a:extLst>
              <a:ext uri="{FF2B5EF4-FFF2-40B4-BE49-F238E27FC236}">
                <a16:creationId xmlns:a16="http://schemas.microsoft.com/office/drawing/2014/main" id="{7BDAA596-9EA3-C613-0EBF-6661DF9AB3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755" y="1137284"/>
            <a:ext cx="3130972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latin typeface="DM Sans" pitchFamily="2" charset="0"/>
              </a:rPr>
              <a:t>Class Activity</a:t>
            </a:r>
            <a:endParaRPr u="sng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9116173-0714-AB3C-615D-90CEE69B5D14}"/>
              </a:ext>
            </a:extLst>
          </p:cNvPr>
          <p:cNvSpPr txBox="1"/>
          <p:nvPr/>
        </p:nvSpPr>
        <p:spPr>
          <a:xfrm>
            <a:off x="1318900" y="4577968"/>
            <a:ext cx="7265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DM Sans" pitchFamily="2" charset="0"/>
              </a:rPr>
              <a:t>https://padlet.com/rafikar644/kode-etik-hubungan-it-workers-cvuvmf67j5h4uupi</a:t>
            </a:r>
          </a:p>
        </p:txBody>
      </p:sp>
      <p:sp>
        <p:nvSpPr>
          <p:cNvPr id="118" name="Google Shape;3341;p114">
            <a:extLst>
              <a:ext uri="{FF2B5EF4-FFF2-40B4-BE49-F238E27FC236}">
                <a16:creationId xmlns:a16="http://schemas.microsoft.com/office/drawing/2014/main" id="{C0F615EF-774D-F1BF-EBBE-AA4CC24FFC0D}"/>
              </a:ext>
            </a:extLst>
          </p:cNvPr>
          <p:cNvSpPr txBox="1">
            <a:spLocks/>
          </p:cNvSpPr>
          <p:nvPr/>
        </p:nvSpPr>
        <p:spPr>
          <a:xfrm>
            <a:off x="1148194" y="1860539"/>
            <a:ext cx="3130972" cy="118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1600" b="0" dirty="0">
                <a:solidFill>
                  <a:schemeClr val="bg1"/>
                </a:solidFill>
                <a:latin typeface="DM Sans" pitchFamily="2" charset="0"/>
              </a:rPr>
              <a:t>Masing-masing </a:t>
            </a:r>
            <a:r>
              <a:rPr lang="en-US" sz="1600" b="0" dirty="0" err="1">
                <a:solidFill>
                  <a:schemeClr val="bg1"/>
                </a:solidFill>
                <a:latin typeface="DM Sans" pitchFamily="2" charset="0"/>
              </a:rPr>
              <a:t>mhs</a:t>
            </a:r>
            <a:r>
              <a:rPr lang="en-US" sz="1600" b="0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DM Sans" pitchFamily="2" charset="0"/>
              </a:rPr>
              <a:t>mencari</a:t>
            </a:r>
            <a:r>
              <a:rPr lang="en-US" sz="1600" b="0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M Sans" pitchFamily="2" charset="0"/>
              </a:rPr>
              <a:t>1 </a:t>
            </a:r>
            <a:r>
              <a:rPr lang="en-US" sz="1600" b="0" dirty="0" err="1">
                <a:solidFill>
                  <a:schemeClr val="bg1"/>
                </a:solidFill>
                <a:latin typeface="DM Sans" pitchFamily="2" charset="0"/>
              </a:rPr>
              <a:t>contoh</a:t>
            </a:r>
            <a:r>
              <a:rPr lang="en-US" sz="1600" b="0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DM Sans" pitchFamily="2" charset="0"/>
              </a:rPr>
              <a:t>hubungan</a:t>
            </a:r>
            <a:r>
              <a:rPr lang="en-US" sz="1600" b="0" dirty="0">
                <a:solidFill>
                  <a:schemeClr val="bg1"/>
                </a:solidFill>
                <a:latin typeface="DM Sans" pitchFamily="2" charset="0"/>
              </a:rPr>
              <a:t> IT Worker</a:t>
            </a:r>
          </a:p>
          <a:p>
            <a:r>
              <a:rPr lang="en-US" sz="1600" b="0" i="1" dirty="0">
                <a:solidFill>
                  <a:schemeClr val="bg1"/>
                </a:solidFill>
                <a:latin typeface="DM Sans" pitchFamily="2" charset="0"/>
              </a:rPr>
              <a:t>*</a:t>
            </a:r>
            <a:r>
              <a:rPr lang="en-US" sz="1600" b="0" i="1" dirty="0" err="1">
                <a:solidFill>
                  <a:schemeClr val="bg1"/>
                </a:solidFill>
                <a:latin typeface="DM Sans" pitchFamily="2" charset="0"/>
              </a:rPr>
              <a:t>dari</a:t>
            </a:r>
            <a:r>
              <a:rPr lang="en-US" sz="1600" b="0" i="1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  <a:latin typeface="DM Sans" pitchFamily="2" charset="0"/>
              </a:rPr>
              <a:t>studi</a:t>
            </a:r>
            <a:r>
              <a:rPr lang="en-US" sz="1600" b="0" i="1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  <a:latin typeface="DM Sans" pitchFamily="2" charset="0"/>
              </a:rPr>
              <a:t>kasus</a:t>
            </a:r>
            <a:r>
              <a:rPr lang="en-US" sz="1600" b="0" i="1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  <a:latin typeface="DM Sans" pitchFamily="2" charset="0"/>
              </a:rPr>
              <a:t>nyata</a:t>
            </a:r>
            <a:r>
              <a:rPr lang="en-US" sz="1600" b="0" i="1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n-US" sz="1600" b="0" i="1" dirty="0" err="1">
                <a:solidFill>
                  <a:schemeClr val="bg1"/>
                </a:solidFill>
                <a:latin typeface="DM Sans" pitchFamily="2" charset="0"/>
              </a:rPr>
              <a:t>akan</a:t>
            </a:r>
            <a:r>
              <a:rPr lang="en-US" sz="1600" b="0" i="1" dirty="0">
                <a:solidFill>
                  <a:schemeClr val="bg1"/>
                </a:solidFill>
                <a:latin typeface="DM Sans" pitchFamily="2" charset="0"/>
              </a:rPr>
              <a:t> lebih baik</a:t>
            </a:r>
          </a:p>
        </p:txBody>
      </p:sp>
    </p:spTree>
    <p:extLst>
      <p:ext uri="{BB962C8B-B14F-4D97-AF65-F5344CB8AC3E}">
        <p14:creationId xmlns:p14="http://schemas.microsoft.com/office/powerpoint/2010/main" val="122624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>
          <a:extLst>
            <a:ext uri="{FF2B5EF4-FFF2-40B4-BE49-F238E27FC236}">
              <a16:creationId xmlns:a16="http://schemas.microsoft.com/office/drawing/2014/main" id="{E3C3075D-B03D-797D-62C8-7EEFE967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87">
            <a:extLst>
              <a:ext uri="{FF2B5EF4-FFF2-40B4-BE49-F238E27FC236}">
                <a16:creationId xmlns:a16="http://schemas.microsoft.com/office/drawing/2014/main" id="{F90F3E33-50EE-F630-F1BB-B7450B41A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711410" y="760144"/>
            <a:ext cx="3502200" cy="3922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DM Sans" pitchFamily="2" charset="0"/>
              </a:rPr>
              <a:t>PROFESIONALS</a:t>
            </a:r>
            <a:endParaRPr sz="2800" dirty="0">
              <a:latin typeface="DM Sans" pitchFamily="2" charset="0"/>
            </a:endParaRPr>
          </a:p>
        </p:txBody>
      </p:sp>
      <p:sp>
        <p:nvSpPr>
          <p:cNvPr id="1918" name="Google Shape;1918;p87">
            <a:extLst>
              <a:ext uri="{FF2B5EF4-FFF2-40B4-BE49-F238E27FC236}">
                <a16:creationId xmlns:a16="http://schemas.microsoft.com/office/drawing/2014/main" id="{35036BCB-F11F-0F48-7953-19BE7BC6E2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711407" y="1139869"/>
            <a:ext cx="4751492" cy="29811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400" b="1" dirty="0" err="1">
                <a:latin typeface="DM Sans" pitchFamily="2" charset="0"/>
              </a:rPr>
              <a:t>Profesi</a:t>
            </a:r>
            <a:r>
              <a:rPr lang="en-US" sz="1400" dirty="0">
                <a:latin typeface="DM Sans" pitchFamily="2" charset="0"/>
              </a:rPr>
              <a:t> adalah </a:t>
            </a:r>
            <a:r>
              <a:rPr lang="en-US" sz="1400" dirty="0" err="1">
                <a:latin typeface="DM Sans" pitchFamily="2" charset="0"/>
              </a:rPr>
              <a:t>panggilan</a:t>
            </a:r>
            <a:r>
              <a:rPr lang="en-US" sz="1400" dirty="0">
                <a:latin typeface="DM Sans" pitchFamily="2" charset="0"/>
              </a:rPr>
              <a:t> yang </a:t>
            </a:r>
            <a:r>
              <a:rPr lang="en-US" sz="1400" dirty="0" err="1">
                <a:latin typeface="DM Sans" pitchFamily="2" charset="0"/>
              </a:rPr>
              <a:t>membutuhkan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pengetahuan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khusus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serta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persiapan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akademik</a:t>
            </a:r>
            <a:r>
              <a:rPr lang="en-US" sz="1400" dirty="0">
                <a:latin typeface="DM Sans" pitchFamily="2" charset="0"/>
              </a:rPr>
              <a:t> yang </a:t>
            </a:r>
            <a:r>
              <a:rPr lang="en-US" sz="1400" dirty="0" err="1">
                <a:latin typeface="DM Sans" pitchFamily="2" charset="0"/>
              </a:rPr>
              <a:t>panjang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intensif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0" lvl="0" indent="0" algn="l"/>
            <a:endParaRPr lang="en-US" sz="1400" b="1" dirty="0">
              <a:latin typeface="DM Sans" pitchFamily="2" charset="0"/>
            </a:endParaRPr>
          </a:p>
          <a:p>
            <a:pPr marL="0" lvl="0" indent="0" algn="l"/>
            <a:r>
              <a:rPr lang="en-US" sz="1400" b="1" dirty="0" err="1">
                <a:latin typeface="DM Sans" pitchFamily="2" charset="0"/>
              </a:rPr>
              <a:t>Profesional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seperti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dokter</a:t>
            </a:r>
            <a:r>
              <a:rPr lang="en-US" sz="1400" dirty="0">
                <a:latin typeface="DM Sans" pitchFamily="2" charset="0"/>
              </a:rPr>
              <a:t>, </a:t>
            </a:r>
            <a:r>
              <a:rPr lang="en-US" sz="1400" dirty="0" err="1">
                <a:latin typeface="DM Sans" pitchFamily="2" charset="0"/>
              </a:rPr>
              <a:t>pengacara</a:t>
            </a:r>
            <a:r>
              <a:rPr lang="en-US" sz="1400" dirty="0">
                <a:latin typeface="DM Sans" pitchFamily="2" charset="0"/>
              </a:rPr>
              <a:t>, dan </a:t>
            </a:r>
            <a:r>
              <a:rPr lang="en-US" sz="1400" dirty="0" err="1">
                <a:latin typeface="DM Sans" pitchFamily="2" charset="0"/>
              </a:rPr>
              <a:t>akuntan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memerlukan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pelatihan</a:t>
            </a:r>
            <a:r>
              <a:rPr lang="en-US" sz="1400" b="1" dirty="0">
                <a:latin typeface="DM Sans" pitchFamily="2" charset="0"/>
              </a:rPr>
              <a:t> dan </a:t>
            </a:r>
            <a:r>
              <a:rPr lang="en-US" sz="1400" b="1" dirty="0" err="1">
                <a:latin typeface="DM Sans" pitchFamily="2" charset="0"/>
              </a:rPr>
              <a:t>pengalaman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tingkat</a:t>
            </a:r>
            <a:r>
              <a:rPr lang="en-US" sz="1400" dirty="0">
                <a:latin typeface="DM Sans" pitchFamily="2" charset="0"/>
              </a:rPr>
              <a:t> lanjut. </a:t>
            </a:r>
            <a:r>
              <a:rPr lang="en-US" sz="1400" dirty="0" err="1">
                <a:latin typeface="DM Sans" pitchFamily="2" charset="0"/>
              </a:rPr>
              <a:t>Mereka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harus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memiliki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kebijaksanaan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kemampuan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menilai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dalam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pekerjaan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mereka</a:t>
            </a:r>
            <a:r>
              <a:rPr lang="en-US" sz="1400" dirty="0">
                <a:latin typeface="DM Sans" pitchFamily="2" charset="0"/>
              </a:rPr>
              <a:t>, </a:t>
            </a:r>
            <a:r>
              <a:rPr lang="en-US" sz="1400" dirty="0" err="1">
                <a:latin typeface="DM Sans" pitchFamily="2" charset="0"/>
              </a:rPr>
              <a:t>serta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tidak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dapat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distandarisasi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0" lvl="0" indent="0" algn="l"/>
            <a:endParaRPr lang="en-US" sz="1400" dirty="0">
              <a:latin typeface="DM Sans" pitchFamily="2" charset="0"/>
            </a:endParaRPr>
          </a:p>
          <a:p>
            <a:pPr marL="0" lvl="0" indent="0" algn="l"/>
            <a:r>
              <a:rPr lang="en-US" sz="1400" dirty="0">
                <a:latin typeface="DM Sans" pitchFamily="2" charset="0"/>
              </a:rPr>
              <a:t>Banyak </a:t>
            </a:r>
            <a:r>
              <a:rPr lang="en-US" sz="1400" dirty="0" err="1">
                <a:latin typeface="DM Sans" pitchFamily="2" charset="0"/>
              </a:rPr>
              <a:t>peran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profesional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memiliki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hak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>
                <a:latin typeface="DM Sans" pitchFamily="2" charset="0"/>
              </a:rPr>
              <a:t>dan </a:t>
            </a:r>
            <a:r>
              <a:rPr lang="en-US" sz="1400" b="1" dirty="0" err="1">
                <a:latin typeface="DM Sans" pitchFamily="2" charset="0"/>
              </a:rPr>
              <a:t>tanggung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jawab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khusus</a:t>
            </a:r>
            <a:r>
              <a:rPr lang="en-US" sz="1400" dirty="0">
                <a:latin typeface="DM Sans" pitchFamily="2" charset="0"/>
              </a:rPr>
              <a:t>.</a:t>
            </a:r>
            <a:endParaRPr sz="1400" dirty="0">
              <a:latin typeface="DM Sans" pitchFamily="2" charset="0"/>
            </a:endParaRPr>
          </a:p>
        </p:txBody>
      </p:sp>
      <p:sp>
        <p:nvSpPr>
          <p:cNvPr id="1919" name="Google Shape;1919;p87">
            <a:extLst>
              <a:ext uri="{FF2B5EF4-FFF2-40B4-BE49-F238E27FC236}">
                <a16:creationId xmlns:a16="http://schemas.microsoft.com/office/drawing/2014/main" id="{069FD518-9C7D-33FC-C1FB-3D96AE44BEC4}"/>
              </a:ext>
            </a:extLst>
          </p:cNvPr>
          <p:cNvSpPr/>
          <p:nvPr/>
        </p:nvSpPr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pic>
        <p:nvPicPr>
          <p:cNvPr id="1920" name="Google Shape;1920;p87">
            <a:extLst>
              <a:ext uri="{FF2B5EF4-FFF2-40B4-BE49-F238E27FC236}">
                <a16:creationId xmlns:a16="http://schemas.microsoft.com/office/drawing/2014/main" id="{76BF63AC-A4AF-9CB3-7E6D-BB4144AB32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035" t="4520" r="45842" b="-4519"/>
          <a:stretch/>
        </p:blipFill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1" name="Google Shape;1921;p87">
            <a:extLst>
              <a:ext uri="{FF2B5EF4-FFF2-40B4-BE49-F238E27FC236}">
                <a16:creationId xmlns:a16="http://schemas.microsoft.com/office/drawing/2014/main" id="{F1021D1B-74B9-1238-62FF-4C6D0115E2FD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2" name="Google Shape;1922;p87">
            <a:extLst>
              <a:ext uri="{FF2B5EF4-FFF2-40B4-BE49-F238E27FC236}">
                <a16:creationId xmlns:a16="http://schemas.microsoft.com/office/drawing/2014/main" id="{87851732-67E5-0A28-3498-D48E36F1CFBC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3" name="Google Shape;1923;p87">
            <a:extLst>
              <a:ext uri="{FF2B5EF4-FFF2-40B4-BE49-F238E27FC236}">
                <a16:creationId xmlns:a16="http://schemas.microsoft.com/office/drawing/2014/main" id="{B6B28439-3B55-5AF8-1824-0FC3D277CC4B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86"/>
          <p:cNvSpPr/>
          <p:nvPr/>
        </p:nvSpPr>
        <p:spPr>
          <a:xfrm>
            <a:off x="-3191715" y="993300"/>
            <a:ext cx="6557400" cy="31569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04" name="Google Shape;1904;p86"/>
          <p:cNvSpPr txBox="1">
            <a:spLocks noGrp="1"/>
          </p:cNvSpPr>
          <p:nvPr>
            <p:ph type="title"/>
          </p:nvPr>
        </p:nvSpPr>
        <p:spPr>
          <a:xfrm>
            <a:off x="3777517" y="993300"/>
            <a:ext cx="4488452" cy="7179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DM Sans" pitchFamily="2" charset="0"/>
              </a:rPr>
              <a:t>Apakah IT Worker termasuk Profesionals?</a:t>
            </a:r>
            <a:endParaRPr sz="2800" dirty="0">
              <a:latin typeface="DM Sans" pitchFamily="2" charset="0"/>
            </a:endParaRPr>
          </a:p>
        </p:txBody>
      </p:sp>
      <p:sp>
        <p:nvSpPr>
          <p:cNvPr id="1905" name="Google Shape;1905;p86"/>
          <p:cNvSpPr txBox="1">
            <a:spLocks noGrp="1"/>
          </p:cNvSpPr>
          <p:nvPr>
            <p:ph type="subTitle" idx="1"/>
          </p:nvPr>
        </p:nvSpPr>
        <p:spPr>
          <a:xfrm>
            <a:off x="3777517" y="1940156"/>
            <a:ext cx="4852917" cy="2210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DM Sans" pitchFamily="2" charset="0"/>
              </a:rPr>
              <a:t>Beberapa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contoh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spesialis</a:t>
            </a:r>
            <a:r>
              <a:rPr lang="en-US" sz="1400" b="1" dirty="0">
                <a:latin typeface="DM Sans" pitchFamily="2" charset="0"/>
              </a:rPr>
              <a:t> IT </a:t>
            </a:r>
            <a:r>
              <a:rPr lang="en-US" sz="1400" dirty="0" err="1">
                <a:latin typeface="DM Sans" pitchFamily="2" charset="0"/>
              </a:rPr>
              <a:t>meliputi</a:t>
            </a:r>
            <a:r>
              <a:rPr lang="en-US" sz="1400" dirty="0">
                <a:latin typeface="DM Sans" pitchFamily="2" charset="0"/>
              </a:rPr>
              <a:t> programmer, </a:t>
            </a:r>
            <a:r>
              <a:rPr lang="en-US" sz="1400" dirty="0" err="1">
                <a:latin typeface="DM Sans" pitchFamily="2" charset="0"/>
              </a:rPr>
              <a:t>analis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sistem</a:t>
            </a:r>
            <a:r>
              <a:rPr lang="en-US" sz="1400" dirty="0">
                <a:latin typeface="DM Sans" pitchFamily="2" charset="0"/>
              </a:rPr>
              <a:t>, </a:t>
            </a:r>
            <a:r>
              <a:rPr lang="en-US" sz="1400" dirty="0" err="1">
                <a:latin typeface="DM Sans" pitchFamily="2" charset="0"/>
              </a:rPr>
              <a:t>insinyur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perangkat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lunak</a:t>
            </a:r>
            <a:r>
              <a:rPr lang="en-US" sz="1400" dirty="0">
                <a:latin typeface="DM Sans" pitchFamily="2" charset="0"/>
              </a:rPr>
              <a:t>, administrator basis data, administrator </a:t>
            </a:r>
            <a:r>
              <a:rPr lang="en-US" sz="1400" dirty="0" err="1">
                <a:latin typeface="DM Sans" pitchFamily="2" charset="0"/>
              </a:rPr>
              <a:t>jaringan</a:t>
            </a:r>
            <a:r>
              <a:rPr lang="en-US" sz="1400" dirty="0">
                <a:latin typeface="DM Sans" pitchFamily="2" charset="0"/>
              </a:rPr>
              <a:t> area </a:t>
            </a:r>
            <a:r>
              <a:rPr lang="en-US" sz="1400" dirty="0" err="1">
                <a:latin typeface="DM Sans" pitchFamily="2" charset="0"/>
              </a:rPr>
              <a:t>lokal</a:t>
            </a:r>
            <a:r>
              <a:rPr lang="en-US" sz="1400" dirty="0">
                <a:latin typeface="DM Sans" pitchFamily="2" charset="0"/>
              </a:rPr>
              <a:t> (LAN), dan CIO.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latin typeface="DM Sans" pitchFamily="2" charset="0"/>
              </a:rPr>
              <a:t>Tidak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semua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peran</a:t>
            </a:r>
            <a:r>
              <a:rPr lang="en-US" sz="1400" dirty="0">
                <a:latin typeface="DM Sans" pitchFamily="2" charset="0"/>
              </a:rPr>
              <a:t> di </a:t>
            </a:r>
            <a:r>
              <a:rPr lang="en-US" sz="1400" dirty="0" err="1">
                <a:latin typeface="DM Sans" pitchFamily="2" charset="0"/>
              </a:rPr>
              <a:t>bidang</a:t>
            </a:r>
            <a:r>
              <a:rPr lang="en-US" sz="1400" dirty="0">
                <a:latin typeface="DM Sans" pitchFamily="2" charset="0"/>
              </a:rPr>
              <a:t> IT </a:t>
            </a:r>
            <a:r>
              <a:rPr lang="en-US" sz="1400" dirty="0" err="1">
                <a:latin typeface="DM Sans" pitchFamily="2" charset="0"/>
              </a:rPr>
              <a:t>memerlukan</a:t>
            </a:r>
            <a:r>
              <a:rPr lang="en-US" sz="1400" dirty="0">
                <a:latin typeface="DM Sans" pitchFamily="2" charset="0"/>
              </a:rPr>
              <a:t> "</a:t>
            </a:r>
            <a:r>
              <a:rPr lang="en-US" sz="1400" i="1" dirty="0" err="1">
                <a:latin typeface="DM Sans" pitchFamily="2" charset="0"/>
              </a:rPr>
              <a:t>pengetahuan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tingkat</a:t>
            </a:r>
            <a:r>
              <a:rPr lang="en-US" sz="1400" i="1" dirty="0">
                <a:latin typeface="DM Sans" pitchFamily="2" charset="0"/>
              </a:rPr>
              <a:t> lanjut </a:t>
            </a:r>
            <a:r>
              <a:rPr lang="en-US" sz="1400" i="1" dirty="0" err="1">
                <a:latin typeface="DM Sans" pitchFamily="2" charset="0"/>
              </a:rPr>
              <a:t>dalam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bidang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sains</a:t>
            </a:r>
            <a:r>
              <a:rPr lang="en-US" sz="1400" i="1" dirty="0">
                <a:latin typeface="DM Sans" pitchFamily="2" charset="0"/>
              </a:rPr>
              <a:t> atau </a:t>
            </a:r>
            <a:r>
              <a:rPr lang="en-US" sz="1400" i="1" dirty="0" err="1">
                <a:latin typeface="DM Sans" pitchFamily="2" charset="0"/>
              </a:rPr>
              <a:t>pembelajaran</a:t>
            </a:r>
            <a:r>
              <a:rPr lang="en-US" sz="1400" i="1" dirty="0">
                <a:latin typeface="DM Sans" pitchFamily="2" charset="0"/>
              </a:rPr>
              <a:t> yang </a:t>
            </a:r>
            <a:r>
              <a:rPr lang="en-US" sz="1400" i="1" dirty="0" err="1">
                <a:latin typeface="DM Sans" pitchFamily="2" charset="0"/>
              </a:rPr>
              <a:t>biasanya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diperoleh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melalui</a:t>
            </a:r>
            <a:r>
              <a:rPr lang="en-US" sz="1400" i="1" dirty="0">
                <a:latin typeface="DM Sans" pitchFamily="2" charset="0"/>
              </a:rPr>
              <a:t> proses </a:t>
            </a:r>
            <a:r>
              <a:rPr lang="en-US" sz="1400" i="1" dirty="0" err="1">
                <a:latin typeface="DM Sans" pitchFamily="2" charset="0"/>
              </a:rPr>
              <a:t>pendidikan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intelektual</a:t>
            </a:r>
            <a:r>
              <a:rPr lang="en-US" sz="1400" i="1" dirty="0">
                <a:latin typeface="DM Sans" pitchFamily="2" charset="0"/>
              </a:rPr>
              <a:t> yang </a:t>
            </a:r>
            <a:r>
              <a:rPr lang="en-US" sz="1400" i="1" dirty="0" err="1">
                <a:latin typeface="DM Sans" pitchFamily="2" charset="0"/>
              </a:rPr>
              <a:t>panjang</a:t>
            </a:r>
            <a:r>
              <a:rPr lang="en-US" sz="1400" i="1" dirty="0">
                <a:latin typeface="DM Sans" pitchFamily="2" charset="0"/>
              </a:rPr>
              <a:t> dan </a:t>
            </a:r>
            <a:r>
              <a:rPr lang="en-US" sz="1400" i="1" dirty="0" err="1">
                <a:latin typeface="DM Sans" pitchFamily="2" charset="0"/>
              </a:rPr>
              <a:t>khusus</a:t>
            </a:r>
            <a:r>
              <a:rPr lang="en-US" sz="1400" i="1" dirty="0">
                <a:latin typeface="DM Sans" pitchFamily="2" charset="0"/>
              </a:rPr>
              <a:t>."</a:t>
            </a:r>
            <a:endParaRPr sz="1400" i="1" dirty="0">
              <a:latin typeface="DM Sans" pitchFamily="2" charset="0"/>
            </a:endParaRPr>
          </a:p>
        </p:txBody>
      </p:sp>
      <p:pic>
        <p:nvPicPr>
          <p:cNvPr id="1906" name="Google Shape;1906;p86"/>
          <p:cNvPicPr preferRelativeResize="0"/>
          <p:nvPr/>
        </p:nvPicPr>
        <p:blipFill rotWithShape="1">
          <a:blip r:embed="rId3">
            <a:alphaModFix amt="80000"/>
          </a:blip>
          <a:srcRect l="-43430" t="17220" b="13733"/>
          <a:stretch/>
        </p:blipFill>
        <p:spPr>
          <a:xfrm>
            <a:off x="-3191715" y="993300"/>
            <a:ext cx="6557400" cy="31569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1907" name="Google Shape;1907;p86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08" name="Google Shape;1908;p86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09" name="Google Shape;1909;p86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>
          <a:extLst>
            <a:ext uri="{FF2B5EF4-FFF2-40B4-BE49-F238E27FC236}">
              <a16:creationId xmlns:a16="http://schemas.microsoft.com/office/drawing/2014/main" id="{C8B0FC3C-FD95-F1EA-1FDF-064D14115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86">
            <a:extLst>
              <a:ext uri="{FF2B5EF4-FFF2-40B4-BE49-F238E27FC236}">
                <a16:creationId xmlns:a16="http://schemas.microsoft.com/office/drawing/2014/main" id="{D95781DE-C369-3DBE-48B8-4C2E18B9A90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9859" y="993300"/>
            <a:ext cx="4107242" cy="31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DM Sans" pitchFamily="2" charset="0"/>
              </a:rPr>
              <a:t>Dari </a:t>
            </a:r>
            <a:r>
              <a:rPr lang="en-US" sz="1400" b="1" dirty="0" err="1">
                <a:latin typeface="DM Sans" pitchFamily="2" charset="0"/>
              </a:rPr>
              <a:t>perspektif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hukum</a:t>
            </a:r>
            <a:r>
              <a:rPr lang="en-US" sz="1400" b="1" dirty="0">
                <a:latin typeface="DM Sans" pitchFamily="2" charset="0"/>
              </a:rPr>
              <a:t> di AS, </a:t>
            </a:r>
            <a:r>
              <a:rPr lang="en-US" sz="1400" dirty="0" err="1">
                <a:latin typeface="DM Sans" pitchFamily="2" charset="0"/>
              </a:rPr>
              <a:t>pekerja</a:t>
            </a:r>
            <a:r>
              <a:rPr lang="en-US" sz="1400" dirty="0">
                <a:latin typeface="DM Sans" pitchFamily="2" charset="0"/>
              </a:rPr>
              <a:t> IT </a:t>
            </a:r>
            <a:r>
              <a:rPr lang="en-US" sz="1400" dirty="0" err="1">
                <a:latin typeface="DM Sans" pitchFamily="2" charset="0"/>
              </a:rPr>
              <a:t>tidak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diakui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sebagai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profesional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karena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mereka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tidak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memiliki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lisensi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dari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pemerintah</a:t>
            </a:r>
            <a:r>
              <a:rPr lang="en-US" sz="1400" dirty="0">
                <a:latin typeface="DM Sans" pitchFamily="2" charset="0"/>
              </a:rPr>
              <a:t> negara </a:t>
            </a:r>
            <a:r>
              <a:rPr lang="en-US" sz="1400" dirty="0" err="1">
                <a:latin typeface="DM Sans" pitchFamily="2" charset="0"/>
              </a:rPr>
              <a:t>bagian</a:t>
            </a:r>
            <a:r>
              <a:rPr lang="en-US" sz="1400" dirty="0">
                <a:latin typeface="DM Sans" pitchFamily="2" charset="0"/>
              </a:rPr>
              <a:t> atau federal.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DM Sans" pitchFamily="2" charset="0"/>
              </a:rPr>
              <a:t>Perbedaan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ini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penting</a:t>
            </a:r>
            <a:r>
              <a:rPr lang="en-US" sz="1400" dirty="0">
                <a:latin typeface="DM Sans" pitchFamily="2" charset="0"/>
              </a:rPr>
              <a:t>, </a:t>
            </a:r>
            <a:r>
              <a:rPr lang="en-US" sz="1400" dirty="0" err="1">
                <a:latin typeface="DM Sans" pitchFamily="2" charset="0"/>
              </a:rPr>
              <a:t>misalnya</a:t>
            </a:r>
            <a:r>
              <a:rPr lang="en-US" sz="1400" dirty="0">
                <a:latin typeface="DM Sans" pitchFamily="2" charset="0"/>
              </a:rPr>
              <a:t>, </a:t>
            </a:r>
            <a:r>
              <a:rPr lang="en-US" sz="1400" dirty="0" err="1">
                <a:latin typeface="DM Sans" pitchFamily="2" charset="0"/>
              </a:rPr>
              <a:t>dalam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kasus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gugatan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malpraktik</a:t>
            </a:r>
            <a:r>
              <a:rPr lang="en-US" sz="1400" dirty="0">
                <a:latin typeface="DM Sans" pitchFamily="2" charset="0"/>
              </a:rPr>
              <a:t>. Banyak </a:t>
            </a:r>
            <a:r>
              <a:rPr lang="en-US" sz="1400" dirty="0" err="1">
                <a:latin typeface="DM Sans" pitchFamily="2" charset="0"/>
              </a:rPr>
              <a:t>pengadilan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telah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memutuskan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bahwa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>
                <a:latin typeface="DM Sans" pitchFamily="2" charset="0"/>
              </a:rPr>
              <a:t>IT </a:t>
            </a:r>
            <a:r>
              <a:rPr lang="en-US" sz="1400" b="1" dirty="0" err="1">
                <a:latin typeface="DM Sans" pitchFamily="2" charset="0"/>
              </a:rPr>
              <a:t>Woker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tidak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bertanggung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jawab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atas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malpraktik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karena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mereka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tidak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memenuhi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definisi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hukum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sebagai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seorang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profesional</a:t>
            </a:r>
            <a:r>
              <a:rPr lang="en-US" sz="1400" dirty="0">
                <a:latin typeface="DM Sans" pitchFamily="2" charset="0"/>
              </a:rPr>
              <a:t>.</a:t>
            </a:r>
            <a:endParaRPr sz="1400" i="1" dirty="0">
              <a:latin typeface="DM Sans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E23074-CACD-F8EB-6647-95315CB2125E}"/>
              </a:ext>
            </a:extLst>
          </p:cNvPr>
          <p:cNvGrpSpPr/>
          <p:nvPr/>
        </p:nvGrpSpPr>
        <p:grpSpPr>
          <a:xfrm flipH="1">
            <a:off x="5236867" y="957066"/>
            <a:ext cx="6572167" cy="3156900"/>
            <a:chOff x="-3191715" y="993300"/>
            <a:chExt cx="6572167" cy="3156900"/>
          </a:xfrm>
        </p:grpSpPr>
        <p:sp>
          <p:nvSpPr>
            <p:cNvPr id="1903" name="Google Shape;1903;p86">
              <a:extLst>
                <a:ext uri="{FF2B5EF4-FFF2-40B4-BE49-F238E27FC236}">
                  <a16:creationId xmlns:a16="http://schemas.microsoft.com/office/drawing/2014/main" id="{C1504CE9-E8C5-5680-3C47-C55A76C5D27F}"/>
                </a:ext>
              </a:extLst>
            </p:cNvPr>
            <p:cNvSpPr/>
            <p:nvPr/>
          </p:nvSpPr>
          <p:spPr>
            <a:xfrm>
              <a:off x="-3191715" y="993300"/>
              <a:ext cx="6557400" cy="3156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pic>
          <p:nvPicPr>
            <p:cNvPr id="1906" name="Google Shape;1906;p86">
              <a:extLst>
                <a:ext uri="{FF2B5EF4-FFF2-40B4-BE49-F238E27FC236}">
                  <a16:creationId xmlns:a16="http://schemas.microsoft.com/office/drawing/2014/main" id="{B4B1F903-B237-9544-BF60-28136A64859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 amt="80000"/>
            </a:blip>
            <a:srcRect l="-43430" t="17220" b="13733"/>
            <a:stretch/>
          </p:blipFill>
          <p:spPr>
            <a:xfrm>
              <a:off x="-3176948" y="993300"/>
              <a:ext cx="6557400" cy="31569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907" name="Google Shape;1907;p86">
            <a:extLst>
              <a:ext uri="{FF2B5EF4-FFF2-40B4-BE49-F238E27FC236}">
                <a16:creationId xmlns:a16="http://schemas.microsoft.com/office/drawing/2014/main" id="{52C36E9D-5310-379B-18AF-4F52FE836F0B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08" name="Google Shape;1908;p86">
            <a:extLst>
              <a:ext uri="{FF2B5EF4-FFF2-40B4-BE49-F238E27FC236}">
                <a16:creationId xmlns:a16="http://schemas.microsoft.com/office/drawing/2014/main" id="{0E15CCEA-5ACA-1C31-7F72-23B0EFE0AFAB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09" name="Google Shape;1909;p86">
            <a:extLst>
              <a:ext uri="{FF2B5EF4-FFF2-40B4-BE49-F238E27FC236}">
                <a16:creationId xmlns:a16="http://schemas.microsoft.com/office/drawing/2014/main" id="{05ED9491-3976-A137-009E-F182AC27D0AB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7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80"/>
          <p:cNvSpPr/>
          <p:nvPr/>
        </p:nvSpPr>
        <p:spPr>
          <a:xfrm>
            <a:off x="-896182" y="1349836"/>
            <a:ext cx="5008800" cy="670200"/>
          </a:xfrm>
          <a:prstGeom prst="roundRect">
            <a:avLst>
              <a:gd name="adj" fmla="val 50000"/>
            </a:avLst>
          </a:prstGeom>
          <a:solidFill>
            <a:srgbClr val="F291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758" name="Google Shape;1758;p80"/>
          <p:cNvSpPr/>
          <p:nvPr/>
        </p:nvSpPr>
        <p:spPr>
          <a:xfrm>
            <a:off x="5353375" y="-1630450"/>
            <a:ext cx="2969700" cy="5479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760" name="Google Shape;1760;p80"/>
          <p:cNvSpPr txBox="1">
            <a:spLocks noGrp="1"/>
          </p:cNvSpPr>
          <p:nvPr>
            <p:ph type="title"/>
          </p:nvPr>
        </p:nvSpPr>
        <p:spPr>
          <a:xfrm>
            <a:off x="518868" y="1486283"/>
            <a:ext cx="3593750" cy="402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  <a:latin typeface="DM Sans" pitchFamily="2" charset="0"/>
              </a:rPr>
              <a:t>IT Profesionals</a:t>
            </a:r>
            <a:endParaRPr sz="2800" dirty="0">
              <a:solidFill>
                <a:schemeClr val="lt1"/>
              </a:solidFill>
              <a:latin typeface="DM Sans" pitchFamily="2" charset="0"/>
            </a:endParaRPr>
          </a:p>
        </p:txBody>
      </p:sp>
      <p:sp>
        <p:nvSpPr>
          <p:cNvPr id="1761" name="Google Shape;1761;p80"/>
          <p:cNvSpPr txBox="1">
            <a:spLocks noGrp="1"/>
          </p:cNvSpPr>
          <p:nvPr>
            <p:ph type="subTitle" idx="1"/>
          </p:nvPr>
        </p:nvSpPr>
        <p:spPr>
          <a:xfrm>
            <a:off x="597664" y="2383256"/>
            <a:ext cx="4532574" cy="19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DM Sans" pitchFamily="2" charset="0"/>
              </a:rPr>
              <a:t>Hubungan </a:t>
            </a:r>
            <a:r>
              <a:rPr lang="en" sz="2000" i="1" dirty="0">
                <a:latin typeface="DM Sans" pitchFamily="2" charset="0"/>
              </a:rPr>
              <a:t>ethical </a:t>
            </a:r>
            <a:r>
              <a:rPr lang="en" sz="2000" dirty="0">
                <a:latin typeface="DM Sans" pitchFamily="2" charset="0"/>
              </a:rPr>
              <a:t>antara :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>
                <a:latin typeface="DM Sans" pitchFamily="2" charset="0"/>
              </a:rPr>
              <a:t>IT Worker dan Pemberi Kerja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>
                <a:latin typeface="DM Sans" pitchFamily="2" charset="0"/>
              </a:rPr>
              <a:t>IT Worker dan Klien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>
                <a:latin typeface="DM Sans" pitchFamily="2" charset="0"/>
              </a:rPr>
              <a:t>IT Worker dan Supplier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>
                <a:latin typeface="DM Sans" pitchFamily="2" charset="0"/>
              </a:rPr>
              <a:t>IT Worker dan User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>
                <a:latin typeface="DM Sans" pitchFamily="2" charset="0"/>
              </a:rPr>
              <a:t>IT Worker dan Masyarakat</a:t>
            </a:r>
            <a:endParaRPr sz="2000" dirty="0">
              <a:latin typeface="DM Sans" pitchFamily="2" charset="0"/>
            </a:endParaRPr>
          </a:p>
        </p:txBody>
      </p:sp>
      <p:sp>
        <p:nvSpPr>
          <p:cNvPr id="1762" name="Google Shape;1762;p80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763" name="Google Shape;1763;p80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" name="Google Shape;1923;p87">
            <a:extLst>
              <a:ext uri="{FF2B5EF4-FFF2-40B4-BE49-F238E27FC236}">
                <a16:creationId xmlns:a16="http://schemas.microsoft.com/office/drawing/2014/main" id="{03F6C5A5-D0E7-90D4-5199-E7E29AE2ED48}"/>
              </a:ext>
            </a:extLst>
          </p:cNvPr>
          <p:cNvSpPr/>
          <p:nvPr/>
        </p:nvSpPr>
        <p:spPr>
          <a:xfrm rot="162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p100"/>
          <p:cNvSpPr/>
          <p:nvPr/>
        </p:nvSpPr>
        <p:spPr>
          <a:xfrm>
            <a:off x="720000" y="2107164"/>
            <a:ext cx="667500" cy="104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33" name="Google Shape;2633;p100"/>
          <p:cNvSpPr/>
          <p:nvPr/>
        </p:nvSpPr>
        <p:spPr>
          <a:xfrm>
            <a:off x="720000" y="3231040"/>
            <a:ext cx="667500" cy="2182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38" name="Google Shape;2638;p100"/>
          <p:cNvSpPr txBox="1">
            <a:spLocks noGrp="1"/>
          </p:cNvSpPr>
          <p:nvPr>
            <p:ph type="subTitle" idx="2"/>
          </p:nvPr>
        </p:nvSpPr>
        <p:spPr>
          <a:xfrm flipH="1">
            <a:off x="1598350" y="1639440"/>
            <a:ext cx="6825650" cy="31640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>
                <a:latin typeface="DM Sans" pitchFamily="2" charset="0"/>
              </a:rPr>
              <a:t>Biasanya</a:t>
            </a:r>
            <a:r>
              <a:rPr lang="en-US" dirty="0">
                <a:latin typeface="DM Sans" pitchFamily="2" charset="0"/>
              </a:rPr>
              <a:t>, IT Worker </a:t>
            </a:r>
            <a:r>
              <a:rPr lang="en-US" b="1" dirty="0" err="1">
                <a:latin typeface="DM Sans" pitchFamily="2" charset="0"/>
              </a:rPr>
              <a:t>menyetujui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aspek-aspek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mendasar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dari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hubungan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kerja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ini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sebelum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menerima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tawaran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pekerjaan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0" lvl="0" indent="0"/>
            <a:endParaRPr lang="en-US" dirty="0">
              <a:latin typeface="DM Sans" pitchFamily="2" charset="0"/>
            </a:endParaRPr>
          </a:p>
          <a:p>
            <a:pPr marL="0" lvl="0" indent="0"/>
            <a:r>
              <a:rPr lang="en-US" u="sng" dirty="0" err="1">
                <a:latin typeface="DM Sans" pitchFamily="2" charset="0"/>
              </a:rPr>
              <a:t>Aspek</a:t>
            </a:r>
            <a:r>
              <a:rPr lang="en-US" u="sng" dirty="0">
                <a:latin typeface="DM Sans" pitchFamily="2" charset="0"/>
              </a:rPr>
              <a:t> </a:t>
            </a:r>
            <a:r>
              <a:rPr lang="en-US" u="sng" dirty="0" err="1">
                <a:latin typeface="DM Sans" pitchFamily="2" charset="0"/>
              </a:rPr>
              <a:t>tersebut</a:t>
            </a:r>
            <a:r>
              <a:rPr lang="en-US" u="sng" dirty="0">
                <a:latin typeface="DM Sans" pitchFamily="2" charset="0"/>
              </a:rPr>
              <a:t> </a:t>
            </a:r>
            <a:r>
              <a:rPr lang="en-US" u="sng" dirty="0" err="1">
                <a:latin typeface="DM Sans" pitchFamily="2" charset="0"/>
              </a:rPr>
              <a:t>mencakup</a:t>
            </a:r>
            <a:r>
              <a:rPr lang="en-US" u="sng" dirty="0">
                <a:latin typeface="DM Sans" pitchFamily="2" charset="0"/>
              </a:rPr>
              <a:t> : </a:t>
            </a:r>
          </a:p>
          <a:p>
            <a:pPr marL="0" lvl="0" indent="0"/>
            <a:r>
              <a:rPr lang="en-US" dirty="0" err="1">
                <a:latin typeface="DM Sans" pitchFamily="2" charset="0"/>
              </a:rPr>
              <a:t>jabatan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ekspektasi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kinerja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umum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tanggung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jawab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kerja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spesifik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persyaratan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tes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narkoba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aturan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berpakaian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lokasi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kerja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gaji</a:t>
            </a:r>
            <a:r>
              <a:rPr lang="en-US" dirty="0">
                <a:latin typeface="DM Sans" pitchFamily="2" charset="0"/>
              </a:rPr>
              <a:t>, jam </a:t>
            </a:r>
            <a:r>
              <a:rPr lang="en-US" dirty="0" err="1">
                <a:latin typeface="DM Sans" pitchFamily="2" charset="0"/>
              </a:rPr>
              <a:t>kerja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tunjangan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perusahaan</a:t>
            </a:r>
            <a:r>
              <a:rPr lang="en-US" dirty="0">
                <a:latin typeface="DM Sans" pitchFamily="2" charset="0"/>
              </a:rPr>
              <a:t>, </a:t>
            </a:r>
            <a:br>
              <a:rPr lang="en-US" dirty="0">
                <a:latin typeface="DM Sans" pitchFamily="2" charset="0"/>
              </a:rPr>
            </a:br>
            <a:r>
              <a:rPr lang="en-US" b="1" dirty="0" err="1">
                <a:latin typeface="DM Sans" pitchFamily="2" charset="0"/>
              </a:rPr>
              <a:t>serta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kebijakan</a:t>
            </a:r>
            <a:r>
              <a:rPr lang="en-US" b="1" dirty="0">
                <a:latin typeface="DM Sans" pitchFamily="2" charset="0"/>
              </a:rPr>
              <a:t> Perusahaan </a:t>
            </a:r>
            <a:r>
              <a:rPr lang="en-US" dirty="0">
                <a:latin typeface="DM Sans" pitchFamily="2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DM Sans" pitchFamily="2" charset="0"/>
              </a:rPr>
              <a:t>kerahasiaan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cuti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izin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karena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sakit</a:t>
            </a:r>
            <a:r>
              <a:rPr lang="en-US" dirty="0">
                <a:latin typeface="DM Sans" pitchFamily="2" charset="0"/>
              </a:rPr>
              <a:t> atau </a:t>
            </a:r>
            <a:r>
              <a:rPr lang="en-US" dirty="0" err="1">
                <a:latin typeface="DM Sans" pitchFamily="2" charset="0"/>
              </a:rPr>
              <a:t>kematian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keluarga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biaya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pendidikan</a:t>
            </a:r>
            <a:r>
              <a:rPr lang="en-US" dirty="0">
                <a:latin typeface="DM Sans" pitchFamily="2" charset="0"/>
              </a:rPr>
              <a:t>, dan </a:t>
            </a:r>
            <a:r>
              <a:rPr lang="en-US" dirty="0" err="1">
                <a:latin typeface="DM Sans" pitchFamily="2" charset="0"/>
              </a:rPr>
              <a:t>penggunaan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sumber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daya</a:t>
            </a:r>
            <a:r>
              <a:rPr lang="en-US" dirty="0">
                <a:latin typeface="DM Sans" pitchFamily="2" charset="0"/>
              </a:rPr>
              <a:t>.</a:t>
            </a:r>
            <a:endParaRPr dirty="0">
              <a:latin typeface="DM Sans" pitchFamily="2" charset="0"/>
            </a:endParaRPr>
          </a:p>
        </p:txBody>
      </p:sp>
      <p:sp>
        <p:nvSpPr>
          <p:cNvPr id="2643" name="Google Shape;2643;p100"/>
          <p:cNvSpPr txBox="1">
            <a:spLocks noGrp="1"/>
          </p:cNvSpPr>
          <p:nvPr>
            <p:ph type="title"/>
          </p:nvPr>
        </p:nvSpPr>
        <p:spPr>
          <a:xfrm>
            <a:off x="1514483" y="950992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DM Sans" pitchFamily="2" charset="0"/>
              </a:rPr>
              <a:t>1. Hubungan : IT Worker &amp; Pemberi Kerja</a:t>
            </a:r>
            <a:endParaRPr sz="2800" dirty="0">
              <a:latin typeface="DM Sans" pitchFamily="2" charset="0"/>
            </a:endParaRPr>
          </a:p>
        </p:txBody>
      </p:sp>
      <p:sp>
        <p:nvSpPr>
          <p:cNvPr id="2690" name="Google Shape;2690;p100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91" name="Google Shape;2691;p100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92" name="Google Shape;2692;p100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>
          <a:extLst>
            <a:ext uri="{FF2B5EF4-FFF2-40B4-BE49-F238E27FC236}">
              <a16:creationId xmlns:a16="http://schemas.microsoft.com/office/drawing/2014/main" id="{7D88ADC3-14E3-6179-D501-45895E282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100">
            <a:extLst>
              <a:ext uri="{FF2B5EF4-FFF2-40B4-BE49-F238E27FC236}">
                <a16:creationId xmlns:a16="http://schemas.microsoft.com/office/drawing/2014/main" id="{7300E52C-36C1-73A1-0E53-6594C7F1834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 flipH="1">
            <a:off x="1598350" y="1752174"/>
            <a:ext cx="6581146" cy="31640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>
                <a:latin typeface="DM Sans" pitchFamily="2" charset="0"/>
              </a:rPr>
              <a:t>Sebagai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pengelola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sumber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daya</a:t>
            </a:r>
            <a:r>
              <a:rPr lang="en-US" dirty="0">
                <a:latin typeface="DM Sans" pitchFamily="2" charset="0"/>
              </a:rPr>
              <a:t> IT </a:t>
            </a:r>
            <a:r>
              <a:rPr lang="en-US" dirty="0" err="1">
                <a:latin typeface="DM Sans" pitchFamily="2" charset="0"/>
              </a:rPr>
              <a:t>dalam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sebuah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organisasi</a:t>
            </a:r>
            <a:r>
              <a:rPr lang="en-US" dirty="0">
                <a:latin typeface="DM Sans" pitchFamily="2" charset="0"/>
              </a:rPr>
              <a:t>, </a:t>
            </a:r>
            <a:br>
              <a:rPr lang="en-US" dirty="0">
                <a:latin typeface="DM Sans" pitchFamily="2" charset="0"/>
              </a:rPr>
            </a:br>
            <a:r>
              <a:rPr lang="en-US" dirty="0">
                <a:latin typeface="DM Sans" pitchFamily="2" charset="0"/>
              </a:rPr>
              <a:t>IT Worker </a:t>
            </a:r>
            <a:r>
              <a:rPr lang="en-US" dirty="0" err="1">
                <a:latin typeface="DM Sans" pitchFamily="2" charset="0"/>
              </a:rPr>
              <a:t>harus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>
                <a:latin typeface="DM Sans" pitchFamily="2" charset="0"/>
              </a:rPr>
              <a:t>menjadi </a:t>
            </a:r>
            <a:r>
              <a:rPr lang="en-US" b="1" dirty="0" err="1">
                <a:latin typeface="DM Sans" pitchFamily="2" charset="0"/>
              </a:rPr>
              <a:t>contoh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>
                <a:latin typeface="DM Sans" pitchFamily="2" charset="0"/>
              </a:rPr>
              <a:t>dan </a:t>
            </a:r>
            <a:r>
              <a:rPr lang="en-US" b="1" dirty="0" err="1">
                <a:latin typeface="DM Sans" pitchFamily="2" charset="0"/>
              </a:rPr>
              <a:t>menegakkan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kebijakan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terkait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penggunaan</a:t>
            </a:r>
            <a:r>
              <a:rPr lang="en-US" dirty="0">
                <a:latin typeface="DM Sans" pitchFamily="2" charset="0"/>
              </a:rPr>
              <a:t> IT yang </a:t>
            </a:r>
            <a:r>
              <a:rPr lang="en-US" dirty="0" err="1">
                <a:latin typeface="DM Sans" pitchFamily="2" charset="0"/>
              </a:rPr>
              <a:t>etis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0" lvl="0" indent="0"/>
            <a:endParaRPr lang="en-US" dirty="0">
              <a:latin typeface="DM Sans" pitchFamily="2" charset="0"/>
            </a:endParaRPr>
          </a:p>
          <a:p>
            <a:pPr marL="0" lvl="0" indent="0"/>
            <a:r>
              <a:rPr lang="en-US" dirty="0">
                <a:latin typeface="DM Sans" pitchFamily="2" charset="0"/>
              </a:rPr>
              <a:t>IT Worker </a:t>
            </a:r>
            <a:r>
              <a:rPr lang="en-US" dirty="0" err="1">
                <a:latin typeface="DM Sans" pitchFamily="2" charset="0"/>
              </a:rPr>
              <a:t>memiliki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keahlian</a:t>
            </a:r>
            <a:r>
              <a:rPr lang="en-US" b="1" dirty="0">
                <a:latin typeface="DM Sans" pitchFamily="2" charset="0"/>
              </a:rPr>
              <a:t> dan </a:t>
            </a:r>
            <a:r>
              <a:rPr lang="en-US" b="1" dirty="0" err="1">
                <a:latin typeface="DM Sans" pitchFamily="2" charset="0"/>
              </a:rPr>
              <a:t>pengetahuan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>
                <a:latin typeface="DM Sans" pitchFamily="2" charset="0"/>
              </a:rPr>
              <a:t>yang </a:t>
            </a:r>
            <a:r>
              <a:rPr lang="en-US" dirty="0" err="1">
                <a:latin typeface="DM Sans" pitchFamily="2" charset="0"/>
              </a:rPr>
              <a:t>dapat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disalahgunakan</a:t>
            </a:r>
            <a:r>
              <a:rPr lang="en-US" dirty="0">
                <a:latin typeface="DM Sans" pitchFamily="2" charset="0"/>
              </a:rPr>
              <a:t> untuk </a:t>
            </a:r>
            <a:r>
              <a:rPr lang="en-US" dirty="0" err="1">
                <a:latin typeface="DM Sans" pitchFamily="2" charset="0"/>
              </a:rPr>
              <a:t>merusak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sistem</a:t>
            </a:r>
            <a:r>
              <a:rPr lang="en-US" dirty="0">
                <a:latin typeface="DM Sans" pitchFamily="2" charset="0"/>
              </a:rPr>
              <a:t> dan data, atau </a:t>
            </a:r>
            <a:r>
              <a:rPr lang="en-US" dirty="0" err="1">
                <a:latin typeface="DM Sans" pitchFamily="2" charset="0"/>
              </a:rPr>
              <a:t>memungkinkan</a:t>
            </a:r>
            <a:r>
              <a:rPr lang="en-US" dirty="0">
                <a:latin typeface="DM Sans" pitchFamily="2" charset="0"/>
              </a:rPr>
              <a:t> orang lain untuk </a:t>
            </a:r>
            <a:r>
              <a:rPr lang="en-US" dirty="0" err="1">
                <a:latin typeface="DM Sans" pitchFamily="2" charset="0"/>
              </a:rPr>
              <a:t>melakukannya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0" lvl="0" indent="0"/>
            <a:endParaRPr lang="en-US" dirty="0">
              <a:latin typeface="DM Sans" pitchFamily="2" charset="0"/>
            </a:endParaRPr>
          </a:p>
          <a:p>
            <a:pPr marL="0" lvl="0" indent="0"/>
            <a:r>
              <a:rPr lang="en-US" b="1" dirty="0" err="1">
                <a:latin typeface="DM Sans" pitchFamily="2" charset="0"/>
              </a:rPr>
              <a:t>Pembajakan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perangkat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lunak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>
                <a:latin typeface="DM Sans" pitchFamily="2" charset="0"/>
              </a:rPr>
              <a:t>adalah salah </a:t>
            </a:r>
            <a:r>
              <a:rPr lang="en-US" dirty="0" err="1">
                <a:latin typeface="DM Sans" pitchFamily="2" charset="0"/>
              </a:rPr>
              <a:t>satu</a:t>
            </a:r>
            <a:r>
              <a:rPr lang="en-US" dirty="0">
                <a:latin typeface="DM Sans" pitchFamily="2" charset="0"/>
              </a:rPr>
              <a:t> area di mana IT Worker </a:t>
            </a:r>
            <a:r>
              <a:rPr lang="en-US" dirty="0" err="1">
                <a:latin typeface="DM Sans" pitchFamily="2" charset="0"/>
              </a:rPr>
              <a:t>dapat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tergoda</a:t>
            </a:r>
            <a:r>
              <a:rPr lang="en-US" dirty="0">
                <a:latin typeface="DM Sans" pitchFamily="2" charset="0"/>
              </a:rPr>
              <a:t> untuk </a:t>
            </a:r>
            <a:r>
              <a:rPr lang="en-US" dirty="0" err="1">
                <a:latin typeface="DM Sans" pitchFamily="2" charset="0"/>
              </a:rPr>
              <a:t>melanggar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hukum</a:t>
            </a:r>
            <a:r>
              <a:rPr lang="en-US" dirty="0">
                <a:latin typeface="DM Sans" pitchFamily="2" charset="0"/>
              </a:rPr>
              <a:t> dan </a:t>
            </a:r>
            <a:r>
              <a:rPr lang="en-US" dirty="0" err="1">
                <a:latin typeface="DM Sans" pitchFamily="2" charset="0"/>
              </a:rPr>
              <a:t>kebijakan</a:t>
            </a:r>
            <a:r>
              <a:rPr lang="en-US" dirty="0">
                <a:latin typeface="DM Sans" pitchFamily="2" charset="0"/>
              </a:rPr>
              <a:t>.</a:t>
            </a:r>
            <a:endParaRPr dirty="0">
              <a:latin typeface="DM Sans" pitchFamily="2" charset="0"/>
            </a:endParaRPr>
          </a:p>
        </p:txBody>
      </p:sp>
      <p:sp>
        <p:nvSpPr>
          <p:cNvPr id="2690" name="Google Shape;2690;p100">
            <a:extLst>
              <a:ext uri="{FF2B5EF4-FFF2-40B4-BE49-F238E27FC236}">
                <a16:creationId xmlns:a16="http://schemas.microsoft.com/office/drawing/2014/main" id="{6987A950-8D17-D8E4-0370-65EAB6AE219A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91" name="Google Shape;2691;p100">
            <a:extLst>
              <a:ext uri="{FF2B5EF4-FFF2-40B4-BE49-F238E27FC236}">
                <a16:creationId xmlns:a16="http://schemas.microsoft.com/office/drawing/2014/main" id="{C3580918-1746-4CB6-4219-770B580E730F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92" name="Google Shape;2692;p100">
            <a:extLst>
              <a:ext uri="{FF2B5EF4-FFF2-40B4-BE49-F238E27FC236}">
                <a16:creationId xmlns:a16="http://schemas.microsoft.com/office/drawing/2014/main" id="{B50990DC-DEAB-13B6-3916-9B757CBF17A3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" name="Google Shape;2632;p100">
            <a:extLst>
              <a:ext uri="{FF2B5EF4-FFF2-40B4-BE49-F238E27FC236}">
                <a16:creationId xmlns:a16="http://schemas.microsoft.com/office/drawing/2014/main" id="{ED919C6C-E6BC-D9BA-3C19-566B09458C58}"/>
              </a:ext>
            </a:extLst>
          </p:cNvPr>
          <p:cNvSpPr/>
          <p:nvPr/>
        </p:nvSpPr>
        <p:spPr>
          <a:xfrm>
            <a:off x="720000" y="2107164"/>
            <a:ext cx="667500" cy="104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" name="Google Shape;2633;p100">
            <a:extLst>
              <a:ext uri="{FF2B5EF4-FFF2-40B4-BE49-F238E27FC236}">
                <a16:creationId xmlns:a16="http://schemas.microsoft.com/office/drawing/2014/main" id="{8C87B466-2502-C563-174F-BAEC02D09DCA}"/>
              </a:ext>
            </a:extLst>
          </p:cNvPr>
          <p:cNvSpPr/>
          <p:nvPr/>
        </p:nvSpPr>
        <p:spPr>
          <a:xfrm>
            <a:off x="720000" y="3231040"/>
            <a:ext cx="667500" cy="2182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6" name="Google Shape;2643;p100">
            <a:extLst>
              <a:ext uri="{FF2B5EF4-FFF2-40B4-BE49-F238E27FC236}">
                <a16:creationId xmlns:a16="http://schemas.microsoft.com/office/drawing/2014/main" id="{8EB79AF1-F8F5-2E19-AE29-70DBCB5829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4483" y="950992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DM Sans" pitchFamily="2" charset="0"/>
              </a:rPr>
              <a:t>1. Hubungan : IT Worker &amp; Pemberi Kerja </a:t>
            </a:r>
            <a:r>
              <a:rPr lang="en" sz="2000" dirty="0">
                <a:latin typeface="DM Sans" pitchFamily="2" charset="0"/>
              </a:rPr>
              <a:t>(cont.)</a:t>
            </a:r>
            <a:endParaRPr sz="28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4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>
          <a:extLst>
            <a:ext uri="{FF2B5EF4-FFF2-40B4-BE49-F238E27FC236}">
              <a16:creationId xmlns:a16="http://schemas.microsoft.com/office/drawing/2014/main" id="{FB14854B-1FC2-0457-D7AC-47E412E1B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100">
            <a:extLst>
              <a:ext uri="{FF2B5EF4-FFF2-40B4-BE49-F238E27FC236}">
                <a16:creationId xmlns:a16="http://schemas.microsoft.com/office/drawing/2014/main" id="{592FDB11-4ACF-A9B8-1EB0-F24C54EEED8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 flipH="1">
            <a:off x="1564587" y="1447897"/>
            <a:ext cx="6581146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i="1" dirty="0" err="1">
                <a:latin typeface="DM Sans" pitchFamily="2" charset="0"/>
              </a:rPr>
              <a:t>Informasi</a:t>
            </a:r>
            <a:r>
              <a:rPr lang="en-US" i="1" dirty="0">
                <a:latin typeface="DM Sans" pitchFamily="2" charset="0"/>
              </a:rPr>
              <a:t> yang </a:t>
            </a:r>
            <a:r>
              <a:rPr lang="en-US" i="1" dirty="0" err="1">
                <a:latin typeface="DM Sans" pitchFamily="2" charset="0"/>
              </a:rPr>
              <a:t>memiliki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nilai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ekonomi</a:t>
            </a:r>
            <a:r>
              <a:rPr lang="en-US" i="1" dirty="0">
                <a:latin typeface="DM Sans" pitchFamily="2" charset="0"/>
              </a:rPr>
              <a:t> yang </a:t>
            </a:r>
            <a:r>
              <a:rPr lang="en-US" i="1" dirty="0" err="1">
                <a:latin typeface="DM Sans" pitchFamily="2" charset="0"/>
              </a:rPr>
              <a:t>umumnya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tidak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diketahui</a:t>
            </a:r>
            <a:r>
              <a:rPr lang="en-US" i="1" dirty="0">
                <a:latin typeface="DM Sans" pitchFamily="2" charset="0"/>
              </a:rPr>
              <a:t> public dan </a:t>
            </a:r>
            <a:r>
              <a:rPr lang="en-US" i="1" dirty="0" err="1">
                <a:latin typeface="DM Sans" pitchFamily="2" charset="0"/>
              </a:rPr>
              <a:t>dijaga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kerahasiaannya</a:t>
            </a:r>
            <a:r>
              <a:rPr lang="en-US" i="1" dirty="0">
                <a:latin typeface="DM Sans" pitchFamily="2" charset="0"/>
              </a:rPr>
              <a:t>.</a:t>
            </a:r>
            <a:endParaRPr i="1" dirty="0">
              <a:latin typeface="DM Sans" pitchFamily="2" charset="0"/>
            </a:endParaRPr>
          </a:p>
        </p:txBody>
      </p:sp>
      <p:sp>
        <p:nvSpPr>
          <p:cNvPr id="2690" name="Google Shape;2690;p100">
            <a:extLst>
              <a:ext uri="{FF2B5EF4-FFF2-40B4-BE49-F238E27FC236}">
                <a16:creationId xmlns:a16="http://schemas.microsoft.com/office/drawing/2014/main" id="{DF080B49-2765-10FC-81CE-DE71C2585399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91" name="Google Shape;2691;p100">
            <a:extLst>
              <a:ext uri="{FF2B5EF4-FFF2-40B4-BE49-F238E27FC236}">
                <a16:creationId xmlns:a16="http://schemas.microsoft.com/office/drawing/2014/main" id="{01292D94-2F77-215B-17D2-70EC2CE7628B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692" name="Google Shape;2692;p100">
            <a:extLst>
              <a:ext uri="{FF2B5EF4-FFF2-40B4-BE49-F238E27FC236}">
                <a16:creationId xmlns:a16="http://schemas.microsoft.com/office/drawing/2014/main" id="{8D87EDCC-56DE-6EB7-204B-4693897A34DC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" name="Google Shape;2632;p100">
            <a:extLst>
              <a:ext uri="{FF2B5EF4-FFF2-40B4-BE49-F238E27FC236}">
                <a16:creationId xmlns:a16="http://schemas.microsoft.com/office/drawing/2014/main" id="{1935C946-4453-8757-F344-B736B604F759}"/>
              </a:ext>
            </a:extLst>
          </p:cNvPr>
          <p:cNvSpPr/>
          <p:nvPr/>
        </p:nvSpPr>
        <p:spPr>
          <a:xfrm>
            <a:off x="720000" y="2107164"/>
            <a:ext cx="667500" cy="104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" name="Google Shape;2633;p100">
            <a:extLst>
              <a:ext uri="{FF2B5EF4-FFF2-40B4-BE49-F238E27FC236}">
                <a16:creationId xmlns:a16="http://schemas.microsoft.com/office/drawing/2014/main" id="{6913E4C7-D254-B099-CF3E-CF8689CF8B40}"/>
              </a:ext>
            </a:extLst>
          </p:cNvPr>
          <p:cNvSpPr/>
          <p:nvPr/>
        </p:nvSpPr>
        <p:spPr>
          <a:xfrm>
            <a:off x="720000" y="3231040"/>
            <a:ext cx="667500" cy="2182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6" name="Google Shape;2643;p100">
            <a:extLst>
              <a:ext uri="{FF2B5EF4-FFF2-40B4-BE49-F238E27FC236}">
                <a16:creationId xmlns:a16="http://schemas.microsoft.com/office/drawing/2014/main" id="{D7FD4426-332B-5CEF-8BBD-79ED4A906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4483" y="950992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DM Sans" pitchFamily="2" charset="0"/>
              </a:rPr>
              <a:t>Rahasia Dagang …</a:t>
            </a:r>
            <a:endParaRPr sz="2800" dirty="0">
              <a:latin typeface="DM Sans" pitchFamily="2" charset="0"/>
            </a:endParaRPr>
          </a:p>
        </p:txBody>
      </p:sp>
      <p:sp>
        <p:nvSpPr>
          <p:cNvPr id="4" name="Google Shape;2638;p100">
            <a:extLst>
              <a:ext uri="{FF2B5EF4-FFF2-40B4-BE49-F238E27FC236}">
                <a16:creationId xmlns:a16="http://schemas.microsoft.com/office/drawing/2014/main" id="{5E324B18-BB2D-3752-74C4-BBF1FB051993}"/>
              </a:ext>
            </a:extLst>
          </p:cNvPr>
          <p:cNvSpPr txBox="1">
            <a:spLocks/>
          </p:cNvSpPr>
          <p:nvPr/>
        </p:nvSpPr>
        <p:spPr>
          <a:xfrm flipH="1">
            <a:off x="1564587" y="1979550"/>
            <a:ext cx="6581146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i="1" dirty="0" err="1">
                <a:latin typeface="DM Sans" pitchFamily="2" charset="0"/>
              </a:rPr>
              <a:t>Contoh</a:t>
            </a:r>
            <a:r>
              <a:rPr lang="en-US" i="1" dirty="0">
                <a:latin typeface="DM Sans" pitchFamily="2" charset="0"/>
              </a:rPr>
              <a:t>  : </a:t>
            </a:r>
            <a:r>
              <a:rPr lang="en-US" i="1" dirty="0" err="1">
                <a:latin typeface="DM Sans" pitchFamily="2" charset="0"/>
              </a:rPr>
              <a:t>desain</a:t>
            </a:r>
            <a:r>
              <a:rPr lang="en-US" i="1" dirty="0">
                <a:latin typeface="DM Sans" pitchFamily="2" charset="0"/>
              </a:rPr>
              <a:t> software code, </a:t>
            </a:r>
            <a:r>
              <a:rPr lang="en-US" i="1" dirty="0" err="1">
                <a:latin typeface="DM Sans" pitchFamily="2" charset="0"/>
              </a:rPr>
              <a:t>desain</a:t>
            </a:r>
            <a:r>
              <a:rPr lang="en-US" i="1" dirty="0">
                <a:latin typeface="DM Sans" pitchFamily="2" charset="0"/>
              </a:rPr>
              <a:t> hardware, UI program, </a:t>
            </a:r>
            <a:r>
              <a:rPr lang="en-US" i="1" dirty="0" err="1">
                <a:latin typeface="DM Sans" pitchFamily="2" charset="0"/>
              </a:rPr>
              <a:t>dsb</a:t>
            </a:r>
            <a:endParaRPr lang="en-US" i="1" dirty="0">
              <a:latin typeface="DM Sans" pitchFamily="2" charset="0"/>
            </a:endParaRPr>
          </a:p>
        </p:txBody>
      </p:sp>
      <p:sp>
        <p:nvSpPr>
          <p:cNvPr id="5" name="Google Shape;2638;p100">
            <a:extLst>
              <a:ext uri="{FF2B5EF4-FFF2-40B4-BE49-F238E27FC236}">
                <a16:creationId xmlns:a16="http://schemas.microsoft.com/office/drawing/2014/main" id="{347BD030-7247-8138-9BCC-C507BFE15456}"/>
              </a:ext>
            </a:extLst>
          </p:cNvPr>
          <p:cNvSpPr txBox="1">
            <a:spLocks/>
          </p:cNvSpPr>
          <p:nvPr/>
        </p:nvSpPr>
        <p:spPr>
          <a:xfrm flipH="1">
            <a:off x="1564587" y="2750306"/>
            <a:ext cx="6581146" cy="9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dirty="0">
                <a:latin typeface="DM Sans" pitchFamily="2" charset="0"/>
              </a:rPr>
              <a:t>Perusahaan (</a:t>
            </a:r>
            <a:r>
              <a:rPr lang="en-US" dirty="0" err="1">
                <a:latin typeface="DM Sans" pitchFamily="2" charset="0"/>
              </a:rPr>
              <a:t>pemberi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kerja</a:t>
            </a:r>
            <a:r>
              <a:rPr lang="en-US" dirty="0">
                <a:latin typeface="DM Sans" pitchFamily="2" charset="0"/>
              </a:rPr>
              <a:t>) </a:t>
            </a:r>
            <a:r>
              <a:rPr lang="en-US" dirty="0" err="1">
                <a:latin typeface="DM Sans" pitchFamily="2" charset="0"/>
              </a:rPr>
              <a:t>sering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meminta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karyawan</a:t>
            </a:r>
            <a:r>
              <a:rPr lang="en-US" dirty="0">
                <a:latin typeface="DM Sans" pitchFamily="2" charset="0"/>
              </a:rPr>
              <a:t> untuk </a:t>
            </a:r>
            <a:r>
              <a:rPr lang="en-US" b="1" dirty="0" err="1">
                <a:latin typeface="DM Sans" pitchFamily="2" charset="0"/>
              </a:rPr>
              <a:t>menandatangani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perjanjian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kerahasiaan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>
                <a:latin typeface="DM Sans" pitchFamily="2" charset="0"/>
              </a:rPr>
              <a:t>untuk </a:t>
            </a:r>
            <a:r>
              <a:rPr lang="en-US" dirty="0" err="1">
                <a:latin typeface="DM Sans" pitchFamily="2" charset="0"/>
              </a:rPr>
              <a:t>tidak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mengungkap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rahasia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dagang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>
                <a:latin typeface="DM Sans" pitchFamily="2" charset="0"/>
              </a:rPr>
              <a:t>Perusahaan.</a:t>
            </a:r>
          </a:p>
        </p:txBody>
      </p:sp>
      <p:sp>
        <p:nvSpPr>
          <p:cNvPr id="7" name="Google Shape;2638;p100">
            <a:extLst>
              <a:ext uri="{FF2B5EF4-FFF2-40B4-BE49-F238E27FC236}">
                <a16:creationId xmlns:a16="http://schemas.microsoft.com/office/drawing/2014/main" id="{EF952C51-B916-11EB-8432-C19AEAC10D3C}"/>
              </a:ext>
            </a:extLst>
          </p:cNvPr>
          <p:cNvSpPr txBox="1">
            <a:spLocks/>
          </p:cNvSpPr>
          <p:nvPr/>
        </p:nvSpPr>
        <p:spPr>
          <a:xfrm flipH="1">
            <a:off x="1514483" y="3922644"/>
            <a:ext cx="6581146" cy="9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dirty="0" err="1">
                <a:latin typeface="DM Sans" pitchFamily="2" charset="0"/>
              </a:rPr>
              <a:t>Namun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industri</a:t>
            </a:r>
            <a:r>
              <a:rPr lang="en-US" dirty="0">
                <a:latin typeface="DM Sans" pitchFamily="2" charset="0"/>
              </a:rPr>
              <a:t> IT </a:t>
            </a:r>
            <a:r>
              <a:rPr lang="en-US" dirty="0" err="1">
                <a:latin typeface="DM Sans" pitchFamily="2" charset="0"/>
              </a:rPr>
              <a:t>dikenal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memiliki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tingkat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pergantian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karyawan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>
                <a:latin typeface="DM Sans" pitchFamily="2" charset="0"/>
              </a:rPr>
              <a:t>yang </a:t>
            </a:r>
            <a:r>
              <a:rPr lang="en-US" dirty="0" err="1">
                <a:latin typeface="DM Sans" pitchFamily="2" charset="0"/>
              </a:rPr>
              <a:t>tinggi</a:t>
            </a:r>
            <a:r>
              <a:rPr lang="en-US" dirty="0">
                <a:latin typeface="DM Sans" pitchFamily="2" charset="0"/>
              </a:rPr>
              <a:t>, dan </a:t>
            </a:r>
            <a:r>
              <a:rPr lang="en-US" dirty="0" err="1">
                <a:latin typeface="DM Sans" pitchFamily="2" charset="0"/>
              </a:rPr>
              <a:t>situasi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bisa</a:t>
            </a:r>
            <a:r>
              <a:rPr lang="en-US" dirty="0">
                <a:latin typeface="DM Sans" pitchFamily="2" charset="0"/>
              </a:rPr>
              <a:t> menjadi </a:t>
            </a:r>
            <a:r>
              <a:rPr lang="en-US" dirty="0" err="1">
                <a:latin typeface="DM Sans" pitchFamily="2" charset="0"/>
              </a:rPr>
              <a:t>rumit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ketika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seorang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karyawan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pindah</a:t>
            </a:r>
            <a:r>
              <a:rPr lang="en-US" dirty="0">
                <a:latin typeface="DM Sans" pitchFamily="2" charset="0"/>
              </a:rPr>
              <a:t> ke </a:t>
            </a:r>
            <a:r>
              <a:rPr lang="en-US" b="1" dirty="0" err="1">
                <a:latin typeface="DM Sans" pitchFamily="2" charset="0"/>
              </a:rPr>
              <a:t>perusahaan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pesaing</a:t>
            </a:r>
            <a:r>
              <a:rPr lang="en-US" dirty="0"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78330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rocess Workshop by Slidesgo">
  <a:themeElements>
    <a:clrScheme name="Simple Light">
      <a:dk1>
        <a:srgbClr val="102540"/>
      </a:dk1>
      <a:lt1>
        <a:srgbClr val="FFFFFF"/>
      </a:lt1>
      <a:dk2>
        <a:srgbClr val="233D8C"/>
      </a:dk2>
      <a:lt2>
        <a:srgbClr val="025959"/>
      </a:lt2>
      <a:accent1>
        <a:srgbClr val="F2911B"/>
      </a:accent1>
      <a:accent2>
        <a:srgbClr val="F2916D"/>
      </a:accent2>
      <a:accent3>
        <a:srgbClr val="262829"/>
      </a:accent3>
      <a:accent4>
        <a:srgbClr val="DADCDD"/>
      </a:accent4>
      <a:accent5>
        <a:srgbClr val="BABABB"/>
      </a:accent5>
      <a:accent6>
        <a:srgbClr val="152A68"/>
      </a:accent6>
      <a:hlink>
        <a:srgbClr val="1025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1424</Words>
  <Application>Microsoft Office PowerPoint</Application>
  <PresentationFormat>On-screen Show (16:9)</PresentationFormat>
  <Paragraphs>132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DM Sans</vt:lpstr>
      <vt:lpstr>Kanit</vt:lpstr>
      <vt:lpstr>Fredoka One</vt:lpstr>
      <vt:lpstr>Didact Gothic</vt:lpstr>
      <vt:lpstr>Palanquin Dark</vt:lpstr>
      <vt:lpstr>Lato</vt:lpstr>
      <vt:lpstr>Arial</vt:lpstr>
      <vt:lpstr>DM Sans</vt:lpstr>
      <vt:lpstr>Design Process Workshop by Slidesgo</vt:lpstr>
      <vt:lpstr>ETIKA KOMPUTER</vt:lpstr>
      <vt:lpstr>WEEK 2  Ethics for IT Workers &amp; Users</vt:lpstr>
      <vt:lpstr>PROFESIONALS</vt:lpstr>
      <vt:lpstr>Apakah IT Worker termasuk Profesionals?</vt:lpstr>
      <vt:lpstr>PowerPoint Presentation</vt:lpstr>
      <vt:lpstr>IT Profesionals</vt:lpstr>
      <vt:lpstr>1. Hubungan : IT Worker &amp; Pemberi Kerja</vt:lpstr>
      <vt:lpstr>1. Hubungan : IT Worker &amp; Pemberi Kerja (cont.)</vt:lpstr>
      <vt:lpstr>Rahasia Dagang …</vt:lpstr>
      <vt:lpstr>Studi Kasus : Pemecatan Wakil Presiden HP</vt:lpstr>
      <vt:lpstr>2. Hubungan : IT Worker &amp; Klien</vt:lpstr>
      <vt:lpstr>2. Hubungan : IT Worker &amp; Klien (cont.)</vt:lpstr>
      <vt:lpstr>Penyebab Masalah dalam Proyek IT</vt:lpstr>
      <vt:lpstr>3. Hubungan : IT Worker &amp; Supplier</vt:lpstr>
      <vt:lpstr>Study Case : KBR (Kellogg Brown &amp; Root)</vt:lpstr>
      <vt:lpstr>PowerPoint Presentation</vt:lpstr>
      <vt:lpstr>PowerPoint Presentation</vt:lpstr>
      <vt:lpstr>5. Hubungan : IT Worker &amp; Masyarakat</vt:lpstr>
      <vt:lpstr>KODE ETIK PROFESIONAL</vt:lpstr>
      <vt:lpstr>ORGANISASI PROFESIONAL</vt:lpstr>
      <vt:lpstr>ORGANISASI PROFESIONAL BIDANG IT</vt:lpstr>
      <vt:lpstr>KODE ETIK ACM</vt:lpstr>
      <vt:lpstr>KODE ETIK IEEE-CS</vt:lpstr>
      <vt:lpstr>Class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rafika</cp:lastModifiedBy>
  <cp:revision>101</cp:revision>
  <dcterms:modified xsi:type="dcterms:W3CDTF">2025-07-02T01:22:33Z</dcterms:modified>
</cp:coreProperties>
</file>