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0"/>
  </p:notesMasterIdLst>
  <p:sldIdLst>
    <p:sldId id="256" r:id="rId2"/>
    <p:sldId id="259" r:id="rId3"/>
    <p:sldId id="257" r:id="rId4"/>
    <p:sldId id="258" r:id="rId5"/>
    <p:sldId id="260" r:id="rId6"/>
    <p:sldId id="271" r:id="rId7"/>
    <p:sldId id="272" r:id="rId8"/>
    <p:sldId id="273" r:id="rId9"/>
    <p:sldId id="274" r:id="rId10"/>
    <p:sldId id="262" r:id="rId11"/>
    <p:sldId id="263" r:id="rId12"/>
    <p:sldId id="264" r:id="rId13"/>
    <p:sldId id="265" r:id="rId14"/>
    <p:sldId id="275" r:id="rId15"/>
    <p:sldId id="266" r:id="rId16"/>
    <p:sldId id="267" r:id="rId17"/>
    <p:sldId id="268" r:id="rId18"/>
    <p:sldId id="269" r:id="rId19"/>
    <p:sldId id="276" r:id="rId20"/>
    <p:sldId id="261" r:id="rId21"/>
    <p:sldId id="270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7" autoAdjust="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32F8A-33FB-4523-A97B-8740FBE80D5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0E81FCF-BCFB-4BF4-87D4-6FF32DF272CD}">
      <dgm:prSet phldrT="[Text]"/>
      <dgm:spPr/>
      <dgm:t>
        <a:bodyPr/>
        <a:lstStyle/>
        <a:p>
          <a:r>
            <a:rPr lang="en-ID" dirty="0"/>
            <a:t>Kinerja (performance)</a:t>
          </a:r>
        </a:p>
      </dgm:t>
    </dgm:pt>
    <dgm:pt modelId="{0ED77A39-12FE-4008-AFAB-02F3235500C4}" type="parTrans" cxnId="{DF7AA25D-E59B-42B2-B46A-853ADE857878}">
      <dgm:prSet/>
      <dgm:spPr/>
      <dgm:t>
        <a:bodyPr/>
        <a:lstStyle/>
        <a:p>
          <a:endParaRPr lang="en-ID"/>
        </a:p>
      </dgm:t>
    </dgm:pt>
    <dgm:pt modelId="{AD709322-0C7D-463E-A32E-6723F6D82852}" type="sibTrans" cxnId="{DF7AA25D-E59B-42B2-B46A-853ADE857878}">
      <dgm:prSet/>
      <dgm:spPr/>
      <dgm:t>
        <a:bodyPr/>
        <a:lstStyle/>
        <a:p>
          <a:endParaRPr lang="en-ID"/>
        </a:p>
      </dgm:t>
    </dgm:pt>
    <dgm:pt modelId="{B998623E-1D63-472C-A28F-F236245824B5}">
      <dgm:prSet phldrT="[Text]"/>
      <dgm:spPr/>
      <dgm:t>
        <a:bodyPr/>
        <a:lstStyle/>
        <a:p>
          <a:r>
            <a:rPr lang="en-ID" dirty="0"/>
            <a:t>Beban </a:t>
          </a:r>
          <a:r>
            <a:rPr lang="en-ID" dirty="0" err="1"/>
            <a:t>kerja</a:t>
          </a:r>
          <a:r>
            <a:rPr lang="en-ID" dirty="0"/>
            <a:t> (query, </a:t>
          </a:r>
          <a:r>
            <a:rPr lang="en-ID" dirty="0" err="1"/>
            <a:t>transaksi</a:t>
          </a:r>
          <a:r>
            <a:rPr lang="en-ID" dirty="0"/>
            <a:t>) </a:t>
          </a:r>
          <a:r>
            <a:rPr lang="en-ID" dirty="0" err="1"/>
            <a:t>bisa</a:t>
          </a:r>
          <a:r>
            <a:rPr lang="en-ID" dirty="0"/>
            <a:t> </a:t>
          </a:r>
          <a:r>
            <a:rPr lang="en-ID" dirty="0" err="1"/>
            <a:t>dibagi</a:t>
          </a:r>
          <a:r>
            <a:rPr lang="en-ID" dirty="0"/>
            <a:t> </a:t>
          </a:r>
          <a:r>
            <a:rPr lang="en-ID" dirty="0" err="1"/>
            <a:t>ke</a:t>
          </a:r>
          <a:r>
            <a:rPr lang="en-ID" dirty="0"/>
            <a:t> </a:t>
          </a:r>
          <a:r>
            <a:rPr lang="en-ID" dirty="0" err="1"/>
            <a:t>beberapa</a:t>
          </a:r>
          <a:r>
            <a:rPr lang="en-ID" dirty="0"/>
            <a:t> node.</a:t>
          </a:r>
        </a:p>
      </dgm:t>
    </dgm:pt>
    <dgm:pt modelId="{81DE592A-6237-47EC-8803-C4C23F7BE724}" type="parTrans" cxnId="{EF3CD78E-6B96-45DA-8F32-2813EE7EED15}">
      <dgm:prSet/>
      <dgm:spPr/>
      <dgm:t>
        <a:bodyPr/>
        <a:lstStyle/>
        <a:p>
          <a:endParaRPr lang="en-ID"/>
        </a:p>
      </dgm:t>
    </dgm:pt>
    <dgm:pt modelId="{D9C74EF5-FD1E-43EE-A06C-B546F996D2C6}" type="sibTrans" cxnId="{EF3CD78E-6B96-45DA-8F32-2813EE7EED15}">
      <dgm:prSet/>
      <dgm:spPr/>
      <dgm:t>
        <a:bodyPr/>
        <a:lstStyle/>
        <a:p>
          <a:endParaRPr lang="en-ID"/>
        </a:p>
      </dgm:t>
    </dgm:pt>
    <dgm:pt modelId="{2BC8B297-8EF9-4DD8-978A-74DAABF78A47}">
      <dgm:prSet phldrT="[Text]"/>
      <dgm:spPr/>
      <dgm:t>
        <a:bodyPr/>
        <a:lstStyle/>
        <a:p>
          <a:r>
            <a:rPr lang="en-ID" dirty="0" err="1"/>
            <a:t>Ketersediaan</a:t>
          </a:r>
          <a:r>
            <a:rPr lang="en-ID" dirty="0"/>
            <a:t> (availability)</a:t>
          </a:r>
        </a:p>
      </dgm:t>
    </dgm:pt>
    <dgm:pt modelId="{B562D25D-D4CA-414C-BB2C-63D70B280C4C}" type="parTrans" cxnId="{3A655B1E-507B-4ABF-A52E-566BFBF11B55}">
      <dgm:prSet/>
      <dgm:spPr/>
      <dgm:t>
        <a:bodyPr/>
        <a:lstStyle/>
        <a:p>
          <a:endParaRPr lang="en-ID"/>
        </a:p>
      </dgm:t>
    </dgm:pt>
    <dgm:pt modelId="{0BC5615F-07CF-48CF-9DD4-A17F18EB163C}" type="sibTrans" cxnId="{3A655B1E-507B-4ABF-A52E-566BFBF11B55}">
      <dgm:prSet/>
      <dgm:spPr/>
      <dgm:t>
        <a:bodyPr/>
        <a:lstStyle/>
        <a:p>
          <a:endParaRPr lang="en-ID"/>
        </a:p>
      </dgm:t>
    </dgm:pt>
    <dgm:pt modelId="{ABD38819-0386-4507-9A5D-5A8ED12C777A}">
      <dgm:prSet phldrT="[Text]"/>
      <dgm:spPr/>
      <dgm:t>
        <a:bodyPr/>
        <a:lstStyle/>
        <a:p>
          <a:r>
            <a:rPr lang="en-ID" dirty="0"/>
            <a:t>Jika </a:t>
          </a:r>
          <a:r>
            <a:rPr lang="en-ID" dirty="0" err="1"/>
            <a:t>satu</a:t>
          </a:r>
          <a:r>
            <a:rPr lang="en-ID" dirty="0"/>
            <a:t> node </a:t>
          </a:r>
          <a:r>
            <a:rPr lang="en-ID" dirty="0" err="1"/>
            <a:t>gagal</a:t>
          </a:r>
          <a:r>
            <a:rPr lang="en-ID" dirty="0"/>
            <a:t>, node lain </a:t>
          </a:r>
          <a:r>
            <a:rPr lang="en-ID" dirty="0" err="1"/>
            <a:t>masih</a:t>
          </a:r>
          <a:r>
            <a:rPr lang="en-ID" dirty="0"/>
            <a:t> </a:t>
          </a:r>
          <a:r>
            <a:rPr lang="en-ID" dirty="0" err="1"/>
            <a:t>bisa</a:t>
          </a:r>
          <a:r>
            <a:rPr lang="en-ID" dirty="0"/>
            <a:t> </a:t>
          </a:r>
          <a:r>
            <a:rPr lang="en-ID" dirty="0" err="1"/>
            <a:t>melayani</a:t>
          </a:r>
          <a:r>
            <a:rPr lang="en-ID" dirty="0"/>
            <a:t> (</a:t>
          </a:r>
          <a:r>
            <a:rPr lang="en-ID" dirty="0" err="1"/>
            <a:t>tergantung</a:t>
          </a:r>
          <a:r>
            <a:rPr lang="en-ID" dirty="0"/>
            <a:t> </a:t>
          </a:r>
          <a:r>
            <a:rPr lang="en-ID" dirty="0" err="1"/>
            <a:t>desain</a:t>
          </a:r>
          <a:r>
            <a:rPr lang="en-ID" dirty="0"/>
            <a:t>).</a:t>
          </a:r>
        </a:p>
      </dgm:t>
    </dgm:pt>
    <dgm:pt modelId="{51D35ACA-9258-41F3-85D4-13A0C16959D9}" type="parTrans" cxnId="{20EE1ABD-C1D2-4FA7-B936-D1F99F589F8C}">
      <dgm:prSet/>
      <dgm:spPr/>
      <dgm:t>
        <a:bodyPr/>
        <a:lstStyle/>
        <a:p>
          <a:endParaRPr lang="en-ID"/>
        </a:p>
      </dgm:t>
    </dgm:pt>
    <dgm:pt modelId="{C7584AEC-8B45-41F4-B1D1-A5CE35BABC1B}" type="sibTrans" cxnId="{20EE1ABD-C1D2-4FA7-B936-D1F99F589F8C}">
      <dgm:prSet/>
      <dgm:spPr/>
      <dgm:t>
        <a:bodyPr/>
        <a:lstStyle/>
        <a:p>
          <a:endParaRPr lang="en-ID"/>
        </a:p>
      </dgm:t>
    </dgm:pt>
    <dgm:pt modelId="{2B314D9C-8AF9-48F1-9710-3937D9E26A9C}">
      <dgm:prSet phldrT="[Text]"/>
      <dgm:spPr/>
      <dgm:t>
        <a:bodyPr/>
        <a:lstStyle/>
        <a:p>
          <a:r>
            <a:rPr lang="en-ID" dirty="0" err="1"/>
            <a:t>Skalabilitas</a:t>
          </a:r>
          <a:endParaRPr lang="en-ID" dirty="0"/>
        </a:p>
      </dgm:t>
    </dgm:pt>
    <dgm:pt modelId="{6080018F-2008-48F0-9367-BDC12189F10D}" type="parTrans" cxnId="{492B9CF0-28B6-4B3F-B165-8D94C7BFAA2B}">
      <dgm:prSet/>
      <dgm:spPr/>
      <dgm:t>
        <a:bodyPr/>
        <a:lstStyle/>
        <a:p>
          <a:endParaRPr lang="en-ID"/>
        </a:p>
      </dgm:t>
    </dgm:pt>
    <dgm:pt modelId="{FCF6F169-1089-418B-854F-0DF9C5EF4D8F}" type="sibTrans" cxnId="{492B9CF0-28B6-4B3F-B165-8D94C7BFAA2B}">
      <dgm:prSet/>
      <dgm:spPr/>
      <dgm:t>
        <a:bodyPr/>
        <a:lstStyle/>
        <a:p>
          <a:endParaRPr lang="en-ID"/>
        </a:p>
      </dgm:t>
    </dgm:pt>
    <dgm:pt modelId="{BEAF284A-5397-48BC-B4F5-35D787F98C0E}">
      <dgm:prSet phldrT="[Text]"/>
      <dgm:spPr/>
      <dgm:t>
        <a:bodyPr/>
        <a:lstStyle/>
        <a:p>
          <a:r>
            <a:rPr lang="sv-SE" dirty="0"/>
            <a:t>Bisa menambah node/mesin ketika beban meningkat.</a:t>
          </a:r>
          <a:endParaRPr lang="en-ID" dirty="0"/>
        </a:p>
      </dgm:t>
    </dgm:pt>
    <dgm:pt modelId="{3A21C007-85BB-4333-85EA-9C10A848C5E6}" type="parTrans" cxnId="{ECE0FCA1-5ED9-479F-855C-2539C3324BEF}">
      <dgm:prSet/>
      <dgm:spPr/>
      <dgm:t>
        <a:bodyPr/>
        <a:lstStyle/>
        <a:p>
          <a:endParaRPr lang="en-ID"/>
        </a:p>
      </dgm:t>
    </dgm:pt>
    <dgm:pt modelId="{0F52468D-25C8-420D-9BCC-EC58AAFC3877}" type="sibTrans" cxnId="{ECE0FCA1-5ED9-479F-855C-2539C3324BEF}">
      <dgm:prSet/>
      <dgm:spPr/>
      <dgm:t>
        <a:bodyPr/>
        <a:lstStyle/>
        <a:p>
          <a:endParaRPr lang="en-ID"/>
        </a:p>
      </dgm:t>
    </dgm:pt>
    <dgm:pt modelId="{EC586DA0-5A00-491C-8404-C615E9CBBE5B}">
      <dgm:prSet phldrT="[Text]"/>
      <dgm:spPr/>
      <dgm:t>
        <a:bodyPr/>
        <a:lstStyle/>
        <a:p>
          <a:r>
            <a:rPr lang="en-ID" dirty="0"/>
            <a:t>Lokasi data </a:t>
          </a:r>
          <a:r>
            <a:rPr lang="en-ID" dirty="0" err="1"/>
            <a:t>dekat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pengguna</a:t>
          </a:r>
          <a:endParaRPr lang="en-ID" dirty="0"/>
        </a:p>
      </dgm:t>
    </dgm:pt>
    <dgm:pt modelId="{9F8C3292-6201-42EE-9E60-A38DB9F55F27}" type="parTrans" cxnId="{94BD41B4-1C79-40CF-ADA9-6EF4367B6BC4}">
      <dgm:prSet/>
      <dgm:spPr/>
      <dgm:t>
        <a:bodyPr/>
        <a:lstStyle/>
        <a:p>
          <a:endParaRPr lang="en-ID"/>
        </a:p>
      </dgm:t>
    </dgm:pt>
    <dgm:pt modelId="{9D463104-2C9E-4946-8D5C-931555C58268}" type="sibTrans" cxnId="{94BD41B4-1C79-40CF-ADA9-6EF4367B6BC4}">
      <dgm:prSet/>
      <dgm:spPr/>
      <dgm:t>
        <a:bodyPr/>
        <a:lstStyle/>
        <a:p>
          <a:endParaRPr lang="en-ID"/>
        </a:p>
      </dgm:t>
    </dgm:pt>
    <dgm:pt modelId="{DD0A603F-4FB1-4968-BE7C-9770C8BE4010}">
      <dgm:prSet phldrT="[Text]"/>
      <dgm:spPr/>
      <dgm:t>
        <a:bodyPr/>
        <a:lstStyle/>
        <a:p>
          <a:r>
            <a:rPr lang="en-ID" dirty="0" err="1"/>
            <a:t>Mengurangi</a:t>
          </a:r>
          <a:r>
            <a:rPr lang="en-ID" dirty="0"/>
            <a:t> latency </a:t>
          </a:r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cabang</a:t>
          </a:r>
          <a:r>
            <a:rPr lang="en-ID" dirty="0"/>
            <a:t> yang </a:t>
          </a:r>
          <a:r>
            <a:rPr lang="en-ID" dirty="0" err="1"/>
            <a:t>berbeda</a:t>
          </a:r>
          <a:r>
            <a:rPr lang="en-ID" dirty="0"/>
            <a:t> </a:t>
          </a:r>
          <a:r>
            <a:rPr lang="en-ID" dirty="0" err="1"/>
            <a:t>kota</a:t>
          </a:r>
          <a:r>
            <a:rPr lang="en-ID" dirty="0"/>
            <a:t>/negara.</a:t>
          </a:r>
        </a:p>
      </dgm:t>
    </dgm:pt>
    <dgm:pt modelId="{37561D04-8A5F-4997-99BA-0DB87C305CF1}" type="parTrans" cxnId="{5B0EDCD6-4225-41E4-BF6E-6B68C47658BD}">
      <dgm:prSet/>
      <dgm:spPr/>
      <dgm:t>
        <a:bodyPr/>
        <a:lstStyle/>
        <a:p>
          <a:endParaRPr lang="en-ID"/>
        </a:p>
      </dgm:t>
    </dgm:pt>
    <dgm:pt modelId="{D6D210F4-A8CD-47BA-BA90-FF10978BA1E3}" type="sibTrans" cxnId="{5B0EDCD6-4225-41E4-BF6E-6B68C47658BD}">
      <dgm:prSet/>
      <dgm:spPr/>
      <dgm:t>
        <a:bodyPr/>
        <a:lstStyle/>
        <a:p>
          <a:endParaRPr lang="en-ID"/>
        </a:p>
      </dgm:t>
    </dgm:pt>
    <dgm:pt modelId="{76DFF003-698D-412A-AB42-7537A52C34D9}">
      <dgm:prSet phldrT="[Text]"/>
      <dgm:spPr/>
      <dgm:t>
        <a:bodyPr/>
        <a:lstStyle/>
        <a:p>
          <a:r>
            <a:rPr lang="en-ID" dirty="0" err="1"/>
            <a:t>Kemandirian</a:t>
          </a:r>
          <a:r>
            <a:rPr lang="en-ID" dirty="0"/>
            <a:t> Lokasi</a:t>
          </a:r>
        </a:p>
      </dgm:t>
    </dgm:pt>
    <dgm:pt modelId="{7BE92B10-27DC-44AA-AB64-E6833A114D50}" type="parTrans" cxnId="{76DCBF02-E4EB-4694-A861-AC8636A0EE3E}">
      <dgm:prSet/>
      <dgm:spPr/>
      <dgm:t>
        <a:bodyPr/>
        <a:lstStyle/>
        <a:p>
          <a:endParaRPr lang="en-ID"/>
        </a:p>
      </dgm:t>
    </dgm:pt>
    <dgm:pt modelId="{F5F2276A-905E-451F-BF74-B2E76ACE0BA9}" type="sibTrans" cxnId="{76DCBF02-E4EB-4694-A861-AC8636A0EE3E}">
      <dgm:prSet/>
      <dgm:spPr/>
      <dgm:t>
        <a:bodyPr/>
        <a:lstStyle/>
        <a:p>
          <a:endParaRPr lang="en-ID"/>
        </a:p>
      </dgm:t>
    </dgm:pt>
    <dgm:pt modelId="{655FF42A-A6A6-4A44-96BD-9E3B9E788145}">
      <dgm:prSet phldrT="[Text]"/>
      <dgm:spPr/>
      <dgm:t>
        <a:bodyPr/>
        <a:lstStyle/>
        <a:p>
          <a:r>
            <a:rPr lang="en-ID" dirty="0" err="1"/>
            <a:t>Tiap</a:t>
          </a:r>
          <a:r>
            <a:rPr lang="en-ID" dirty="0"/>
            <a:t> </a:t>
          </a:r>
          <a:r>
            <a:rPr lang="en-ID" dirty="0" err="1"/>
            <a:t>lokasi</a:t>
          </a:r>
          <a:r>
            <a:rPr lang="en-ID" dirty="0"/>
            <a:t>/</a:t>
          </a:r>
          <a:r>
            <a:rPr lang="en-ID" dirty="0" err="1"/>
            <a:t>cabang</a:t>
          </a:r>
          <a:r>
            <a:rPr lang="en-ID" dirty="0"/>
            <a:t> </a:t>
          </a:r>
          <a:r>
            <a:rPr lang="en-ID" dirty="0" err="1"/>
            <a:t>bisa</a:t>
          </a:r>
          <a:r>
            <a:rPr lang="en-ID" dirty="0"/>
            <a:t> </a:t>
          </a:r>
          <a:r>
            <a:rPr lang="en-ID" dirty="0" err="1"/>
            <a:t>tetap</a:t>
          </a:r>
          <a:r>
            <a:rPr lang="en-ID" dirty="0"/>
            <a:t> </a:t>
          </a:r>
          <a:r>
            <a:rPr lang="en-ID" dirty="0" err="1"/>
            <a:t>beroperasi</a:t>
          </a:r>
          <a:r>
            <a:rPr lang="en-ID" dirty="0"/>
            <a:t> </a:t>
          </a:r>
          <a:r>
            <a:rPr lang="en-ID" dirty="0" err="1"/>
            <a:t>lokal</a:t>
          </a:r>
          <a:r>
            <a:rPr lang="en-ID" dirty="0"/>
            <a:t>, </a:t>
          </a:r>
          <a:r>
            <a:rPr lang="en-ID" dirty="0" err="1"/>
            <a:t>tetapi</a:t>
          </a:r>
          <a:r>
            <a:rPr lang="en-ID" dirty="0"/>
            <a:t> </a:t>
          </a:r>
          <a:r>
            <a:rPr lang="en-ID" dirty="0" err="1"/>
            <a:t>masih</a:t>
          </a:r>
          <a:r>
            <a:rPr lang="en-ID" dirty="0"/>
            <a:t> </a:t>
          </a:r>
          <a:r>
            <a:rPr lang="en-ID" dirty="0" err="1"/>
            <a:t>bagian</a:t>
          </a:r>
          <a:r>
            <a:rPr lang="en-ID" dirty="0"/>
            <a:t> </a:t>
          </a:r>
          <a:r>
            <a:rPr lang="en-ID" dirty="0" err="1"/>
            <a:t>dari</a:t>
          </a:r>
          <a:r>
            <a:rPr lang="en-ID" dirty="0"/>
            <a:t> </a:t>
          </a:r>
          <a:r>
            <a:rPr lang="en-ID" dirty="0" err="1"/>
            <a:t>satu</a:t>
          </a:r>
          <a:r>
            <a:rPr lang="en-ID" dirty="0"/>
            <a:t> </a:t>
          </a:r>
          <a:r>
            <a:rPr lang="en-ID" dirty="0" err="1"/>
            <a:t>sistem</a:t>
          </a:r>
          <a:r>
            <a:rPr lang="en-ID" dirty="0"/>
            <a:t> </a:t>
          </a:r>
          <a:r>
            <a:rPr lang="en-ID" dirty="0" err="1"/>
            <a:t>logis</a:t>
          </a:r>
          <a:r>
            <a:rPr lang="en-ID" dirty="0"/>
            <a:t>.</a:t>
          </a:r>
        </a:p>
      </dgm:t>
    </dgm:pt>
    <dgm:pt modelId="{64FB9FA4-E9CD-454F-9ADE-C957C7B8D75C}" type="parTrans" cxnId="{5A3BB003-DA1B-4896-9BCB-605B67A5D077}">
      <dgm:prSet/>
      <dgm:spPr/>
      <dgm:t>
        <a:bodyPr/>
        <a:lstStyle/>
        <a:p>
          <a:endParaRPr lang="en-ID"/>
        </a:p>
      </dgm:t>
    </dgm:pt>
    <dgm:pt modelId="{4E4E81C7-D4C4-428C-A6BE-F2731B72F24F}" type="sibTrans" cxnId="{5A3BB003-DA1B-4896-9BCB-605B67A5D077}">
      <dgm:prSet/>
      <dgm:spPr/>
      <dgm:t>
        <a:bodyPr/>
        <a:lstStyle/>
        <a:p>
          <a:endParaRPr lang="en-ID"/>
        </a:p>
      </dgm:t>
    </dgm:pt>
    <dgm:pt modelId="{F1E14816-7F6B-4354-841A-D502B39196FB}" type="pres">
      <dgm:prSet presAssocID="{DD032F8A-33FB-4523-A97B-8740FBE80D5C}" presName="Name0" presStyleCnt="0">
        <dgm:presLayoutVars>
          <dgm:dir/>
          <dgm:animLvl val="lvl"/>
          <dgm:resizeHandles val="exact"/>
        </dgm:presLayoutVars>
      </dgm:prSet>
      <dgm:spPr/>
    </dgm:pt>
    <dgm:pt modelId="{D3464915-FA77-4896-B790-AD9EE97658B8}" type="pres">
      <dgm:prSet presAssocID="{A0E81FCF-BCFB-4BF4-87D4-6FF32DF272CD}" presName="composite" presStyleCnt="0"/>
      <dgm:spPr/>
    </dgm:pt>
    <dgm:pt modelId="{B0847CFB-A773-4CEF-9BBE-5C5F8ECBE5FD}" type="pres">
      <dgm:prSet presAssocID="{A0E81FCF-BCFB-4BF4-87D4-6FF32DF272CD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3DB3DE87-FB03-4738-880C-3B2EDC39B160}" type="pres">
      <dgm:prSet presAssocID="{A0E81FCF-BCFB-4BF4-87D4-6FF32DF272CD}" presName="desTx" presStyleLbl="alignAccFollowNode1" presStyleIdx="0" presStyleCnt="5">
        <dgm:presLayoutVars>
          <dgm:bulletEnabled val="1"/>
        </dgm:presLayoutVars>
      </dgm:prSet>
      <dgm:spPr/>
    </dgm:pt>
    <dgm:pt modelId="{8A7CADB8-2208-481A-9E82-6AB7EFEA3B26}" type="pres">
      <dgm:prSet presAssocID="{AD709322-0C7D-463E-A32E-6723F6D82852}" presName="space" presStyleCnt="0"/>
      <dgm:spPr/>
    </dgm:pt>
    <dgm:pt modelId="{693C4A21-B066-4A04-82A0-070C572D18BE}" type="pres">
      <dgm:prSet presAssocID="{2BC8B297-8EF9-4DD8-978A-74DAABF78A47}" presName="composite" presStyleCnt="0"/>
      <dgm:spPr/>
    </dgm:pt>
    <dgm:pt modelId="{690164A3-92B7-4801-9B53-F2D522AF8FA2}" type="pres">
      <dgm:prSet presAssocID="{2BC8B297-8EF9-4DD8-978A-74DAABF78A47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0C6CCD6E-A7E4-46EB-9F3B-397C96185231}" type="pres">
      <dgm:prSet presAssocID="{2BC8B297-8EF9-4DD8-978A-74DAABF78A47}" presName="desTx" presStyleLbl="alignAccFollowNode1" presStyleIdx="1" presStyleCnt="5">
        <dgm:presLayoutVars>
          <dgm:bulletEnabled val="1"/>
        </dgm:presLayoutVars>
      </dgm:prSet>
      <dgm:spPr/>
    </dgm:pt>
    <dgm:pt modelId="{38A608DC-E652-4706-9F45-FF2E1B24116D}" type="pres">
      <dgm:prSet presAssocID="{0BC5615F-07CF-48CF-9DD4-A17F18EB163C}" presName="space" presStyleCnt="0"/>
      <dgm:spPr/>
    </dgm:pt>
    <dgm:pt modelId="{213B6A88-BBC4-45E4-B718-2E34B5B579EC}" type="pres">
      <dgm:prSet presAssocID="{2B314D9C-8AF9-48F1-9710-3937D9E26A9C}" presName="composite" presStyleCnt="0"/>
      <dgm:spPr/>
    </dgm:pt>
    <dgm:pt modelId="{A9E12656-A7B5-444D-8F95-62E4EFD31123}" type="pres">
      <dgm:prSet presAssocID="{2B314D9C-8AF9-48F1-9710-3937D9E26A9C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183F7378-173B-4301-8F9F-20743376CE4E}" type="pres">
      <dgm:prSet presAssocID="{2B314D9C-8AF9-48F1-9710-3937D9E26A9C}" presName="desTx" presStyleLbl="alignAccFollowNode1" presStyleIdx="2" presStyleCnt="5">
        <dgm:presLayoutVars>
          <dgm:bulletEnabled val="1"/>
        </dgm:presLayoutVars>
      </dgm:prSet>
      <dgm:spPr/>
    </dgm:pt>
    <dgm:pt modelId="{87DC299D-DD94-451A-86AC-0E0CF355FF80}" type="pres">
      <dgm:prSet presAssocID="{FCF6F169-1089-418B-854F-0DF9C5EF4D8F}" presName="space" presStyleCnt="0"/>
      <dgm:spPr/>
    </dgm:pt>
    <dgm:pt modelId="{BDC58B42-88DA-48E4-B4FA-815909D28CD3}" type="pres">
      <dgm:prSet presAssocID="{EC586DA0-5A00-491C-8404-C615E9CBBE5B}" presName="composite" presStyleCnt="0"/>
      <dgm:spPr/>
    </dgm:pt>
    <dgm:pt modelId="{ABB7B36C-BEEC-48E5-9050-34C34B9C484D}" type="pres">
      <dgm:prSet presAssocID="{EC586DA0-5A00-491C-8404-C615E9CBBE5B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BB167964-0A88-4BB0-9133-C01156FF7D6D}" type="pres">
      <dgm:prSet presAssocID="{EC586DA0-5A00-491C-8404-C615E9CBBE5B}" presName="desTx" presStyleLbl="alignAccFollowNode1" presStyleIdx="3" presStyleCnt="5">
        <dgm:presLayoutVars>
          <dgm:bulletEnabled val="1"/>
        </dgm:presLayoutVars>
      </dgm:prSet>
      <dgm:spPr/>
    </dgm:pt>
    <dgm:pt modelId="{13C5159A-D5EE-4531-B840-5453B9E5ED4A}" type="pres">
      <dgm:prSet presAssocID="{9D463104-2C9E-4946-8D5C-931555C58268}" presName="space" presStyleCnt="0"/>
      <dgm:spPr/>
    </dgm:pt>
    <dgm:pt modelId="{9F73F385-3723-4246-8B5E-2B947D040E5E}" type="pres">
      <dgm:prSet presAssocID="{76DFF003-698D-412A-AB42-7537A52C34D9}" presName="composite" presStyleCnt="0"/>
      <dgm:spPr/>
    </dgm:pt>
    <dgm:pt modelId="{D8E9F061-CDC9-4C33-9932-7987D7B2751D}" type="pres">
      <dgm:prSet presAssocID="{76DFF003-698D-412A-AB42-7537A52C34D9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6C7FD3A7-9EF5-4954-AE0D-BEE41ED9F522}" type="pres">
      <dgm:prSet presAssocID="{76DFF003-698D-412A-AB42-7537A52C34D9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08D45800-5774-4C11-8E55-651C69257749}" type="presOf" srcId="{BEAF284A-5397-48BC-B4F5-35D787F98C0E}" destId="{183F7378-173B-4301-8F9F-20743376CE4E}" srcOrd="0" destOrd="0" presId="urn:microsoft.com/office/officeart/2005/8/layout/hList1"/>
    <dgm:cxn modelId="{76DCBF02-E4EB-4694-A861-AC8636A0EE3E}" srcId="{DD032F8A-33FB-4523-A97B-8740FBE80D5C}" destId="{76DFF003-698D-412A-AB42-7537A52C34D9}" srcOrd="4" destOrd="0" parTransId="{7BE92B10-27DC-44AA-AB64-E6833A114D50}" sibTransId="{F5F2276A-905E-451F-BF74-B2E76ACE0BA9}"/>
    <dgm:cxn modelId="{5A3BB003-DA1B-4896-9BCB-605B67A5D077}" srcId="{76DFF003-698D-412A-AB42-7537A52C34D9}" destId="{655FF42A-A6A6-4A44-96BD-9E3B9E788145}" srcOrd="0" destOrd="0" parTransId="{64FB9FA4-E9CD-454F-9ADE-C957C7B8D75C}" sibTransId="{4E4E81C7-D4C4-428C-A6BE-F2731B72F24F}"/>
    <dgm:cxn modelId="{3A655B1E-507B-4ABF-A52E-566BFBF11B55}" srcId="{DD032F8A-33FB-4523-A97B-8740FBE80D5C}" destId="{2BC8B297-8EF9-4DD8-978A-74DAABF78A47}" srcOrd="1" destOrd="0" parTransId="{B562D25D-D4CA-414C-BB2C-63D70B280C4C}" sibTransId="{0BC5615F-07CF-48CF-9DD4-A17F18EB163C}"/>
    <dgm:cxn modelId="{99DB0F32-7CC7-4925-9FB9-35892141261E}" type="presOf" srcId="{DD0A603F-4FB1-4968-BE7C-9770C8BE4010}" destId="{BB167964-0A88-4BB0-9133-C01156FF7D6D}" srcOrd="0" destOrd="0" presId="urn:microsoft.com/office/officeart/2005/8/layout/hList1"/>
    <dgm:cxn modelId="{DF7AA25D-E59B-42B2-B46A-853ADE857878}" srcId="{DD032F8A-33FB-4523-A97B-8740FBE80D5C}" destId="{A0E81FCF-BCFB-4BF4-87D4-6FF32DF272CD}" srcOrd="0" destOrd="0" parTransId="{0ED77A39-12FE-4008-AFAB-02F3235500C4}" sibTransId="{AD709322-0C7D-463E-A32E-6723F6D82852}"/>
    <dgm:cxn modelId="{8A499549-C7D8-41ED-B8DE-457874DAA84B}" type="presOf" srcId="{EC586DA0-5A00-491C-8404-C615E9CBBE5B}" destId="{ABB7B36C-BEEC-48E5-9050-34C34B9C484D}" srcOrd="0" destOrd="0" presId="urn:microsoft.com/office/officeart/2005/8/layout/hList1"/>
    <dgm:cxn modelId="{58EB0670-4460-41C4-8BEC-F0F4AA0ED113}" type="presOf" srcId="{DD032F8A-33FB-4523-A97B-8740FBE80D5C}" destId="{F1E14816-7F6B-4354-841A-D502B39196FB}" srcOrd="0" destOrd="0" presId="urn:microsoft.com/office/officeart/2005/8/layout/hList1"/>
    <dgm:cxn modelId="{DC019988-429A-4A52-925D-306842A07BD2}" type="presOf" srcId="{B998623E-1D63-472C-A28F-F236245824B5}" destId="{3DB3DE87-FB03-4738-880C-3B2EDC39B160}" srcOrd="0" destOrd="0" presId="urn:microsoft.com/office/officeart/2005/8/layout/hList1"/>
    <dgm:cxn modelId="{DA99BC8C-5EDD-4F7B-8508-F82F7C39E438}" type="presOf" srcId="{2B314D9C-8AF9-48F1-9710-3937D9E26A9C}" destId="{A9E12656-A7B5-444D-8F95-62E4EFD31123}" srcOrd="0" destOrd="0" presId="urn:microsoft.com/office/officeart/2005/8/layout/hList1"/>
    <dgm:cxn modelId="{6DC6628E-9F52-46E4-9549-80EDE4A1E49B}" type="presOf" srcId="{2BC8B297-8EF9-4DD8-978A-74DAABF78A47}" destId="{690164A3-92B7-4801-9B53-F2D522AF8FA2}" srcOrd="0" destOrd="0" presId="urn:microsoft.com/office/officeart/2005/8/layout/hList1"/>
    <dgm:cxn modelId="{EF3CD78E-6B96-45DA-8F32-2813EE7EED15}" srcId="{A0E81FCF-BCFB-4BF4-87D4-6FF32DF272CD}" destId="{B998623E-1D63-472C-A28F-F236245824B5}" srcOrd="0" destOrd="0" parTransId="{81DE592A-6237-47EC-8803-C4C23F7BE724}" sibTransId="{D9C74EF5-FD1E-43EE-A06C-B546F996D2C6}"/>
    <dgm:cxn modelId="{BEE3D89C-50EA-4021-B413-D62A36B5F7FD}" type="presOf" srcId="{ABD38819-0386-4507-9A5D-5A8ED12C777A}" destId="{0C6CCD6E-A7E4-46EB-9F3B-397C96185231}" srcOrd="0" destOrd="0" presId="urn:microsoft.com/office/officeart/2005/8/layout/hList1"/>
    <dgm:cxn modelId="{ECE0FCA1-5ED9-479F-855C-2539C3324BEF}" srcId="{2B314D9C-8AF9-48F1-9710-3937D9E26A9C}" destId="{BEAF284A-5397-48BC-B4F5-35D787F98C0E}" srcOrd="0" destOrd="0" parTransId="{3A21C007-85BB-4333-85EA-9C10A848C5E6}" sibTransId="{0F52468D-25C8-420D-9BCC-EC58AAFC3877}"/>
    <dgm:cxn modelId="{8DD10FB3-E0C1-4997-8A6B-6B8D623636E5}" type="presOf" srcId="{A0E81FCF-BCFB-4BF4-87D4-6FF32DF272CD}" destId="{B0847CFB-A773-4CEF-9BBE-5C5F8ECBE5FD}" srcOrd="0" destOrd="0" presId="urn:microsoft.com/office/officeart/2005/8/layout/hList1"/>
    <dgm:cxn modelId="{94BD41B4-1C79-40CF-ADA9-6EF4367B6BC4}" srcId="{DD032F8A-33FB-4523-A97B-8740FBE80D5C}" destId="{EC586DA0-5A00-491C-8404-C615E9CBBE5B}" srcOrd="3" destOrd="0" parTransId="{9F8C3292-6201-42EE-9E60-A38DB9F55F27}" sibTransId="{9D463104-2C9E-4946-8D5C-931555C58268}"/>
    <dgm:cxn modelId="{20EE1ABD-C1D2-4FA7-B936-D1F99F589F8C}" srcId="{2BC8B297-8EF9-4DD8-978A-74DAABF78A47}" destId="{ABD38819-0386-4507-9A5D-5A8ED12C777A}" srcOrd="0" destOrd="0" parTransId="{51D35ACA-9258-41F3-85D4-13A0C16959D9}" sibTransId="{C7584AEC-8B45-41F4-B1D1-A5CE35BABC1B}"/>
    <dgm:cxn modelId="{5B0EDCD6-4225-41E4-BF6E-6B68C47658BD}" srcId="{EC586DA0-5A00-491C-8404-C615E9CBBE5B}" destId="{DD0A603F-4FB1-4968-BE7C-9770C8BE4010}" srcOrd="0" destOrd="0" parTransId="{37561D04-8A5F-4997-99BA-0DB87C305CF1}" sibTransId="{D6D210F4-A8CD-47BA-BA90-FF10978BA1E3}"/>
    <dgm:cxn modelId="{9C54A2DB-D0D7-40BC-A537-BBA233FFFE3A}" type="presOf" srcId="{655FF42A-A6A6-4A44-96BD-9E3B9E788145}" destId="{6C7FD3A7-9EF5-4954-AE0D-BEE41ED9F522}" srcOrd="0" destOrd="0" presId="urn:microsoft.com/office/officeart/2005/8/layout/hList1"/>
    <dgm:cxn modelId="{753F7EEC-D375-4934-9978-135C026AC04F}" type="presOf" srcId="{76DFF003-698D-412A-AB42-7537A52C34D9}" destId="{D8E9F061-CDC9-4C33-9932-7987D7B2751D}" srcOrd="0" destOrd="0" presId="urn:microsoft.com/office/officeart/2005/8/layout/hList1"/>
    <dgm:cxn modelId="{492B9CF0-28B6-4B3F-B165-8D94C7BFAA2B}" srcId="{DD032F8A-33FB-4523-A97B-8740FBE80D5C}" destId="{2B314D9C-8AF9-48F1-9710-3937D9E26A9C}" srcOrd="2" destOrd="0" parTransId="{6080018F-2008-48F0-9367-BDC12189F10D}" sibTransId="{FCF6F169-1089-418B-854F-0DF9C5EF4D8F}"/>
    <dgm:cxn modelId="{4FE93D32-9CF6-458B-BA09-3FABDD638AD9}" type="presParOf" srcId="{F1E14816-7F6B-4354-841A-D502B39196FB}" destId="{D3464915-FA77-4896-B790-AD9EE97658B8}" srcOrd="0" destOrd="0" presId="urn:microsoft.com/office/officeart/2005/8/layout/hList1"/>
    <dgm:cxn modelId="{D819C65E-92AA-4DE6-9BA3-180D8E8F7C01}" type="presParOf" srcId="{D3464915-FA77-4896-B790-AD9EE97658B8}" destId="{B0847CFB-A773-4CEF-9BBE-5C5F8ECBE5FD}" srcOrd="0" destOrd="0" presId="urn:microsoft.com/office/officeart/2005/8/layout/hList1"/>
    <dgm:cxn modelId="{5B2146AB-96F2-47D7-B3E1-015B40AC37A3}" type="presParOf" srcId="{D3464915-FA77-4896-B790-AD9EE97658B8}" destId="{3DB3DE87-FB03-4738-880C-3B2EDC39B160}" srcOrd="1" destOrd="0" presId="urn:microsoft.com/office/officeart/2005/8/layout/hList1"/>
    <dgm:cxn modelId="{A58EA11A-12BA-4486-80E1-6EE6D7007839}" type="presParOf" srcId="{F1E14816-7F6B-4354-841A-D502B39196FB}" destId="{8A7CADB8-2208-481A-9E82-6AB7EFEA3B26}" srcOrd="1" destOrd="0" presId="urn:microsoft.com/office/officeart/2005/8/layout/hList1"/>
    <dgm:cxn modelId="{DF12AC19-C0E2-43D3-BAD7-D875B8109B91}" type="presParOf" srcId="{F1E14816-7F6B-4354-841A-D502B39196FB}" destId="{693C4A21-B066-4A04-82A0-070C572D18BE}" srcOrd="2" destOrd="0" presId="urn:microsoft.com/office/officeart/2005/8/layout/hList1"/>
    <dgm:cxn modelId="{5F1BD808-C0AB-401D-B1A9-4CC32E7D4BF4}" type="presParOf" srcId="{693C4A21-B066-4A04-82A0-070C572D18BE}" destId="{690164A3-92B7-4801-9B53-F2D522AF8FA2}" srcOrd="0" destOrd="0" presId="urn:microsoft.com/office/officeart/2005/8/layout/hList1"/>
    <dgm:cxn modelId="{F3CA0BE3-E542-4386-8DAC-48192AD61E15}" type="presParOf" srcId="{693C4A21-B066-4A04-82A0-070C572D18BE}" destId="{0C6CCD6E-A7E4-46EB-9F3B-397C96185231}" srcOrd="1" destOrd="0" presId="urn:microsoft.com/office/officeart/2005/8/layout/hList1"/>
    <dgm:cxn modelId="{7DBD27B0-CCB3-4FAA-993A-2D5831D124ED}" type="presParOf" srcId="{F1E14816-7F6B-4354-841A-D502B39196FB}" destId="{38A608DC-E652-4706-9F45-FF2E1B24116D}" srcOrd="3" destOrd="0" presId="urn:microsoft.com/office/officeart/2005/8/layout/hList1"/>
    <dgm:cxn modelId="{6C00A138-29E0-4FEC-BAAE-477084CA9A47}" type="presParOf" srcId="{F1E14816-7F6B-4354-841A-D502B39196FB}" destId="{213B6A88-BBC4-45E4-B718-2E34B5B579EC}" srcOrd="4" destOrd="0" presId="urn:microsoft.com/office/officeart/2005/8/layout/hList1"/>
    <dgm:cxn modelId="{CD1FFACD-ECA8-42F0-BBFD-B3AA67955047}" type="presParOf" srcId="{213B6A88-BBC4-45E4-B718-2E34B5B579EC}" destId="{A9E12656-A7B5-444D-8F95-62E4EFD31123}" srcOrd="0" destOrd="0" presId="urn:microsoft.com/office/officeart/2005/8/layout/hList1"/>
    <dgm:cxn modelId="{9AD01C9B-75A2-41E3-A683-4250A8E0C6A6}" type="presParOf" srcId="{213B6A88-BBC4-45E4-B718-2E34B5B579EC}" destId="{183F7378-173B-4301-8F9F-20743376CE4E}" srcOrd="1" destOrd="0" presId="urn:microsoft.com/office/officeart/2005/8/layout/hList1"/>
    <dgm:cxn modelId="{9EFE2ABB-E3FE-4DAC-9C8F-79EF0D71A28F}" type="presParOf" srcId="{F1E14816-7F6B-4354-841A-D502B39196FB}" destId="{87DC299D-DD94-451A-86AC-0E0CF355FF80}" srcOrd="5" destOrd="0" presId="urn:microsoft.com/office/officeart/2005/8/layout/hList1"/>
    <dgm:cxn modelId="{9566FEBE-881A-404C-A000-33982F398996}" type="presParOf" srcId="{F1E14816-7F6B-4354-841A-D502B39196FB}" destId="{BDC58B42-88DA-48E4-B4FA-815909D28CD3}" srcOrd="6" destOrd="0" presId="urn:microsoft.com/office/officeart/2005/8/layout/hList1"/>
    <dgm:cxn modelId="{0823B213-45BE-4BB9-AEE2-A2AD8D025105}" type="presParOf" srcId="{BDC58B42-88DA-48E4-B4FA-815909D28CD3}" destId="{ABB7B36C-BEEC-48E5-9050-34C34B9C484D}" srcOrd="0" destOrd="0" presId="urn:microsoft.com/office/officeart/2005/8/layout/hList1"/>
    <dgm:cxn modelId="{EC5D94AF-E9EB-4DC0-9102-409F1866DA69}" type="presParOf" srcId="{BDC58B42-88DA-48E4-B4FA-815909D28CD3}" destId="{BB167964-0A88-4BB0-9133-C01156FF7D6D}" srcOrd="1" destOrd="0" presId="urn:microsoft.com/office/officeart/2005/8/layout/hList1"/>
    <dgm:cxn modelId="{2BD7A411-E9BF-43ED-857D-29E111BD2ED8}" type="presParOf" srcId="{F1E14816-7F6B-4354-841A-D502B39196FB}" destId="{13C5159A-D5EE-4531-B840-5453B9E5ED4A}" srcOrd="7" destOrd="0" presId="urn:microsoft.com/office/officeart/2005/8/layout/hList1"/>
    <dgm:cxn modelId="{EAA6EBD2-D9DE-4EA8-8711-74F1551B8A87}" type="presParOf" srcId="{F1E14816-7F6B-4354-841A-D502B39196FB}" destId="{9F73F385-3723-4246-8B5E-2B947D040E5E}" srcOrd="8" destOrd="0" presId="urn:microsoft.com/office/officeart/2005/8/layout/hList1"/>
    <dgm:cxn modelId="{E0FA46CE-18C6-4825-ACA7-6D01F60A12A3}" type="presParOf" srcId="{9F73F385-3723-4246-8B5E-2B947D040E5E}" destId="{D8E9F061-CDC9-4C33-9932-7987D7B2751D}" srcOrd="0" destOrd="0" presId="urn:microsoft.com/office/officeart/2005/8/layout/hList1"/>
    <dgm:cxn modelId="{618DE9E6-677F-4852-81C4-2C32DB9E11FF}" type="presParOf" srcId="{9F73F385-3723-4246-8B5E-2B947D040E5E}" destId="{6C7FD3A7-9EF5-4954-AE0D-BEE41ED9F52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D419F4-5991-401A-ADB8-92ACBB6C4A0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4319C341-AEB2-4A66-90EB-158764620126}">
      <dgm:prSet phldrT="[Text]"/>
      <dgm:spPr/>
      <dgm:t>
        <a:bodyPr/>
        <a:lstStyle/>
        <a:p>
          <a:r>
            <a:rPr lang="en-US" dirty="0"/>
            <a:t>Testing dan Quality Assurance (QA)</a:t>
          </a:r>
          <a:endParaRPr lang="en-ID" dirty="0"/>
        </a:p>
      </dgm:t>
    </dgm:pt>
    <dgm:pt modelId="{C942E1CF-0B6C-481C-9F20-BE2FA1B9F074}" type="parTrans" cxnId="{75820FCD-B0AC-44DF-AC9E-6AEB86A9D75B}">
      <dgm:prSet/>
      <dgm:spPr/>
      <dgm:t>
        <a:bodyPr/>
        <a:lstStyle/>
        <a:p>
          <a:endParaRPr lang="en-ID"/>
        </a:p>
      </dgm:t>
    </dgm:pt>
    <dgm:pt modelId="{9CC2A6EF-1590-4ABB-A5DA-C6D4D68D0D39}" type="sibTrans" cxnId="{75820FCD-B0AC-44DF-AC9E-6AEB86A9D75B}">
      <dgm:prSet/>
      <dgm:spPr/>
      <dgm:t>
        <a:bodyPr/>
        <a:lstStyle/>
        <a:p>
          <a:endParaRPr lang="en-ID"/>
        </a:p>
      </dgm:t>
    </dgm:pt>
    <dgm:pt modelId="{466511CC-717E-41B8-8C53-C6C239E36073}">
      <dgm:prSet phldrT="[Text]"/>
      <dgm:spPr/>
      <dgm:t>
        <a:bodyPr/>
        <a:lstStyle/>
        <a:p>
          <a:r>
            <a:rPr lang="en-ID" dirty="0"/>
            <a:t>Salinan basis data </a:t>
          </a:r>
          <a:r>
            <a:rPr lang="en-ID" dirty="0" err="1"/>
            <a:t>produksi</a:t>
          </a:r>
          <a:r>
            <a:rPr lang="en-ID" dirty="0"/>
            <a:t> </a:t>
          </a:r>
          <a:r>
            <a:rPr lang="en-ID" dirty="0" err="1"/>
            <a:t>digunakan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menguji</a:t>
          </a:r>
          <a:r>
            <a:rPr lang="en-ID" dirty="0"/>
            <a:t> </a:t>
          </a:r>
          <a:r>
            <a:rPr lang="en-ID" dirty="0" err="1"/>
            <a:t>fitur</a:t>
          </a:r>
          <a:r>
            <a:rPr lang="en-ID" dirty="0"/>
            <a:t> </a:t>
          </a:r>
          <a:r>
            <a:rPr lang="en-ID" dirty="0" err="1"/>
            <a:t>baru</a:t>
          </a:r>
          <a:r>
            <a:rPr lang="en-ID" dirty="0"/>
            <a:t> </a:t>
          </a:r>
          <a:r>
            <a:rPr lang="en-ID" dirty="0" err="1"/>
            <a:t>tanpa</a:t>
          </a:r>
          <a:r>
            <a:rPr lang="en-ID" dirty="0"/>
            <a:t> </a:t>
          </a:r>
          <a:r>
            <a:rPr lang="en-ID" dirty="0" err="1"/>
            <a:t>mengganggu</a:t>
          </a:r>
          <a:r>
            <a:rPr lang="en-ID" dirty="0"/>
            <a:t> </a:t>
          </a:r>
          <a:r>
            <a:rPr lang="en-ID" dirty="0" err="1"/>
            <a:t>sistem</a:t>
          </a:r>
          <a:r>
            <a:rPr lang="en-ID" dirty="0"/>
            <a:t> </a:t>
          </a:r>
          <a:r>
            <a:rPr lang="en-ID" dirty="0" err="1"/>
            <a:t>operasional</a:t>
          </a:r>
          <a:r>
            <a:rPr lang="en-ID" dirty="0"/>
            <a:t>.</a:t>
          </a:r>
        </a:p>
      </dgm:t>
    </dgm:pt>
    <dgm:pt modelId="{17F57D96-438B-4735-BD3F-D988E4484181}" type="parTrans" cxnId="{E7E4F4C8-2B82-48BA-A377-1847EED736AC}">
      <dgm:prSet/>
      <dgm:spPr/>
      <dgm:t>
        <a:bodyPr/>
        <a:lstStyle/>
        <a:p>
          <a:endParaRPr lang="en-ID"/>
        </a:p>
      </dgm:t>
    </dgm:pt>
    <dgm:pt modelId="{78CEBD18-D801-4C59-8EB2-4F1419725B06}" type="sibTrans" cxnId="{E7E4F4C8-2B82-48BA-A377-1847EED736AC}">
      <dgm:prSet/>
      <dgm:spPr/>
      <dgm:t>
        <a:bodyPr/>
        <a:lstStyle/>
        <a:p>
          <a:endParaRPr lang="en-ID"/>
        </a:p>
      </dgm:t>
    </dgm:pt>
    <dgm:pt modelId="{BCA8632A-A63F-4A70-BF7E-7BC59CAF31B3}">
      <dgm:prSet phldrT="[Text]"/>
      <dgm:spPr/>
      <dgm:t>
        <a:bodyPr/>
        <a:lstStyle/>
        <a:p>
          <a:r>
            <a:rPr lang="en-ID" dirty="0"/>
            <a:t>Development</a:t>
          </a:r>
        </a:p>
      </dgm:t>
    </dgm:pt>
    <dgm:pt modelId="{40B5ED57-07F0-4E31-8594-DF69D7F065D2}" type="parTrans" cxnId="{86ACF9EC-7B9B-499B-BA84-69CB540FB5BE}">
      <dgm:prSet/>
      <dgm:spPr/>
      <dgm:t>
        <a:bodyPr/>
        <a:lstStyle/>
        <a:p>
          <a:endParaRPr lang="en-ID"/>
        </a:p>
      </dgm:t>
    </dgm:pt>
    <dgm:pt modelId="{9442994D-D09C-44B8-9C07-70D0207E99A7}" type="sibTrans" cxnId="{86ACF9EC-7B9B-499B-BA84-69CB540FB5BE}">
      <dgm:prSet/>
      <dgm:spPr/>
      <dgm:t>
        <a:bodyPr/>
        <a:lstStyle/>
        <a:p>
          <a:endParaRPr lang="en-ID"/>
        </a:p>
      </dgm:t>
    </dgm:pt>
    <dgm:pt modelId="{15E39129-08FF-4209-BCC4-9554F8B9678B}">
      <dgm:prSet phldrT="[Text]"/>
      <dgm:spPr/>
      <dgm:t>
        <a:bodyPr/>
        <a:lstStyle/>
        <a:p>
          <a:r>
            <a:rPr lang="en-ID" dirty="0" err="1"/>
            <a:t>Pengembang</a:t>
          </a:r>
          <a:r>
            <a:rPr lang="en-ID" dirty="0"/>
            <a:t> </a:t>
          </a:r>
          <a:r>
            <a:rPr lang="en-ID" dirty="0" err="1"/>
            <a:t>menggunakan</a:t>
          </a:r>
          <a:r>
            <a:rPr lang="en-ID" dirty="0"/>
            <a:t> </a:t>
          </a:r>
          <a:r>
            <a:rPr lang="en-ID" dirty="0" err="1"/>
            <a:t>salinan</a:t>
          </a:r>
          <a:r>
            <a:rPr lang="en-ID" dirty="0"/>
            <a:t> data yang </a:t>
          </a:r>
          <a:r>
            <a:rPr lang="en-ID" dirty="0" err="1"/>
            <a:t>mendekati</a:t>
          </a:r>
          <a:r>
            <a:rPr lang="en-ID" dirty="0"/>
            <a:t> </a:t>
          </a:r>
          <a:r>
            <a:rPr lang="en-ID" dirty="0" err="1"/>
            <a:t>kondisi</a:t>
          </a:r>
          <a:r>
            <a:rPr lang="en-ID" dirty="0"/>
            <a:t> </a:t>
          </a:r>
          <a:r>
            <a:rPr lang="en-ID" dirty="0" err="1"/>
            <a:t>nyata</a:t>
          </a:r>
          <a:r>
            <a:rPr lang="en-ID" dirty="0"/>
            <a:t> agar </a:t>
          </a:r>
          <a:r>
            <a:rPr lang="en-ID" dirty="0" err="1"/>
            <a:t>pengujian</a:t>
          </a:r>
          <a:r>
            <a:rPr lang="en-ID" dirty="0"/>
            <a:t> </a:t>
          </a:r>
          <a:r>
            <a:rPr lang="en-ID" dirty="0" err="1"/>
            <a:t>aplikasi</a:t>
          </a:r>
          <a:r>
            <a:rPr lang="en-ID" dirty="0"/>
            <a:t> </a:t>
          </a:r>
          <a:r>
            <a:rPr lang="en-ID" dirty="0" err="1"/>
            <a:t>lebih</a:t>
          </a:r>
          <a:r>
            <a:rPr lang="en-ID" dirty="0"/>
            <a:t> </a:t>
          </a:r>
          <a:r>
            <a:rPr lang="en-ID" dirty="0" err="1"/>
            <a:t>representatif</a:t>
          </a:r>
          <a:r>
            <a:rPr lang="en-ID" dirty="0"/>
            <a:t>.</a:t>
          </a:r>
        </a:p>
      </dgm:t>
    </dgm:pt>
    <dgm:pt modelId="{28866C0E-A1C2-45E9-A301-48CD3F0FF29C}" type="parTrans" cxnId="{9D9BD732-AC78-4692-8E23-9A04C8EDCD2A}">
      <dgm:prSet/>
      <dgm:spPr/>
      <dgm:t>
        <a:bodyPr/>
        <a:lstStyle/>
        <a:p>
          <a:endParaRPr lang="en-ID"/>
        </a:p>
      </dgm:t>
    </dgm:pt>
    <dgm:pt modelId="{289E4576-512D-443B-B58D-346067254F91}" type="sibTrans" cxnId="{9D9BD732-AC78-4692-8E23-9A04C8EDCD2A}">
      <dgm:prSet/>
      <dgm:spPr/>
      <dgm:t>
        <a:bodyPr/>
        <a:lstStyle/>
        <a:p>
          <a:endParaRPr lang="en-ID"/>
        </a:p>
      </dgm:t>
    </dgm:pt>
    <dgm:pt modelId="{2ED77A48-F8DD-4C82-98A2-938C0BEFF2AD}">
      <dgm:prSet phldrT="[Text]"/>
      <dgm:spPr/>
      <dgm:t>
        <a:bodyPr/>
        <a:lstStyle/>
        <a:p>
          <a:r>
            <a:rPr lang="en-ID" dirty="0" err="1"/>
            <a:t>Pelaporan</a:t>
          </a:r>
          <a:r>
            <a:rPr lang="en-ID" dirty="0"/>
            <a:t> dan </a:t>
          </a:r>
          <a:r>
            <a:rPr lang="en-ID" dirty="0" err="1"/>
            <a:t>analitik</a:t>
          </a:r>
          <a:endParaRPr lang="en-ID" dirty="0"/>
        </a:p>
      </dgm:t>
    </dgm:pt>
    <dgm:pt modelId="{E3F1AD2B-0ADC-472C-B591-66ADF1EAEC62}" type="parTrans" cxnId="{AF01BC7C-2E05-423C-A259-76F0F18D9726}">
      <dgm:prSet/>
      <dgm:spPr/>
      <dgm:t>
        <a:bodyPr/>
        <a:lstStyle/>
        <a:p>
          <a:endParaRPr lang="en-ID"/>
        </a:p>
      </dgm:t>
    </dgm:pt>
    <dgm:pt modelId="{F6297293-EDB1-4958-B199-0A82B7C170CA}" type="sibTrans" cxnId="{AF01BC7C-2E05-423C-A259-76F0F18D9726}">
      <dgm:prSet/>
      <dgm:spPr/>
      <dgm:t>
        <a:bodyPr/>
        <a:lstStyle/>
        <a:p>
          <a:endParaRPr lang="en-ID"/>
        </a:p>
      </dgm:t>
    </dgm:pt>
    <dgm:pt modelId="{FA1856F8-3F87-4709-A00D-E753455287DA}">
      <dgm:prSet phldrT="[Text]"/>
      <dgm:spPr/>
      <dgm:t>
        <a:bodyPr/>
        <a:lstStyle/>
        <a:p>
          <a:r>
            <a:rPr lang="en-ID" dirty="0"/>
            <a:t>Salinan data </a:t>
          </a:r>
          <a:r>
            <a:rPr lang="en-ID" dirty="0" err="1"/>
            <a:t>tertentu</a:t>
          </a:r>
          <a:r>
            <a:rPr lang="en-ID" dirty="0"/>
            <a:t> </a:t>
          </a:r>
          <a:r>
            <a:rPr lang="en-ID" dirty="0" err="1"/>
            <a:t>digunakan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pelaporan</a:t>
          </a:r>
          <a:r>
            <a:rPr lang="en-ID" dirty="0"/>
            <a:t> </a:t>
          </a:r>
          <a:r>
            <a:rPr lang="en-ID" dirty="0" err="1"/>
            <a:t>periodik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analitik</a:t>
          </a:r>
          <a:r>
            <a:rPr lang="en-ID" dirty="0"/>
            <a:t> </a:t>
          </a:r>
          <a:r>
            <a:rPr lang="en-ID" dirty="0" err="1"/>
            <a:t>tanpa</a:t>
          </a:r>
          <a:r>
            <a:rPr lang="en-ID" dirty="0"/>
            <a:t> </a:t>
          </a:r>
          <a:r>
            <a:rPr lang="en-ID" dirty="0" err="1"/>
            <a:t>membebani</a:t>
          </a:r>
          <a:r>
            <a:rPr lang="en-ID" dirty="0"/>
            <a:t> </a:t>
          </a:r>
          <a:r>
            <a:rPr lang="en-ID" dirty="0" err="1"/>
            <a:t>sistem</a:t>
          </a:r>
          <a:r>
            <a:rPr lang="en-ID" dirty="0"/>
            <a:t> </a:t>
          </a:r>
          <a:r>
            <a:rPr lang="en-ID" dirty="0" err="1"/>
            <a:t>transaksi</a:t>
          </a:r>
          <a:r>
            <a:rPr lang="en-ID" dirty="0"/>
            <a:t>.</a:t>
          </a:r>
        </a:p>
      </dgm:t>
    </dgm:pt>
    <dgm:pt modelId="{0A717F40-3F49-4F37-8C4D-D96D4C701682}" type="parTrans" cxnId="{E1D045B4-2E3E-4268-BC19-81950D7CD8A7}">
      <dgm:prSet/>
      <dgm:spPr/>
      <dgm:t>
        <a:bodyPr/>
        <a:lstStyle/>
        <a:p>
          <a:endParaRPr lang="en-ID"/>
        </a:p>
      </dgm:t>
    </dgm:pt>
    <dgm:pt modelId="{F3A6DD83-249A-4DEF-9D24-CEDBBCC1DA1B}" type="sibTrans" cxnId="{E1D045B4-2E3E-4268-BC19-81950D7CD8A7}">
      <dgm:prSet/>
      <dgm:spPr/>
      <dgm:t>
        <a:bodyPr/>
        <a:lstStyle/>
        <a:p>
          <a:endParaRPr lang="en-ID"/>
        </a:p>
      </dgm:t>
    </dgm:pt>
    <dgm:pt modelId="{64B15DE0-1616-4187-87C2-A128626B4D18}">
      <dgm:prSet phldrT="[Text]"/>
      <dgm:spPr/>
      <dgm:t>
        <a:bodyPr/>
        <a:lstStyle/>
        <a:p>
          <a:r>
            <a:rPr lang="en-ID" dirty="0" err="1"/>
            <a:t>Arsip</a:t>
          </a:r>
          <a:r>
            <a:rPr lang="en-ID" dirty="0"/>
            <a:t> dan backup snapshot</a:t>
          </a:r>
        </a:p>
      </dgm:t>
    </dgm:pt>
    <dgm:pt modelId="{5FD8E620-D74E-42D0-9D73-6A668486DEB8}" type="parTrans" cxnId="{D48D680B-CC4B-4182-9849-9E65DDE202DC}">
      <dgm:prSet/>
      <dgm:spPr/>
      <dgm:t>
        <a:bodyPr/>
        <a:lstStyle/>
        <a:p>
          <a:endParaRPr lang="en-ID"/>
        </a:p>
      </dgm:t>
    </dgm:pt>
    <dgm:pt modelId="{D7F25B0F-7883-4701-A526-CC68DEED9B1C}" type="sibTrans" cxnId="{D48D680B-CC4B-4182-9849-9E65DDE202DC}">
      <dgm:prSet/>
      <dgm:spPr/>
      <dgm:t>
        <a:bodyPr/>
        <a:lstStyle/>
        <a:p>
          <a:endParaRPr lang="en-ID"/>
        </a:p>
      </dgm:t>
    </dgm:pt>
    <dgm:pt modelId="{1487BC19-8D63-4EC5-9AD2-8FE22B971425}">
      <dgm:prSet phldrT="[Text]"/>
      <dgm:spPr/>
      <dgm:t>
        <a:bodyPr/>
        <a:lstStyle/>
        <a:p>
          <a:r>
            <a:rPr lang="en-ID" dirty="0" err="1"/>
            <a:t>Menyimpan</a:t>
          </a:r>
          <a:r>
            <a:rPr lang="en-ID" dirty="0"/>
            <a:t> snapshot basis data </a:t>
          </a:r>
          <a:r>
            <a:rPr lang="en-ID" dirty="0" err="1"/>
            <a:t>dalam</a:t>
          </a:r>
          <a:r>
            <a:rPr lang="en-ID" dirty="0"/>
            <a:t> </a:t>
          </a:r>
          <a:r>
            <a:rPr lang="en-ID" dirty="0" err="1"/>
            <a:t>periode</a:t>
          </a:r>
          <a:r>
            <a:rPr lang="en-ID" dirty="0"/>
            <a:t> </a:t>
          </a:r>
          <a:r>
            <a:rPr lang="en-ID" dirty="0" err="1"/>
            <a:t>tertentu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keperluan</a:t>
          </a:r>
          <a:r>
            <a:rPr lang="en-ID" dirty="0"/>
            <a:t> audit dan </a:t>
          </a:r>
          <a:r>
            <a:rPr lang="en-ID" dirty="0" err="1"/>
            <a:t>pemulihan</a:t>
          </a:r>
          <a:r>
            <a:rPr lang="en-ID" dirty="0"/>
            <a:t>.</a:t>
          </a:r>
        </a:p>
      </dgm:t>
    </dgm:pt>
    <dgm:pt modelId="{EBE6659C-FF43-43ED-9CAA-5878CD03AE5C}" type="parTrans" cxnId="{1944D97A-B64A-4334-86C3-4FC986A8F7E0}">
      <dgm:prSet/>
      <dgm:spPr/>
      <dgm:t>
        <a:bodyPr/>
        <a:lstStyle/>
        <a:p>
          <a:endParaRPr lang="en-ID"/>
        </a:p>
      </dgm:t>
    </dgm:pt>
    <dgm:pt modelId="{B216EEF0-659F-4356-9546-18B5862ED64B}" type="sibTrans" cxnId="{1944D97A-B64A-4334-86C3-4FC986A8F7E0}">
      <dgm:prSet/>
      <dgm:spPr/>
      <dgm:t>
        <a:bodyPr/>
        <a:lstStyle/>
        <a:p>
          <a:endParaRPr lang="en-ID"/>
        </a:p>
      </dgm:t>
    </dgm:pt>
    <dgm:pt modelId="{4128C6F4-1C8B-40BC-A85F-E9C9A10ADCDB}" type="pres">
      <dgm:prSet presAssocID="{59D419F4-5991-401A-ADB8-92ACBB6C4A0D}" presName="Name0" presStyleCnt="0">
        <dgm:presLayoutVars>
          <dgm:dir/>
          <dgm:animLvl val="lvl"/>
          <dgm:resizeHandles val="exact"/>
        </dgm:presLayoutVars>
      </dgm:prSet>
      <dgm:spPr/>
    </dgm:pt>
    <dgm:pt modelId="{969CC64B-9A03-452C-8EAC-7DBE14FE3D44}" type="pres">
      <dgm:prSet presAssocID="{4319C341-AEB2-4A66-90EB-158764620126}" presName="composite" presStyleCnt="0"/>
      <dgm:spPr/>
    </dgm:pt>
    <dgm:pt modelId="{DC7BE33F-DDEA-4903-9BB0-39589897667D}" type="pres">
      <dgm:prSet presAssocID="{4319C341-AEB2-4A66-90EB-15876462012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CA683688-CB2E-4E4F-B340-2DBEEAA96910}" type="pres">
      <dgm:prSet presAssocID="{4319C341-AEB2-4A66-90EB-158764620126}" presName="desTx" presStyleLbl="alignAccFollowNode1" presStyleIdx="0" presStyleCnt="4">
        <dgm:presLayoutVars>
          <dgm:bulletEnabled val="1"/>
        </dgm:presLayoutVars>
      </dgm:prSet>
      <dgm:spPr/>
    </dgm:pt>
    <dgm:pt modelId="{65409772-A521-4C0A-8600-388628F5F98F}" type="pres">
      <dgm:prSet presAssocID="{9CC2A6EF-1590-4ABB-A5DA-C6D4D68D0D39}" presName="space" presStyleCnt="0"/>
      <dgm:spPr/>
    </dgm:pt>
    <dgm:pt modelId="{432EE22E-7BE2-425F-9980-18A9AB9B11EA}" type="pres">
      <dgm:prSet presAssocID="{BCA8632A-A63F-4A70-BF7E-7BC59CAF31B3}" presName="composite" presStyleCnt="0"/>
      <dgm:spPr/>
    </dgm:pt>
    <dgm:pt modelId="{F7675CFD-85B7-448E-83D8-69C112297336}" type="pres">
      <dgm:prSet presAssocID="{BCA8632A-A63F-4A70-BF7E-7BC59CAF31B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5B3A3A1F-C3DE-48CD-A9A1-38112809D10E}" type="pres">
      <dgm:prSet presAssocID="{BCA8632A-A63F-4A70-BF7E-7BC59CAF31B3}" presName="desTx" presStyleLbl="alignAccFollowNode1" presStyleIdx="1" presStyleCnt="4">
        <dgm:presLayoutVars>
          <dgm:bulletEnabled val="1"/>
        </dgm:presLayoutVars>
      </dgm:prSet>
      <dgm:spPr/>
    </dgm:pt>
    <dgm:pt modelId="{75548F65-D0D4-4F2F-9443-52C7BD90A3FC}" type="pres">
      <dgm:prSet presAssocID="{9442994D-D09C-44B8-9C07-70D0207E99A7}" presName="space" presStyleCnt="0"/>
      <dgm:spPr/>
    </dgm:pt>
    <dgm:pt modelId="{7EE3169C-1242-47CB-890C-4294711A89D9}" type="pres">
      <dgm:prSet presAssocID="{2ED77A48-F8DD-4C82-98A2-938C0BEFF2AD}" presName="composite" presStyleCnt="0"/>
      <dgm:spPr/>
    </dgm:pt>
    <dgm:pt modelId="{FB47B3A1-71EF-416C-89EA-A3369984EEB3}" type="pres">
      <dgm:prSet presAssocID="{2ED77A48-F8DD-4C82-98A2-938C0BEFF2AD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BE8CD80F-8C71-484F-B455-EC563602DF68}" type="pres">
      <dgm:prSet presAssocID="{2ED77A48-F8DD-4C82-98A2-938C0BEFF2AD}" presName="desTx" presStyleLbl="alignAccFollowNode1" presStyleIdx="2" presStyleCnt="4">
        <dgm:presLayoutVars>
          <dgm:bulletEnabled val="1"/>
        </dgm:presLayoutVars>
      </dgm:prSet>
      <dgm:spPr/>
    </dgm:pt>
    <dgm:pt modelId="{B5B6263B-0329-4B0C-B61B-C3E6C252AADE}" type="pres">
      <dgm:prSet presAssocID="{F6297293-EDB1-4958-B199-0A82B7C170CA}" presName="space" presStyleCnt="0"/>
      <dgm:spPr/>
    </dgm:pt>
    <dgm:pt modelId="{E6A2C882-B5FC-4134-8BEF-64C82F76C89F}" type="pres">
      <dgm:prSet presAssocID="{64B15DE0-1616-4187-87C2-A128626B4D18}" presName="composite" presStyleCnt="0"/>
      <dgm:spPr/>
    </dgm:pt>
    <dgm:pt modelId="{6D5DD944-7D2E-4CF8-8FD4-636CCB6C3953}" type="pres">
      <dgm:prSet presAssocID="{64B15DE0-1616-4187-87C2-A128626B4D1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FCE35876-1880-48F2-AAD4-D0D0E63466A2}" type="pres">
      <dgm:prSet presAssocID="{64B15DE0-1616-4187-87C2-A128626B4D18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D48D680B-CC4B-4182-9849-9E65DDE202DC}" srcId="{59D419F4-5991-401A-ADB8-92ACBB6C4A0D}" destId="{64B15DE0-1616-4187-87C2-A128626B4D18}" srcOrd="3" destOrd="0" parTransId="{5FD8E620-D74E-42D0-9D73-6A668486DEB8}" sibTransId="{D7F25B0F-7883-4701-A526-CC68DEED9B1C}"/>
    <dgm:cxn modelId="{A81A2E13-FB7A-4DA0-A97A-45E4A6054DC5}" type="presOf" srcId="{466511CC-717E-41B8-8C53-C6C239E36073}" destId="{CA683688-CB2E-4E4F-B340-2DBEEAA96910}" srcOrd="0" destOrd="0" presId="urn:microsoft.com/office/officeart/2005/8/layout/hList1"/>
    <dgm:cxn modelId="{03C3312E-9E87-4F4D-AA65-0FBC3D29BF28}" type="presOf" srcId="{1487BC19-8D63-4EC5-9AD2-8FE22B971425}" destId="{FCE35876-1880-48F2-AAD4-D0D0E63466A2}" srcOrd="0" destOrd="0" presId="urn:microsoft.com/office/officeart/2005/8/layout/hList1"/>
    <dgm:cxn modelId="{9D9BD732-AC78-4692-8E23-9A04C8EDCD2A}" srcId="{BCA8632A-A63F-4A70-BF7E-7BC59CAF31B3}" destId="{15E39129-08FF-4209-BCC4-9554F8B9678B}" srcOrd="0" destOrd="0" parTransId="{28866C0E-A1C2-45E9-A301-48CD3F0FF29C}" sibTransId="{289E4576-512D-443B-B58D-346067254F91}"/>
    <dgm:cxn modelId="{32E67037-4A78-40CA-941A-F8D59C0E3B3F}" type="presOf" srcId="{59D419F4-5991-401A-ADB8-92ACBB6C4A0D}" destId="{4128C6F4-1C8B-40BC-A85F-E9C9A10ADCDB}" srcOrd="0" destOrd="0" presId="urn:microsoft.com/office/officeart/2005/8/layout/hList1"/>
    <dgm:cxn modelId="{CBEF423A-CC98-4700-BB81-B1DD81B13B58}" type="presOf" srcId="{2ED77A48-F8DD-4C82-98A2-938C0BEFF2AD}" destId="{FB47B3A1-71EF-416C-89EA-A3369984EEB3}" srcOrd="0" destOrd="0" presId="urn:microsoft.com/office/officeart/2005/8/layout/hList1"/>
    <dgm:cxn modelId="{1944D97A-B64A-4334-86C3-4FC986A8F7E0}" srcId="{64B15DE0-1616-4187-87C2-A128626B4D18}" destId="{1487BC19-8D63-4EC5-9AD2-8FE22B971425}" srcOrd="0" destOrd="0" parTransId="{EBE6659C-FF43-43ED-9CAA-5878CD03AE5C}" sibTransId="{B216EEF0-659F-4356-9546-18B5862ED64B}"/>
    <dgm:cxn modelId="{AF01BC7C-2E05-423C-A259-76F0F18D9726}" srcId="{59D419F4-5991-401A-ADB8-92ACBB6C4A0D}" destId="{2ED77A48-F8DD-4C82-98A2-938C0BEFF2AD}" srcOrd="2" destOrd="0" parTransId="{E3F1AD2B-0ADC-472C-B591-66ADF1EAEC62}" sibTransId="{F6297293-EDB1-4958-B199-0A82B7C170CA}"/>
    <dgm:cxn modelId="{0B0ED48D-5DE0-4F83-B43A-9E48245723A6}" type="presOf" srcId="{4319C341-AEB2-4A66-90EB-158764620126}" destId="{DC7BE33F-DDEA-4903-9BB0-39589897667D}" srcOrd="0" destOrd="0" presId="urn:microsoft.com/office/officeart/2005/8/layout/hList1"/>
    <dgm:cxn modelId="{067892AA-14AC-4E75-8186-DFBCC031574C}" type="presOf" srcId="{64B15DE0-1616-4187-87C2-A128626B4D18}" destId="{6D5DD944-7D2E-4CF8-8FD4-636CCB6C3953}" srcOrd="0" destOrd="0" presId="urn:microsoft.com/office/officeart/2005/8/layout/hList1"/>
    <dgm:cxn modelId="{AE2E5AB2-405E-4058-BF83-25D75D959C5B}" type="presOf" srcId="{BCA8632A-A63F-4A70-BF7E-7BC59CAF31B3}" destId="{F7675CFD-85B7-448E-83D8-69C112297336}" srcOrd="0" destOrd="0" presId="urn:microsoft.com/office/officeart/2005/8/layout/hList1"/>
    <dgm:cxn modelId="{E1D045B4-2E3E-4268-BC19-81950D7CD8A7}" srcId="{2ED77A48-F8DD-4C82-98A2-938C0BEFF2AD}" destId="{FA1856F8-3F87-4709-A00D-E753455287DA}" srcOrd="0" destOrd="0" parTransId="{0A717F40-3F49-4F37-8C4D-D96D4C701682}" sibTransId="{F3A6DD83-249A-4DEF-9D24-CEDBBCC1DA1B}"/>
    <dgm:cxn modelId="{E7E4F4C8-2B82-48BA-A377-1847EED736AC}" srcId="{4319C341-AEB2-4A66-90EB-158764620126}" destId="{466511CC-717E-41B8-8C53-C6C239E36073}" srcOrd="0" destOrd="0" parTransId="{17F57D96-438B-4735-BD3F-D988E4484181}" sibTransId="{78CEBD18-D801-4C59-8EB2-4F1419725B06}"/>
    <dgm:cxn modelId="{75820FCD-B0AC-44DF-AC9E-6AEB86A9D75B}" srcId="{59D419F4-5991-401A-ADB8-92ACBB6C4A0D}" destId="{4319C341-AEB2-4A66-90EB-158764620126}" srcOrd="0" destOrd="0" parTransId="{C942E1CF-0B6C-481C-9F20-BE2FA1B9F074}" sibTransId="{9CC2A6EF-1590-4ABB-A5DA-C6D4D68D0D39}"/>
    <dgm:cxn modelId="{70607CDF-ABCB-401F-BC68-761E1E05D2B1}" type="presOf" srcId="{FA1856F8-3F87-4709-A00D-E753455287DA}" destId="{BE8CD80F-8C71-484F-B455-EC563602DF68}" srcOrd="0" destOrd="0" presId="urn:microsoft.com/office/officeart/2005/8/layout/hList1"/>
    <dgm:cxn modelId="{C671F3DF-4134-47FA-B828-8DB44DC39422}" type="presOf" srcId="{15E39129-08FF-4209-BCC4-9554F8B9678B}" destId="{5B3A3A1F-C3DE-48CD-A9A1-38112809D10E}" srcOrd="0" destOrd="0" presId="urn:microsoft.com/office/officeart/2005/8/layout/hList1"/>
    <dgm:cxn modelId="{86ACF9EC-7B9B-499B-BA84-69CB540FB5BE}" srcId="{59D419F4-5991-401A-ADB8-92ACBB6C4A0D}" destId="{BCA8632A-A63F-4A70-BF7E-7BC59CAF31B3}" srcOrd="1" destOrd="0" parTransId="{40B5ED57-07F0-4E31-8594-DF69D7F065D2}" sibTransId="{9442994D-D09C-44B8-9C07-70D0207E99A7}"/>
    <dgm:cxn modelId="{D7743702-ACD1-402C-B92B-50BF5220548F}" type="presParOf" srcId="{4128C6F4-1C8B-40BC-A85F-E9C9A10ADCDB}" destId="{969CC64B-9A03-452C-8EAC-7DBE14FE3D44}" srcOrd="0" destOrd="0" presId="urn:microsoft.com/office/officeart/2005/8/layout/hList1"/>
    <dgm:cxn modelId="{68AF5DA1-E68F-4D98-A469-AA5EF0DD771F}" type="presParOf" srcId="{969CC64B-9A03-452C-8EAC-7DBE14FE3D44}" destId="{DC7BE33F-DDEA-4903-9BB0-39589897667D}" srcOrd="0" destOrd="0" presId="urn:microsoft.com/office/officeart/2005/8/layout/hList1"/>
    <dgm:cxn modelId="{0C496948-3A56-422C-A739-253AE6F48CCD}" type="presParOf" srcId="{969CC64B-9A03-452C-8EAC-7DBE14FE3D44}" destId="{CA683688-CB2E-4E4F-B340-2DBEEAA96910}" srcOrd="1" destOrd="0" presId="urn:microsoft.com/office/officeart/2005/8/layout/hList1"/>
    <dgm:cxn modelId="{D6CE669F-4988-4D4F-871B-594B56A0B3EF}" type="presParOf" srcId="{4128C6F4-1C8B-40BC-A85F-E9C9A10ADCDB}" destId="{65409772-A521-4C0A-8600-388628F5F98F}" srcOrd="1" destOrd="0" presId="urn:microsoft.com/office/officeart/2005/8/layout/hList1"/>
    <dgm:cxn modelId="{D4B14E86-1252-427D-9DC4-E327397A65BF}" type="presParOf" srcId="{4128C6F4-1C8B-40BC-A85F-E9C9A10ADCDB}" destId="{432EE22E-7BE2-425F-9980-18A9AB9B11EA}" srcOrd="2" destOrd="0" presId="urn:microsoft.com/office/officeart/2005/8/layout/hList1"/>
    <dgm:cxn modelId="{B7D82F10-EF43-4A4C-8C7D-838B621950DA}" type="presParOf" srcId="{432EE22E-7BE2-425F-9980-18A9AB9B11EA}" destId="{F7675CFD-85B7-448E-83D8-69C112297336}" srcOrd="0" destOrd="0" presId="urn:microsoft.com/office/officeart/2005/8/layout/hList1"/>
    <dgm:cxn modelId="{7208ADDD-BAD8-471E-A78B-76E3351600B2}" type="presParOf" srcId="{432EE22E-7BE2-425F-9980-18A9AB9B11EA}" destId="{5B3A3A1F-C3DE-48CD-A9A1-38112809D10E}" srcOrd="1" destOrd="0" presId="urn:microsoft.com/office/officeart/2005/8/layout/hList1"/>
    <dgm:cxn modelId="{FAE9463D-C1FB-44A1-B5C9-7FF882A0CBBD}" type="presParOf" srcId="{4128C6F4-1C8B-40BC-A85F-E9C9A10ADCDB}" destId="{75548F65-D0D4-4F2F-9443-52C7BD90A3FC}" srcOrd="3" destOrd="0" presId="urn:microsoft.com/office/officeart/2005/8/layout/hList1"/>
    <dgm:cxn modelId="{D2C39D17-79F5-4EE8-A200-E5503EC2274C}" type="presParOf" srcId="{4128C6F4-1C8B-40BC-A85F-E9C9A10ADCDB}" destId="{7EE3169C-1242-47CB-890C-4294711A89D9}" srcOrd="4" destOrd="0" presId="urn:microsoft.com/office/officeart/2005/8/layout/hList1"/>
    <dgm:cxn modelId="{E027DD0A-81C2-4FBC-B64B-7DDEA6750AEF}" type="presParOf" srcId="{7EE3169C-1242-47CB-890C-4294711A89D9}" destId="{FB47B3A1-71EF-416C-89EA-A3369984EEB3}" srcOrd="0" destOrd="0" presId="urn:microsoft.com/office/officeart/2005/8/layout/hList1"/>
    <dgm:cxn modelId="{B2EEA0B5-EE1D-4519-BCA4-89EFE543566F}" type="presParOf" srcId="{7EE3169C-1242-47CB-890C-4294711A89D9}" destId="{BE8CD80F-8C71-484F-B455-EC563602DF68}" srcOrd="1" destOrd="0" presId="urn:microsoft.com/office/officeart/2005/8/layout/hList1"/>
    <dgm:cxn modelId="{9AAEDB95-A0FF-490E-8D9A-C126CB4B53C2}" type="presParOf" srcId="{4128C6F4-1C8B-40BC-A85F-E9C9A10ADCDB}" destId="{B5B6263B-0329-4B0C-B61B-C3E6C252AADE}" srcOrd="5" destOrd="0" presId="urn:microsoft.com/office/officeart/2005/8/layout/hList1"/>
    <dgm:cxn modelId="{C4CEEBFE-1495-4531-ADDC-20A1D87DBB8A}" type="presParOf" srcId="{4128C6F4-1C8B-40BC-A85F-E9C9A10ADCDB}" destId="{E6A2C882-B5FC-4134-8BEF-64C82F76C89F}" srcOrd="6" destOrd="0" presId="urn:microsoft.com/office/officeart/2005/8/layout/hList1"/>
    <dgm:cxn modelId="{9178A45C-B73D-4265-9539-4DAD0C6424B4}" type="presParOf" srcId="{E6A2C882-B5FC-4134-8BEF-64C82F76C89F}" destId="{6D5DD944-7D2E-4CF8-8FD4-636CCB6C3953}" srcOrd="0" destOrd="0" presId="urn:microsoft.com/office/officeart/2005/8/layout/hList1"/>
    <dgm:cxn modelId="{F4A6B4F2-95A9-4631-AFB3-C747079CC02F}" type="presParOf" srcId="{E6A2C882-B5FC-4134-8BEF-64C82F76C89F}" destId="{FCE35876-1880-48F2-AAD4-D0D0E63466A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4C5425-CBF4-47DA-9FD7-65663D9921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92A66B66-7D4C-4FD3-8126-3D10A757ADEB}">
      <dgm:prSet phldrT="[Text]"/>
      <dgm:spPr/>
      <dgm:t>
        <a:bodyPr/>
        <a:lstStyle/>
        <a:p>
          <a:r>
            <a:rPr lang="en-ID" dirty="0"/>
            <a:t>Tidak </a:t>
          </a:r>
          <a:r>
            <a:rPr lang="en-ID" dirty="0" err="1"/>
            <a:t>selalu</a:t>
          </a:r>
          <a:r>
            <a:rPr lang="en-ID" dirty="0"/>
            <a:t> real-time; </a:t>
          </a:r>
          <a:r>
            <a:rPr lang="en-ID" dirty="0" err="1"/>
            <a:t>bisa</a:t>
          </a:r>
          <a:r>
            <a:rPr lang="en-ID" dirty="0"/>
            <a:t> </a:t>
          </a:r>
          <a:r>
            <a:rPr lang="en-ID" dirty="0" err="1"/>
            <a:t>berkala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manual</a:t>
          </a:r>
        </a:p>
      </dgm:t>
    </dgm:pt>
    <dgm:pt modelId="{F2241122-BB1D-494F-A2A8-E60F50FE43DE}" type="parTrans" cxnId="{9A579C87-BB57-480F-A1DB-EE2C6F25CDE0}">
      <dgm:prSet/>
      <dgm:spPr/>
      <dgm:t>
        <a:bodyPr/>
        <a:lstStyle/>
        <a:p>
          <a:endParaRPr lang="en-ID"/>
        </a:p>
      </dgm:t>
    </dgm:pt>
    <dgm:pt modelId="{03B29287-CD17-4DFF-BE88-3785A742B209}" type="sibTrans" cxnId="{9A579C87-BB57-480F-A1DB-EE2C6F25CDE0}">
      <dgm:prSet/>
      <dgm:spPr/>
      <dgm:t>
        <a:bodyPr/>
        <a:lstStyle/>
        <a:p>
          <a:endParaRPr lang="en-ID"/>
        </a:p>
      </dgm:t>
    </dgm:pt>
    <dgm:pt modelId="{E1D5BAC3-9944-48B8-B085-10A2DCC5BC1A}">
      <dgm:prSet phldrT="[Text]"/>
      <dgm:spPr/>
      <dgm:t>
        <a:bodyPr/>
        <a:lstStyle/>
        <a:p>
          <a:r>
            <a:rPr lang="en-ID"/>
            <a:t>Salinan biasanya berdiri sendiri dan boleh tertinggal dari basis data utama</a:t>
          </a:r>
          <a:endParaRPr lang="en-ID" dirty="0"/>
        </a:p>
      </dgm:t>
    </dgm:pt>
    <dgm:pt modelId="{14CDA049-3615-4319-9F38-B2B86C543FAC}" type="parTrans" cxnId="{A8223CD3-A4E9-41E5-9DE5-2212F5770499}">
      <dgm:prSet/>
      <dgm:spPr/>
      <dgm:t>
        <a:bodyPr/>
        <a:lstStyle/>
        <a:p>
          <a:endParaRPr lang="en-ID"/>
        </a:p>
      </dgm:t>
    </dgm:pt>
    <dgm:pt modelId="{3BBD3CB2-1EC3-416F-BE29-D18482F66052}" type="sibTrans" cxnId="{A8223CD3-A4E9-41E5-9DE5-2212F5770499}">
      <dgm:prSet/>
      <dgm:spPr/>
      <dgm:t>
        <a:bodyPr/>
        <a:lstStyle/>
        <a:p>
          <a:endParaRPr lang="en-ID"/>
        </a:p>
      </dgm:t>
    </dgm:pt>
    <dgm:pt modelId="{75ECF343-F152-475F-9DAB-38B005DD46BF}">
      <dgm:prSet phldrT="[Text]" phldr="0"/>
      <dgm:spPr/>
      <dgm:t>
        <a:bodyPr/>
        <a:lstStyle/>
        <a:p>
          <a:r>
            <a:rPr lang="fi-FI" dirty="0"/>
            <a:t>Fokus pada ketersediaan salinan untuk keperluan tertentu, misalnya </a:t>
          </a:r>
          <a:r>
            <a:rPr lang="en-ID" dirty="0" err="1"/>
            <a:t>kemudahan</a:t>
          </a:r>
          <a:r>
            <a:rPr lang="en-ID" dirty="0"/>
            <a:t> uji </a:t>
          </a:r>
          <a:r>
            <a:rPr lang="en-ID" dirty="0" err="1"/>
            <a:t>coba</a:t>
          </a:r>
          <a:r>
            <a:rPr lang="en-ID" dirty="0"/>
            <a:t>, </a:t>
          </a:r>
          <a:r>
            <a:rPr lang="en-ID" dirty="0" err="1"/>
            <a:t>keamanan</a:t>
          </a:r>
          <a:endParaRPr lang="en-ID" dirty="0"/>
        </a:p>
      </dgm:t>
    </dgm:pt>
    <dgm:pt modelId="{5936E814-6D1C-468C-87B5-D9A8ED2B519E}" type="parTrans" cxnId="{6990C2AA-6D1F-41B1-94BA-0E5220851BFF}">
      <dgm:prSet/>
      <dgm:spPr/>
      <dgm:t>
        <a:bodyPr/>
        <a:lstStyle/>
        <a:p>
          <a:endParaRPr lang="en-ID"/>
        </a:p>
      </dgm:t>
    </dgm:pt>
    <dgm:pt modelId="{826B7C2C-10D7-4045-9980-B39BD95616DB}" type="sibTrans" cxnId="{6990C2AA-6D1F-41B1-94BA-0E5220851BFF}">
      <dgm:prSet/>
      <dgm:spPr/>
      <dgm:t>
        <a:bodyPr/>
        <a:lstStyle/>
        <a:p>
          <a:endParaRPr lang="en-ID"/>
        </a:p>
      </dgm:t>
    </dgm:pt>
    <dgm:pt modelId="{77B94884-CFA9-4D9A-A872-2300DBC32E88}" type="pres">
      <dgm:prSet presAssocID="{554C5425-CBF4-47DA-9FD7-65663D9921CA}" presName="linear" presStyleCnt="0">
        <dgm:presLayoutVars>
          <dgm:animLvl val="lvl"/>
          <dgm:resizeHandles val="exact"/>
        </dgm:presLayoutVars>
      </dgm:prSet>
      <dgm:spPr/>
    </dgm:pt>
    <dgm:pt modelId="{84774667-A32F-4254-9942-59B2A85BC51A}" type="pres">
      <dgm:prSet presAssocID="{92A66B66-7D4C-4FD3-8126-3D10A757ADE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6EABEB7-86CB-465C-8571-251FA54D0384}" type="pres">
      <dgm:prSet presAssocID="{03B29287-CD17-4DFF-BE88-3785A742B209}" presName="spacer" presStyleCnt="0"/>
      <dgm:spPr/>
    </dgm:pt>
    <dgm:pt modelId="{69E67BA9-FD0E-4AA0-96ED-9E6546DB9EBF}" type="pres">
      <dgm:prSet presAssocID="{E1D5BAC3-9944-48B8-B085-10A2DCC5BC1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62740C8-E78F-4886-A29D-F8491E6AB207}" type="pres">
      <dgm:prSet presAssocID="{3BBD3CB2-1EC3-416F-BE29-D18482F66052}" presName="spacer" presStyleCnt="0"/>
      <dgm:spPr/>
    </dgm:pt>
    <dgm:pt modelId="{C4190DE4-AE99-473E-838A-BE283A1897BC}" type="pres">
      <dgm:prSet presAssocID="{75ECF343-F152-475F-9DAB-38B005DD46B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8476A24-BC23-4EE6-8C68-D761F10485D5}" type="presOf" srcId="{75ECF343-F152-475F-9DAB-38B005DD46BF}" destId="{C4190DE4-AE99-473E-838A-BE283A1897BC}" srcOrd="0" destOrd="0" presId="urn:microsoft.com/office/officeart/2005/8/layout/vList2"/>
    <dgm:cxn modelId="{9A579C87-BB57-480F-A1DB-EE2C6F25CDE0}" srcId="{554C5425-CBF4-47DA-9FD7-65663D9921CA}" destId="{92A66B66-7D4C-4FD3-8126-3D10A757ADEB}" srcOrd="0" destOrd="0" parTransId="{F2241122-BB1D-494F-A2A8-E60F50FE43DE}" sibTransId="{03B29287-CD17-4DFF-BE88-3785A742B209}"/>
    <dgm:cxn modelId="{6990C2AA-6D1F-41B1-94BA-0E5220851BFF}" srcId="{554C5425-CBF4-47DA-9FD7-65663D9921CA}" destId="{75ECF343-F152-475F-9DAB-38B005DD46BF}" srcOrd="2" destOrd="0" parTransId="{5936E814-6D1C-468C-87B5-D9A8ED2B519E}" sibTransId="{826B7C2C-10D7-4045-9980-B39BD95616DB}"/>
    <dgm:cxn modelId="{6E17AAAF-CD6C-4F18-A87C-596D7B1AB0AB}" type="presOf" srcId="{92A66B66-7D4C-4FD3-8126-3D10A757ADEB}" destId="{84774667-A32F-4254-9942-59B2A85BC51A}" srcOrd="0" destOrd="0" presId="urn:microsoft.com/office/officeart/2005/8/layout/vList2"/>
    <dgm:cxn modelId="{83694BBE-6A51-46D0-9B77-F1FE6CCCDB6A}" type="presOf" srcId="{554C5425-CBF4-47DA-9FD7-65663D9921CA}" destId="{77B94884-CFA9-4D9A-A872-2300DBC32E88}" srcOrd="0" destOrd="0" presId="urn:microsoft.com/office/officeart/2005/8/layout/vList2"/>
    <dgm:cxn modelId="{A8223CD3-A4E9-41E5-9DE5-2212F5770499}" srcId="{554C5425-CBF4-47DA-9FD7-65663D9921CA}" destId="{E1D5BAC3-9944-48B8-B085-10A2DCC5BC1A}" srcOrd="1" destOrd="0" parTransId="{14CDA049-3615-4319-9F38-B2B86C543FAC}" sibTransId="{3BBD3CB2-1EC3-416F-BE29-D18482F66052}"/>
    <dgm:cxn modelId="{17FC8AF7-3840-40F2-87CD-371B13691122}" type="presOf" srcId="{E1D5BAC3-9944-48B8-B085-10A2DCC5BC1A}" destId="{69E67BA9-FD0E-4AA0-96ED-9E6546DB9EBF}" srcOrd="0" destOrd="0" presId="urn:microsoft.com/office/officeart/2005/8/layout/vList2"/>
    <dgm:cxn modelId="{4C2B8B6C-90A5-4C85-AE63-44719CF3D62C}" type="presParOf" srcId="{77B94884-CFA9-4D9A-A872-2300DBC32E88}" destId="{84774667-A32F-4254-9942-59B2A85BC51A}" srcOrd="0" destOrd="0" presId="urn:microsoft.com/office/officeart/2005/8/layout/vList2"/>
    <dgm:cxn modelId="{E4BB9DB9-C896-4CC9-BE82-87DC4BC421C8}" type="presParOf" srcId="{77B94884-CFA9-4D9A-A872-2300DBC32E88}" destId="{96EABEB7-86CB-465C-8571-251FA54D0384}" srcOrd="1" destOrd="0" presId="urn:microsoft.com/office/officeart/2005/8/layout/vList2"/>
    <dgm:cxn modelId="{55CE2194-D03A-4B55-B457-18C301D1AFA1}" type="presParOf" srcId="{77B94884-CFA9-4D9A-A872-2300DBC32E88}" destId="{69E67BA9-FD0E-4AA0-96ED-9E6546DB9EBF}" srcOrd="2" destOrd="0" presId="urn:microsoft.com/office/officeart/2005/8/layout/vList2"/>
    <dgm:cxn modelId="{E83A0750-CDDD-4737-8AFE-3BDC66617680}" type="presParOf" srcId="{77B94884-CFA9-4D9A-A872-2300DBC32E88}" destId="{562740C8-E78F-4886-A29D-F8491E6AB207}" srcOrd="3" destOrd="0" presId="urn:microsoft.com/office/officeart/2005/8/layout/vList2"/>
    <dgm:cxn modelId="{5AC18046-16D1-4796-807E-9ED22F9297C6}" type="presParOf" srcId="{77B94884-CFA9-4D9A-A872-2300DBC32E88}" destId="{C4190DE4-AE99-473E-838A-BE283A1897B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9206D9-F25A-401E-970F-FF41249E150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8748DD5-CFC3-4A07-925A-B6D80CB35695}">
      <dgm:prSet phldrT="[Text]"/>
      <dgm:spPr/>
      <dgm:t>
        <a:bodyPr/>
        <a:lstStyle/>
        <a:p>
          <a:r>
            <a:rPr lang="en-ID" dirty="0" err="1"/>
            <a:t>duplikasi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test</a:t>
          </a:r>
        </a:p>
      </dgm:t>
    </dgm:pt>
    <dgm:pt modelId="{0A04AF47-F768-4214-8CE9-C479A0072CE0}" type="parTrans" cxnId="{F197DC7A-6A5E-4CD8-97CE-04E1B89725A4}">
      <dgm:prSet/>
      <dgm:spPr/>
      <dgm:t>
        <a:bodyPr/>
        <a:lstStyle/>
        <a:p>
          <a:endParaRPr lang="en-ID"/>
        </a:p>
      </dgm:t>
    </dgm:pt>
    <dgm:pt modelId="{BE734392-3AE1-42FF-88C5-3D80A92EDE3B}" type="sibTrans" cxnId="{F197DC7A-6A5E-4CD8-97CE-04E1B89725A4}">
      <dgm:prSet/>
      <dgm:spPr/>
      <dgm:t>
        <a:bodyPr/>
        <a:lstStyle/>
        <a:p>
          <a:endParaRPr lang="en-ID"/>
        </a:p>
      </dgm:t>
    </dgm:pt>
    <dgm:pt modelId="{E837BF83-ECB3-4E07-81F1-E435D72128F2}">
      <dgm:prSet phldrT="[Text]"/>
      <dgm:spPr/>
      <dgm:t>
        <a:bodyPr/>
        <a:lstStyle/>
        <a:p>
          <a:r>
            <a:rPr lang="en-ID" dirty="0" err="1"/>
            <a:t>duplikasi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data warehouse</a:t>
          </a:r>
        </a:p>
      </dgm:t>
    </dgm:pt>
    <dgm:pt modelId="{E8D0F086-9525-4B79-A348-4900D1BD8D9B}" type="parTrans" cxnId="{D25FE85A-B59D-4602-A156-8F8A89AA4115}">
      <dgm:prSet/>
      <dgm:spPr/>
      <dgm:t>
        <a:bodyPr/>
        <a:lstStyle/>
        <a:p>
          <a:endParaRPr lang="en-ID"/>
        </a:p>
      </dgm:t>
    </dgm:pt>
    <dgm:pt modelId="{D9A07C0B-B775-4329-9A17-FC7251AB1510}" type="sibTrans" cxnId="{D25FE85A-B59D-4602-A156-8F8A89AA4115}">
      <dgm:prSet/>
      <dgm:spPr/>
      <dgm:t>
        <a:bodyPr/>
        <a:lstStyle/>
        <a:p>
          <a:endParaRPr lang="en-ID"/>
        </a:p>
      </dgm:t>
    </dgm:pt>
    <dgm:pt modelId="{62EE75E5-DF74-48CD-9C4F-A737C67DBE10}">
      <dgm:prSet phldrT="[Text]"/>
      <dgm:spPr/>
      <dgm:t>
        <a:bodyPr/>
        <a:lstStyle/>
        <a:p>
          <a:r>
            <a:rPr lang="en-ID" dirty="0" err="1"/>
            <a:t>duplikasi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analitik</a:t>
          </a:r>
          <a:endParaRPr lang="en-ID" dirty="0"/>
        </a:p>
      </dgm:t>
    </dgm:pt>
    <dgm:pt modelId="{63274069-7049-4CC1-A879-AD180D9F1861}" type="parTrans" cxnId="{F9359B36-D069-4E4D-A3C2-9954075ED1F9}">
      <dgm:prSet/>
      <dgm:spPr/>
      <dgm:t>
        <a:bodyPr/>
        <a:lstStyle/>
        <a:p>
          <a:endParaRPr lang="en-ID"/>
        </a:p>
      </dgm:t>
    </dgm:pt>
    <dgm:pt modelId="{9B83AAA2-1231-466A-81A4-BB515A8EC233}" type="sibTrans" cxnId="{F9359B36-D069-4E4D-A3C2-9954075ED1F9}">
      <dgm:prSet/>
      <dgm:spPr/>
      <dgm:t>
        <a:bodyPr/>
        <a:lstStyle/>
        <a:p>
          <a:endParaRPr lang="en-ID"/>
        </a:p>
      </dgm:t>
    </dgm:pt>
    <dgm:pt modelId="{05309CD2-6106-4E0C-AC00-EB491F211EDF}">
      <dgm:prSet phldrT="[Text]"/>
      <dgm:spPr/>
      <dgm:t>
        <a:bodyPr/>
        <a:lstStyle/>
        <a:p>
          <a:r>
            <a:rPr lang="en-ID" dirty="0" err="1"/>
            <a:t>duplikasi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backup dan </a:t>
          </a:r>
          <a:r>
            <a:rPr lang="en-ID" dirty="0" err="1"/>
            <a:t>arsip</a:t>
          </a:r>
          <a:endParaRPr lang="en-ID" dirty="0"/>
        </a:p>
      </dgm:t>
    </dgm:pt>
    <dgm:pt modelId="{F5728435-E13E-4B0F-B75C-763DEA443A6B}" type="parTrans" cxnId="{08E06611-154A-4B44-ADEA-DE27FA7338B9}">
      <dgm:prSet/>
      <dgm:spPr/>
      <dgm:t>
        <a:bodyPr/>
        <a:lstStyle/>
        <a:p>
          <a:endParaRPr lang="en-ID"/>
        </a:p>
      </dgm:t>
    </dgm:pt>
    <dgm:pt modelId="{834A9A9B-F14C-4E05-B860-B2FB51ED1AB2}" type="sibTrans" cxnId="{08E06611-154A-4B44-ADEA-DE27FA7338B9}">
      <dgm:prSet/>
      <dgm:spPr/>
      <dgm:t>
        <a:bodyPr/>
        <a:lstStyle/>
        <a:p>
          <a:endParaRPr lang="en-ID"/>
        </a:p>
      </dgm:t>
    </dgm:pt>
    <dgm:pt modelId="{4E629A2A-6C16-49B0-9B65-08D2CE121807}" type="pres">
      <dgm:prSet presAssocID="{1E9206D9-F25A-401E-970F-FF41249E1501}" presName="Name0" presStyleCnt="0">
        <dgm:presLayoutVars>
          <dgm:chMax val="7"/>
          <dgm:chPref val="7"/>
          <dgm:dir/>
        </dgm:presLayoutVars>
      </dgm:prSet>
      <dgm:spPr/>
    </dgm:pt>
    <dgm:pt modelId="{184D5DEB-CFE6-4515-B5EA-8779ED3C400A}" type="pres">
      <dgm:prSet presAssocID="{1E9206D9-F25A-401E-970F-FF41249E1501}" presName="Name1" presStyleCnt="0"/>
      <dgm:spPr/>
    </dgm:pt>
    <dgm:pt modelId="{89213F83-C876-4B39-BD35-D327E14D5D06}" type="pres">
      <dgm:prSet presAssocID="{1E9206D9-F25A-401E-970F-FF41249E1501}" presName="cycle" presStyleCnt="0"/>
      <dgm:spPr/>
    </dgm:pt>
    <dgm:pt modelId="{ADF52EC8-5F2A-42D0-8606-932B655A937C}" type="pres">
      <dgm:prSet presAssocID="{1E9206D9-F25A-401E-970F-FF41249E1501}" presName="srcNode" presStyleLbl="node1" presStyleIdx="0" presStyleCnt="4"/>
      <dgm:spPr/>
    </dgm:pt>
    <dgm:pt modelId="{55703AF1-8A05-4FFC-89C7-6B5F0900F72A}" type="pres">
      <dgm:prSet presAssocID="{1E9206D9-F25A-401E-970F-FF41249E1501}" presName="conn" presStyleLbl="parChTrans1D2" presStyleIdx="0" presStyleCnt="1"/>
      <dgm:spPr/>
    </dgm:pt>
    <dgm:pt modelId="{F5E2C5B9-6E5B-45DB-8166-9340F49FDE0E}" type="pres">
      <dgm:prSet presAssocID="{1E9206D9-F25A-401E-970F-FF41249E1501}" presName="extraNode" presStyleLbl="node1" presStyleIdx="0" presStyleCnt="4"/>
      <dgm:spPr/>
    </dgm:pt>
    <dgm:pt modelId="{0F381C75-CDC9-4492-BFC7-41B5BBC9188B}" type="pres">
      <dgm:prSet presAssocID="{1E9206D9-F25A-401E-970F-FF41249E1501}" presName="dstNode" presStyleLbl="node1" presStyleIdx="0" presStyleCnt="4"/>
      <dgm:spPr/>
    </dgm:pt>
    <dgm:pt modelId="{5B3CDEF8-99BC-466F-BC0D-74A834C02F0A}" type="pres">
      <dgm:prSet presAssocID="{28748DD5-CFC3-4A07-925A-B6D80CB35695}" presName="text_1" presStyleLbl="node1" presStyleIdx="0" presStyleCnt="4">
        <dgm:presLayoutVars>
          <dgm:bulletEnabled val="1"/>
        </dgm:presLayoutVars>
      </dgm:prSet>
      <dgm:spPr/>
    </dgm:pt>
    <dgm:pt modelId="{DAE4EB32-D31D-4549-AB7F-185AE9A75614}" type="pres">
      <dgm:prSet presAssocID="{28748DD5-CFC3-4A07-925A-B6D80CB35695}" presName="accent_1" presStyleCnt="0"/>
      <dgm:spPr/>
    </dgm:pt>
    <dgm:pt modelId="{45D8CD48-AA6F-4659-B6F4-4E2F1764B917}" type="pres">
      <dgm:prSet presAssocID="{28748DD5-CFC3-4A07-925A-B6D80CB35695}" presName="accentRepeatNode" presStyleLbl="solidFgAcc1" presStyleIdx="0" presStyleCnt="4"/>
      <dgm:spPr/>
    </dgm:pt>
    <dgm:pt modelId="{E437DAFC-A20D-450D-A447-8EBB6003D460}" type="pres">
      <dgm:prSet presAssocID="{E837BF83-ECB3-4E07-81F1-E435D72128F2}" presName="text_2" presStyleLbl="node1" presStyleIdx="1" presStyleCnt="4">
        <dgm:presLayoutVars>
          <dgm:bulletEnabled val="1"/>
        </dgm:presLayoutVars>
      </dgm:prSet>
      <dgm:spPr/>
    </dgm:pt>
    <dgm:pt modelId="{F0F51E5A-0701-4D58-8483-38FC04B6F2F3}" type="pres">
      <dgm:prSet presAssocID="{E837BF83-ECB3-4E07-81F1-E435D72128F2}" presName="accent_2" presStyleCnt="0"/>
      <dgm:spPr/>
    </dgm:pt>
    <dgm:pt modelId="{03AB78CF-28FD-4C41-801B-0AB312FC413F}" type="pres">
      <dgm:prSet presAssocID="{E837BF83-ECB3-4E07-81F1-E435D72128F2}" presName="accentRepeatNode" presStyleLbl="solidFgAcc1" presStyleIdx="1" presStyleCnt="4"/>
      <dgm:spPr/>
    </dgm:pt>
    <dgm:pt modelId="{93C8CE55-E21B-474F-84DC-D255D5400DFE}" type="pres">
      <dgm:prSet presAssocID="{62EE75E5-DF74-48CD-9C4F-A737C67DBE10}" presName="text_3" presStyleLbl="node1" presStyleIdx="2" presStyleCnt="4">
        <dgm:presLayoutVars>
          <dgm:bulletEnabled val="1"/>
        </dgm:presLayoutVars>
      </dgm:prSet>
      <dgm:spPr/>
    </dgm:pt>
    <dgm:pt modelId="{E0A3A944-62F2-483A-B746-8B2E892D63F4}" type="pres">
      <dgm:prSet presAssocID="{62EE75E5-DF74-48CD-9C4F-A737C67DBE10}" presName="accent_3" presStyleCnt="0"/>
      <dgm:spPr/>
    </dgm:pt>
    <dgm:pt modelId="{7D46C5AB-9865-4F48-8DEF-737C029BE4CD}" type="pres">
      <dgm:prSet presAssocID="{62EE75E5-DF74-48CD-9C4F-A737C67DBE10}" presName="accentRepeatNode" presStyleLbl="solidFgAcc1" presStyleIdx="2" presStyleCnt="4"/>
      <dgm:spPr/>
    </dgm:pt>
    <dgm:pt modelId="{AF2EDDA1-56C8-4C0E-A4C9-287EA63214CB}" type="pres">
      <dgm:prSet presAssocID="{05309CD2-6106-4E0C-AC00-EB491F211EDF}" presName="text_4" presStyleLbl="node1" presStyleIdx="3" presStyleCnt="4">
        <dgm:presLayoutVars>
          <dgm:bulletEnabled val="1"/>
        </dgm:presLayoutVars>
      </dgm:prSet>
      <dgm:spPr/>
    </dgm:pt>
    <dgm:pt modelId="{7D211E71-FC07-4C78-A782-24CB4D0470E6}" type="pres">
      <dgm:prSet presAssocID="{05309CD2-6106-4E0C-AC00-EB491F211EDF}" presName="accent_4" presStyleCnt="0"/>
      <dgm:spPr/>
    </dgm:pt>
    <dgm:pt modelId="{761C5D6F-F3BD-4BCB-87AE-C0B289B680FA}" type="pres">
      <dgm:prSet presAssocID="{05309CD2-6106-4E0C-AC00-EB491F211EDF}" presName="accentRepeatNode" presStyleLbl="solidFgAcc1" presStyleIdx="3" presStyleCnt="4"/>
      <dgm:spPr/>
    </dgm:pt>
  </dgm:ptLst>
  <dgm:cxnLst>
    <dgm:cxn modelId="{08E06611-154A-4B44-ADEA-DE27FA7338B9}" srcId="{1E9206D9-F25A-401E-970F-FF41249E1501}" destId="{05309CD2-6106-4E0C-AC00-EB491F211EDF}" srcOrd="3" destOrd="0" parTransId="{F5728435-E13E-4B0F-B75C-763DEA443A6B}" sibTransId="{834A9A9B-F14C-4E05-B860-B2FB51ED1AB2}"/>
    <dgm:cxn modelId="{AED7502B-5197-4160-9EEB-29CDA8CBF3BF}" type="presOf" srcId="{BE734392-3AE1-42FF-88C5-3D80A92EDE3B}" destId="{55703AF1-8A05-4FFC-89C7-6B5F0900F72A}" srcOrd="0" destOrd="0" presId="urn:microsoft.com/office/officeart/2008/layout/VerticalCurvedList"/>
    <dgm:cxn modelId="{F9359B36-D069-4E4D-A3C2-9954075ED1F9}" srcId="{1E9206D9-F25A-401E-970F-FF41249E1501}" destId="{62EE75E5-DF74-48CD-9C4F-A737C67DBE10}" srcOrd="2" destOrd="0" parTransId="{63274069-7049-4CC1-A879-AD180D9F1861}" sibTransId="{9B83AAA2-1231-466A-81A4-BB515A8EC233}"/>
    <dgm:cxn modelId="{1C67C83E-BE33-4ECE-BF1B-3A1A66A9D682}" type="presOf" srcId="{05309CD2-6106-4E0C-AC00-EB491F211EDF}" destId="{AF2EDDA1-56C8-4C0E-A4C9-287EA63214CB}" srcOrd="0" destOrd="0" presId="urn:microsoft.com/office/officeart/2008/layout/VerticalCurvedList"/>
    <dgm:cxn modelId="{F197DC7A-6A5E-4CD8-97CE-04E1B89725A4}" srcId="{1E9206D9-F25A-401E-970F-FF41249E1501}" destId="{28748DD5-CFC3-4A07-925A-B6D80CB35695}" srcOrd="0" destOrd="0" parTransId="{0A04AF47-F768-4214-8CE9-C479A0072CE0}" sibTransId="{BE734392-3AE1-42FF-88C5-3D80A92EDE3B}"/>
    <dgm:cxn modelId="{D25FE85A-B59D-4602-A156-8F8A89AA4115}" srcId="{1E9206D9-F25A-401E-970F-FF41249E1501}" destId="{E837BF83-ECB3-4E07-81F1-E435D72128F2}" srcOrd="1" destOrd="0" parTransId="{E8D0F086-9525-4B79-A348-4900D1BD8D9B}" sibTransId="{D9A07C0B-B775-4329-9A17-FC7251AB1510}"/>
    <dgm:cxn modelId="{441E449C-F0C8-48A7-B0EC-56B8AE19D339}" type="presOf" srcId="{62EE75E5-DF74-48CD-9C4F-A737C67DBE10}" destId="{93C8CE55-E21B-474F-84DC-D255D5400DFE}" srcOrd="0" destOrd="0" presId="urn:microsoft.com/office/officeart/2008/layout/VerticalCurvedList"/>
    <dgm:cxn modelId="{A6B17BAF-2419-494C-8E22-71E7AF4F20CE}" type="presOf" srcId="{E837BF83-ECB3-4E07-81F1-E435D72128F2}" destId="{E437DAFC-A20D-450D-A447-8EBB6003D460}" srcOrd="0" destOrd="0" presId="urn:microsoft.com/office/officeart/2008/layout/VerticalCurvedList"/>
    <dgm:cxn modelId="{D18252CE-F7DE-41A2-A626-4A452B8E43B6}" type="presOf" srcId="{1E9206D9-F25A-401E-970F-FF41249E1501}" destId="{4E629A2A-6C16-49B0-9B65-08D2CE121807}" srcOrd="0" destOrd="0" presId="urn:microsoft.com/office/officeart/2008/layout/VerticalCurvedList"/>
    <dgm:cxn modelId="{804886FF-58D4-4083-A715-B18C22CFC5F2}" type="presOf" srcId="{28748DD5-CFC3-4A07-925A-B6D80CB35695}" destId="{5B3CDEF8-99BC-466F-BC0D-74A834C02F0A}" srcOrd="0" destOrd="0" presId="urn:microsoft.com/office/officeart/2008/layout/VerticalCurvedList"/>
    <dgm:cxn modelId="{BB2D661C-F53B-403C-9B2A-5CED892CA1D9}" type="presParOf" srcId="{4E629A2A-6C16-49B0-9B65-08D2CE121807}" destId="{184D5DEB-CFE6-4515-B5EA-8779ED3C400A}" srcOrd="0" destOrd="0" presId="urn:microsoft.com/office/officeart/2008/layout/VerticalCurvedList"/>
    <dgm:cxn modelId="{4AAA2691-E375-4439-84C2-308FB2C77521}" type="presParOf" srcId="{184D5DEB-CFE6-4515-B5EA-8779ED3C400A}" destId="{89213F83-C876-4B39-BD35-D327E14D5D06}" srcOrd="0" destOrd="0" presId="urn:microsoft.com/office/officeart/2008/layout/VerticalCurvedList"/>
    <dgm:cxn modelId="{EC8BD5B7-C858-4B5D-BE72-97A0F16B1B25}" type="presParOf" srcId="{89213F83-C876-4B39-BD35-D327E14D5D06}" destId="{ADF52EC8-5F2A-42D0-8606-932B655A937C}" srcOrd="0" destOrd="0" presId="urn:microsoft.com/office/officeart/2008/layout/VerticalCurvedList"/>
    <dgm:cxn modelId="{51B8D0A8-03C4-45E0-B119-9D3E4FEC4C17}" type="presParOf" srcId="{89213F83-C876-4B39-BD35-D327E14D5D06}" destId="{55703AF1-8A05-4FFC-89C7-6B5F0900F72A}" srcOrd="1" destOrd="0" presId="urn:microsoft.com/office/officeart/2008/layout/VerticalCurvedList"/>
    <dgm:cxn modelId="{A061FE37-BDD6-49FC-90CB-52CBAC1A154A}" type="presParOf" srcId="{89213F83-C876-4B39-BD35-D327E14D5D06}" destId="{F5E2C5B9-6E5B-45DB-8166-9340F49FDE0E}" srcOrd="2" destOrd="0" presId="urn:microsoft.com/office/officeart/2008/layout/VerticalCurvedList"/>
    <dgm:cxn modelId="{A615800D-038B-4C0E-B1A3-DFBF56CD9FB7}" type="presParOf" srcId="{89213F83-C876-4B39-BD35-D327E14D5D06}" destId="{0F381C75-CDC9-4492-BFC7-41B5BBC9188B}" srcOrd="3" destOrd="0" presId="urn:microsoft.com/office/officeart/2008/layout/VerticalCurvedList"/>
    <dgm:cxn modelId="{05B833B5-D929-4980-8C16-BCE6ACAE121E}" type="presParOf" srcId="{184D5DEB-CFE6-4515-B5EA-8779ED3C400A}" destId="{5B3CDEF8-99BC-466F-BC0D-74A834C02F0A}" srcOrd="1" destOrd="0" presId="urn:microsoft.com/office/officeart/2008/layout/VerticalCurvedList"/>
    <dgm:cxn modelId="{B8D9DEB4-39B8-46A8-B862-093F05110FEB}" type="presParOf" srcId="{184D5DEB-CFE6-4515-B5EA-8779ED3C400A}" destId="{DAE4EB32-D31D-4549-AB7F-185AE9A75614}" srcOrd="2" destOrd="0" presId="urn:microsoft.com/office/officeart/2008/layout/VerticalCurvedList"/>
    <dgm:cxn modelId="{AC2AD35C-9B42-4A94-A783-F1225A434596}" type="presParOf" srcId="{DAE4EB32-D31D-4549-AB7F-185AE9A75614}" destId="{45D8CD48-AA6F-4659-B6F4-4E2F1764B917}" srcOrd="0" destOrd="0" presId="urn:microsoft.com/office/officeart/2008/layout/VerticalCurvedList"/>
    <dgm:cxn modelId="{78F9AD29-E3E5-401B-897B-25D9CCE1C06C}" type="presParOf" srcId="{184D5DEB-CFE6-4515-B5EA-8779ED3C400A}" destId="{E437DAFC-A20D-450D-A447-8EBB6003D460}" srcOrd="3" destOrd="0" presId="urn:microsoft.com/office/officeart/2008/layout/VerticalCurvedList"/>
    <dgm:cxn modelId="{EF8AD5E8-E6BB-489F-B221-C39A412F25A1}" type="presParOf" srcId="{184D5DEB-CFE6-4515-B5EA-8779ED3C400A}" destId="{F0F51E5A-0701-4D58-8483-38FC04B6F2F3}" srcOrd="4" destOrd="0" presId="urn:microsoft.com/office/officeart/2008/layout/VerticalCurvedList"/>
    <dgm:cxn modelId="{F2FBBB98-1D7F-4FAA-AB40-4BE3A49E44B5}" type="presParOf" srcId="{F0F51E5A-0701-4D58-8483-38FC04B6F2F3}" destId="{03AB78CF-28FD-4C41-801B-0AB312FC413F}" srcOrd="0" destOrd="0" presId="urn:microsoft.com/office/officeart/2008/layout/VerticalCurvedList"/>
    <dgm:cxn modelId="{10F51913-D8E1-4C9B-9791-D53FD49A5FE7}" type="presParOf" srcId="{184D5DEB-CFE6-4515-B5EA-8779ED3C400A}" destId="{93C8CE55-E21B-474F-84DC-D255D5400DFE}" srcOrd="5" destOrd="0" presId="urn:microsoft.com/office/officeart/2008/layout/VerticalCurvedList"/>
    <dgm:cxn modelId="{6DA7F3EA-38A6-46C1-97D3-735EB4106C06}" type="presParOf" srcId="{184D5DEB-CFE6-4515-B5EA-8779ED3C400A}" destId="{E0A3A944-62F2-483A-B746-8B2E892D63F4}" srcOrd="6" destOrd="0" presId="urn:microsoft.com/office/officeart/2008/layout/VerticalCurvedList"/>
    <dgm:cxn modelId="{52C6EB3D-A6E7-48F3-907E-6CAEB24BF222}" type="presParOf" srcId="{E0A3A944-62F2-483A-B746-8B2E892D63F4}" destId="{7D46C5AB-9865-4F48-8DEF-737C029BE4CD}" srcOrd="0" destOrd="0" presId="urn:microsoft.com/office/officeart/2008/layout/VerticalCurvedList"/>
    <dgm:cxn modelId="{037388F7-54A2-425B-8699-8700AC00728E}" type="presParOf" srcId="{184D5DEB-CFE6-4515-B5EA-8779ED3C400A}" destId="{AF2EDDA1-56C8-4C0E-A4C9-287EA63214CB}" srcOrd="7" destOrd="0" presId="urn:microsoft.com/office/officeart/2008/layout/VerticalCurvedList"/>
    <dgm:cxn modelId="{2CBA21FB-EDE6-4415-A84F-59AA8222AB17}" type="presParOf" srcId="{184D5DEB-CFE6-4515-B5EA-8779ED3C400A}" destId="{7D211E71-FC07-4C78-A782-24CB4D0470E6}" srcOrd="8" destOrd="0" presId="urn:microsoft.com/office/officeart/2008/layout/VerticalCurvedList"/>
    <dgm:cxn modelId="{ACE1543C-2B53-4E8D-B10A-D4E668918712}" type="presParOf" srcId="{7D211E71-FC07-4C78-A782-24CB4D0470E6}" destId="{761C5D6F-F3BD-4BCB-87AE-C0B289B680F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0896825-92BD-4D67-B4CC-CC679E23F19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F575493-69BD-4662-ABCF-1C77790ECB6B}">
      <dgm:prSet phldrT="[Text]" phldr="0"/>
      <dgm:spPr/>
      <dgm:t>
        <a:bodyPr/>
        <a:lstStyle/>
        <a:p>
          <a:r>
            <a:rPr lang="en-US" dirty="0" err="1"/>
            <a:t>Resiko</a:t>
          </a:r>
          <a:endParaRPr lang="en-ID" dirty="0"/>
        </a:p>
      </dgm:t>
    </dgm:pt>
    <dgm:pt modelId="{6D1523C9-0302-4CE3-A6B4-C74A1350307A}" type="parTrans" cxnId="{5A5673EE-593F-4DCD-93D4-E8CD3AEAF357}">
      <dgm:prSet/>
      <dgm:spPr/>
      <dgm:t>
        <a:bodyPr/>
        <a:lstStyle/>
        <a:p>
          <a:endParaRPr lang="en-ID"/>
        </a:p>
      </dgm:t>
    </dgm:pt>
    <dgm:pt modelId="{5CE73F49-7F41-4103-8080-60D39F93B930}" type="sibTrans" cxnId="{5A5673EE-593F-4DCD-93D4-E8CD3AEAF357}">
      <dgm:prSet/>
      <dgm:spPr/>
      <dgm:t>
        <a:bodyPr/>
        <a:lstStyle/>
        <a:p>
          <a:endParaRPr lang="en-ID"/>
        </a:p>
      </dgm:t>
    </dgm:pt>
    <dgm:pt modelId="{86C3CBAE-E033-480C-A816-6E7FA5B24DF4}">
      <dgm:prSet phldrT="[Text]" custT="1"/>
      <dgm:spPr/>
      <dgm:t>
        <a:bodyPr/>
        <a:lstStyle/>
        <a:p>
          <a:r>
            <a:rPr lang="en-ID" sz="2000" dirty="0" err="1"/>
            <a:t>Potensi</a:t>
          </a:r>
          <a:r>
            <a:rPr lang="en-ID" sz="2000" dirty="0"/>
            <a:t> </a:t>
          </a:r>
          <a:r>
            <a:rPr lang="en-ID" sz="2000" dirty="0" err="1"/>
            <a:t>kebocoran</a:t>
          </a:r>
          <a:r>
            <a:rPr lang="en-ID" sz="2000" dirty="0"/>
            <a:t> data </a:t>
          </a:r>
          <a:r>
            <a:rPr lang="en-ID" sz="2000" dirty="0" err="1"/>
            <a:t>jika</a:t>
          </a:r>
          <a:r>
            <a:rPr lang="en-ID" sz="2000" dirty="0"/>
            <a:t> </a:t>
          </a:r>
          <a:r>
            <a:rPr lang="en-ID" sz="2000" dirty="0" err="1"/>
            <a:t>salinan</a:t>
          </a:r>
          <a:r>
            <a:rPr lang="en-ID" sz="2000" dirty="0"/>
            <a:t> </a:t>
          </a:r>
          <a:r>
            <a:rPr lang="en-ID" sz="2000" dirty="0" err="1"/>
            <a:t>digunakan</a:t>
          </a:r>
          <a:r>
            <a:rPr lang="en-ID" sz="2000" dirty="0"/>
            <a:t> di </a:t>
          </a:r>
          <a:r>
            <a:rPr lang="en-ID" sz="2000" dirty="0" err="1"/>
            <a:t>lingkungan</a:t>
          </a:r>
          <a:r>
            <a:rPr lang="en-ID" sz="2000" dirty="0"/>
            <a:t> </a:t>
          </a:r>
          <a:r>
            <a:rPr lang="en-ID" sz="2000" dirty="0" err="1"/>
            <a:t>pengujian</a:t>
          </a:r>
          <a:r>
            <a:rPr lang="en-ID" sz="2000" dirty="0"/>
            <a:t> </a:t>
          </a:r>
          <a:r>
            <a:rPr lang="en-ID" sz="2000" dirty="0" err="1"/>
            <a:t>tanpa</a:t>
          </a:r>
          <a:r>
            <a:rPr lang="en-ID" sz="2000" dirty="0"/>
            <a:t> </a:t>
          </a:r>
          <a:r>
            <a:rPr lang="en-ID" sz="2000" dirty="0" err="1"/>
            <a:t>proteksi</a:t>
          </a:r>
          <a:r>
            <a:rPr lang="en-ID" sz="2000" dirty="0"/>
            <a:t>.</a:t>
          </a:r>
        </a:p>
      </dgm:t>
    </dgm:pt>
    <dgm:pt modelId="{722338F6-C680-45CB-B024-9365A19555F2}" type="parTrans" cxnId="{F6CE9016-92B5-4867-895F-4F0DEEC57587}">
      <dgm:prSet/>
      <dgm:spPr/>
      <dgm:t>
        <a:bodyPr/>
        <a:lstStyle/>
        <a:p>
          <a:endParaRPr lang="en-ID"/>
        </a:p>
      </dgm:t>
    </dgm:pt>
    <dgm:pt modelId="{11FF9DD8-4901-42E0-BF6F-093214BE8223}" type="sibTrans" cxnId="{F6CE9016-92B5-4867-895F-4F0DEEC57587}">
      <dgm:prSet/>
      <dgm:spPr/>
      <dgm:t>
        <a:bodyPr/>
        <a:lstStyle/>
        <a:p>
          <a:endParaRPr lang="en-ID"/>
        </a:p>
      </dgm:t>
    </dgm:pt>
    <dgm:pt modelId="{9874CB08-340D-45D1-AB55-519D2D87F906}">
      <dgm:prSet phldrT="[Text]" custT="1"/>
      <dgm:spPr/>
      <dgm:t>
        <a:bodyPr/>
        <a:lstStyle/>
        <a:p>
          <a:r>
            <a:rPr lang="en-ID" sz="2000" dirty="0" err="1"/>
            <a:t>Inkonsistensi</a:t>
          </a:r>
          <a:r>
            <a:rPr lang="en-ID" sz="2000" dirty="0"/>
            <a:t> </a:t>
          </a:r>
          <a:r>
            <a:rPr lang="en-ID" sz="2000" dirty="0" err="1"/>
            <a:t>informasi</a:t>
          </a:r>
          <a:r>
            <a:rPr lang="en-ID" sz="2000" dirty="0"/>
            <a:t> </a:t>
          </a:r>
          <a:r>
            <a:rPr lang="en-ID" sz="2000" dirty="0" err="1"/>
            <a:t>jika</a:t>
          </a:r>
          <a:r>
            <a:rPr lang="en-ID" sz="2000" dirty="0"/>
            <a:t> </a:t>
          </a:r>
          <a:r>
            <a:rPr lang="en-ID" sz="2000" dirty="0" err="1"/>
            <a:t>salinan</a:t>
          </a:r>
          <a:r>
            <a:rPr lang="en-ID" sz="2000" dirty="0"/>
            <a:t> </a:t>
          </a:r>
          <a:r>
            <a:rPr lang="en-ID" sz="2000" dirty="0" err="1"/>
            <a:t>terlalu</a:t>
          </a:r>
          <a:r>
            <a:rPr lang="en-ID" sz="2000" dirty="0"/>
            <a:t> lama </a:t>
          </a:r>
          <a:r>
            <a:rPr lang="en-ID" sz="2000" dirty="0" err="1"/>
            <a:t>tidak</a:t>
          </a:r>
          <a:r>
            <a:rPr lang="en-ID" sz="2000" dirty="0"/>
            <a:t> </a:t>
          </a:r>
          <a:r>
            <a:rPr lang="en-ID" sz="2000" dirty="0" err="1"/>
            <a:t>diperbarui</a:t>
          </a:r>
          <a:r>
            <a:rPr lang="en-ID" sz="2000" dirty="0"/>
            <a:t>.</a:t>
          </a:r>
        </a:p>
      </dgm:t>
    </dgm:pt>
    <dgm:pt modelId="{6738A5DF-EC0E-4F9E-B885-7E5877DC0E48}" type="parTrans" cxnId="{D6197479-A360-4FCC-9704-AF3AA5273B70}">
      <dgm:prSet/>
      <dgm:spPr/>
      <dgm:t>
        <a:bodyPr/>
        <a:lstStyle/>
        <a:p>
          <a:endParaRPr lang="en-ID"/>
        </a:p>
      </dgm:t>
    </dgm:pt>
    <dgm:pt modelId="{C790E5B3-8034-4170-8D6D-945DC53EFC95}" type="sibTrans" cxnId="{D6197479-A360-4FCC-9704-AF3AA5273B70}">
      <dgm:prSet/>
      <dgm:spPr/>
      <dgm:t>
        <a:bodyPr/>
        <a:lstStyle/>
        <a:p>
          <a:endParaRPr lang="en-ID"/>
        </a:p>
      </dgm:t>
    </dgm:pt>
    <dgm:pt modelId="{AB48ED49-4D37-4A4B-A3A0-B163E7F186C9}">
      <dgm:prSet phldrT="[Text]" phldr="0"/>
      <dgm:spPr/>
      <dgm:t>
        <a:bodyPr/>
        <a:lstStyle/>
        <a:p>
          <a:r>
            <a:rPr lang="en-US" dirty="0" err="1"/>
            <a:t>Praktek</a:t>
          </a:r>
          <a:r>
            <a:rPr lang="en-US" dirty="0"/>
            <a:t> Baik</a:t>
          </a:r>
          <a:endParaRPr lang="en-ID" dirty="0"/>
        </a:p>
      </dgm:t>
    </dgm:pt>
    <dgm:pt modelId="{E853E2FE-2B7E-4A90-B689-796CCE7CEFFB}" type="parTrans" cxnId="{395CEF4B-54E7-4783-8066-F34BC8F1B853}">
      <dgm:prSet/>
      <dgm:spPr/>
      <dgm:t>
        <a:bodyPr/>
        <a:lstStyle/>
        <a:p>
          <a:endParaRPr lang="en-ID"/>
        </a:p>
      </dgm:t>
    </dgm:pt>
    <dgm:pt modelId="{E3C0ABD6-25F4-4112-AB3D-9AB5583D5A12}" type="sibTrans" cxnId="{395CEF4B-54E7-4783-8066-F34BC8F1B853}">
      <dgm:prSet/>
      <dgm:spPr/>
      <dgm:t>
        <a:bodyPr/>
        <a:lstStyle/>
        <a:p>
          <a:endParaRPr lang="en-ID"/>
        </a:p>
      </dgm:t>
    </dgm:pt>
    <dgm:pt modelId="{BB66BA9D-63D8-4C93-ADE6-35FC28D38691}">
      <dgm:prSet phldrT="[Text]" custT="1"/>
      <dgm:spPr/>
      <dgm:t>
        <a:bodyPr/>
        <a:lstStyle/>
        <a:p>
          <a:r>
            <a:rPr lang="fi-FI" sz="2000" dirty="0"/>
            <a:t>Melakukan masking atau anonimisasi data sensitif pada salinan</a:t>
          </a:r>
          <a:endParaRPr lang="en-ID" sz="2000" dirty="0"/>
        </a:p>
      </dgm:t>
    </dgm:pt>
    <dgm:pt modelId="{6C5D86FD-6380-4640-B1E5-B23B465C4E02}" type="parTrans" cxnId="{36AF6AC9-0AE0-4F82-98B0-E48C222868ED}">
      <dgm:prSet/>
      <dgm:spPr/>
      <dgm:t>
        <a:bodyPr/>
        <a:lstStyle/>
        <a:p>
          <a:endParaRPr lang="en-ID"/>
        </a:p>
      </dgm:t>
    </dgm:pt>
    <dgm:pt modelId="{830B899B-6C0F-4A56-8653-D3B955BFF352}" type="sibTrans" cxnId="{36AF6AC9-0AE0-4F82-98B0-E48C222868ED}">
      <dgm:prSet/>
      <dgm:spPr/>
      <dgm:t>
        <a:bodyPr/>
        <a:lstStyle/>
        <a:p>
          <a:endParaRPr lang="en-ID"/>
        </a:p>
      </dgm:t>
    </dgm:pt>
    <dgm:pt modelId="{8F4A4BE1-A498-45D4-B7E6-D2E2F17151B4}">
      <dgm:prSet phldrT="[Text]" custT="1"/>
      <dgm:spPr/>
      <dgm:t>
        <a:bodyPr/>
        <a:lstStyle/>
        <a:p>
          <a:r>
            <a:rPr lang="sv-SE" sz="2000" dirty="0"/>
            <a:t>Mengatur jadwal pembaruan salinan sesuai kebutuhan bisnis.</a:t>
          </a:r>
          <a:endParaRPr lang="en-ID" sz="2000" dirty="0"/>
        </a:p>
      </dgm:t>
    </dgm:pt>
    <dgm:pt modelId="{85415439-E241-4F61-AE7D-D4B004C0542F}" type="parTrans" cxnId="{A7B477FF-1D21-4F6E-8F66-0F056708665D}">
      <dgm:prSet/>
      <dgm:spPr/>
      <dgm:t>
        <a:bodyPr/>
        <a:lstStyle/>
        <a:p>
          <a:endParaRPr lang="en-ID"/>
        </a:p>
      </dgm:t>
    </dgm:pt>
    <dgm:pt modelId="{8C70B3D8-97DC-459D-AF83-C27CF40458DC}" type="sibTrans" cxnId="{A7B477FF-1D21-4F6E-8F66-0F056708665D}">
      <dgm:prSet/>
      <dgm:spPr/>
      <dgm:t>
        <a:bodyPr/>
        <a:lstStyle/>
        <a:p>
          <a:endParaRPr lang="en-ID"/>
        </a:p>
      </dgm:t>
    </dgm:pt>
    <dgm:pt modelId="{05E644D9-DF4F-4248-B927-5F5C18DE85F7}">
      <dgm:prSet phldrT="[Text]" custT="1"/>
      <dgm:spPr/>
      <dgm:t>
        <a:bodyPr/>
        <a:lstStyle/>
        <a:p>
          <a:r>
            <a:rPr lang="nn-NO" sz="2000" dirty="0"/>
            <a:t>Mendokumentasikan perbedaan antara data produksi dan data salinan.</a:t>
          </a:r>
          <a:endParaRPr lang="en-ID" sz="2000" dirty="0"/>
        </a:p>
      </dgm:t>
    </dgm:pt>
    <dgm:pt modelId="{EBC620C9-D2BE-4C9F-88F4-6C14C4672406}" type="parTrans" cxnId="{04D01E7E-6DD7-43AB-999D-7D238A74EB47}">
      <dgm:prSet/>
      <dgm:spPr/>
      <dgm:t>
        <a:bodyPr/>
        <a:lstStyle/>
        <a:p>
          <a:endParaRPr lang="en-ID"/>
        </a:p>
      </dgm:t>
    </dgm:pt>
    <dgm:pt modelId="{FE4AD449-F27E-4EEC-88FE-3228C8D3F239}" type="sibTrans" cxnId="{04D01E7E-6DD7-43AB-999D-7D238A74EB47}">
      <dgm:prSet/>
      <dgm:spPr/>
      <dgm:t>
        <a:bodyPr/>
        <a:lstStyle/>
        <a:p>
          <a:endParaRPr lang="en-ID"/>
        </a:p>
      </dgm:t>
    </dgm:pt>
    <dgm:pt modelId="{C1F884B3-353B-453F-AB24-01FA1C7ED86F}" type="pres">
      <dgm:prSet presAssocID="{D0896825-92BD-4D67-B4CC-CC679E23F198}" presName="Name0" presStyleCnt="0">
        <dgm:presLayoutVars>
          <dgm:dir/>
          <dgm:animLvl val="lvl"/>
          <dgm:resizeHandles/>
        </dgm:presLayoutVars>
      </dgm:prSet>
      <dgm:spPr/>
    </dgm:pt>
    <dgm:pt modelId="{AAEDF188-17BA-47F2-BFF1-B7A054F53B65}" type="pres">
      <dgm:prSet presAssocID="{DF575493-69BD-4662-ABCF-1C77790ECB6B}" presName="linNode" presStyleCnt="0"/>
      <dgm:spPr/>
    </dgm:pt>
    <dgm:pt modelId="{3B96861B-0ECA-4BEC-8120-DA75A3D3DFA3}" type="pres">
      <dgm:prSet presAssocID="{DF575493-69BD-4662-ABCF-1C77790ECB6B}" presName="parentShp" presStyleLbl="node1" presStyleIdx="0" presStyleCnt="2" custScaleX="51391">
        <dgm:presLayoutVars>
          <dgm:bulletEnabled val="1"/>
        </dgm:presLayoutVars>
      </dgm:prSet>
      <dgm:spPr/>
    </dgm:pt>
    <dgm:pt modelId="{AA42EAF8-D715-4D62-9E9E-3F5E5D2DBE15}" type="pres">
      <dgm:prSet presAssocID="{DF575493-69BD-4662-ABCF-1C77790ECB6B}" presName="childShp" presStyleLbl="bgAccFollowNode1" presStyleIdx="0" presStyleCnt="2" custScaleX="129979">
        <dgm:presLayoutVars>
          <dgm:bulletEnabled val="1"/>
        </dgm:presLayoutVars>
      </dgm:prSet>
      <dgm:spPr/>
    </dgm:pt>
    <dgm:pt modelId="{E8BE7FEF-9B51-4006-AE7B-5DF60FF219C5}" type="pres">
      <dgm:prSet presAssocID="{5CE73F49-7F41-4103-8080-60D39F93B930}" presName="spacing" presStyleCnt="0"/>
      <dgm:spPr/>
    </dgm:pt>
    <dgm:pt modelId="{978D726C-FEB9-4277-8E72-FD453BCCF39F}" type="pres">
      <dgm:prSet presAssocID="{AB48ED49-4D37-4A4B-A3A0-B163E7F186C9}" presName="linNode" presStyleCnt="0"/>
      <dgm:spPr/>
    </dgm:pt>
    <dgm:pt modelId="{6E9EEB6C-AD39-4EAC-B219-75543D27BE61}" type="pres">
      <dgm:prSet presAssocID="{AB48ED49-4D37-4A4B-A3A0-B163E7F186C9}" presName="parentShp" presStyleLbl="node1" presStyleIdx="1" presStyleCnt="2" custScaleX="52375">
        <dgm:presLayoutVars>
          <dgm:bulletEnabled val="1"/>
        </dgm:presLayoutVars>
      </dgm:prSet>
      <dgm:spPr/>
    </dgm:pt>
    <dgm:pt modelId="{E36BD3DF-E281-4BAF-B33E-8B4EA6CA45DE}" type="pres">
      <dgm:prSet presAssocID="{AB48ED49-4D37-4A4B-A3A0-B163E7F186C9}" presName="childShp" presStyleLbl="bgAccFollowNode1" presStyleIdx="1" presStyleCnt="2" custScaleX="129320">
        <dgm:presLayoutVars>
          <dgm:bulletEnabled val="1"/>
        </dgm:presLayoutVars>
      </dgm:prSet>
      <dgm:spPr/>
    </dgm:pt>
  </dgm:ptLst>
  <dgm:cxnLst>
    <dgm:cxn modelId="{F6CE9016-92B5-4867-895F-4F0DEEC57587}" srcId="{DF575493-69BD-4662-ABCF-1C77790ECB6B}" destId="{86C3CBAE-E033-480C-A816-6E7FA5B24DF4}" srcOrd="0" destOrd="0" parTransId="{722338F6-C680-45CB-B024-9365A19555F2}" sibTransId="{11FF9DD8-4901-42E0-BF6F-093214BE8223}"/>
    <dgm:cxn modelId="{E58DDC25-BCFF-4F38-BDC5-547AC0884271}" type="presOf" srcId="{8F4A4BE1-A498-45D4-B7E6-D2E2F17151B4}" destId="{E36BD3DF-E281-4BAF-B33E-8B4EA6CA45DE}" srcOrd="0" destOrd="1" presId="urn:microsoft.com/office/officeart/2005/8/layout/vList6"/>
    <dgm:cxn modelId="{395CEF4B-54E7-4783-8066-F34BC8F1B853}" srcId="{D0896825-92BD-4D67-B4CC-CC679E23F198}" destId="{AB48ED49-4D37-4A4B-A3A0-B163E7F186C9}" srcOrd="1" destOrd="0" parTransId="{E853E2FE-2B7E-4A90-B689-796CCE7CEFFB}" sibTransId="{E3C0ABD6-25F4-4112-AB3D-9AB5583D5A12}"/>
    <dgm:cxn modelId="{2FC5C76E-D100-4FCE-9C62-6DEF53393BDA}" type="presOf" srcId="{D0896825-92BD-4D67-B4CC-CC679E23F198}" destId="{C1F884B3-353B-453F-AB24-01FA1C7ED86F}" srcOrd="0" destOrd="0" presId="urn:microsoft.com/office/officeart/2005/8/layout/vList6"/>
    <dgm:cxn modelId="{9EAC4054-D62A-49E8-B65F-D65EE95A3C09}" type="presOf" srcId="{05E644D9-DF4F-4248-B927-5F5C18DE85F7}" destId="{E36BD3DF-E281-4BAF-B33E-8B4EA6CA45DE}" srcOrd="0" destOrd="2" presId="urn:microsoft.com/office/officeart/2005/8/layout/vList6"/>
    <dgm:cxn modelId="{15675657-4B81-4824-8731-7C44D6AD1C9B}" type="presOf" srcId="{9874CB08-340D-45D1-AB55-519D2D87F906}" destId="{AA42EAF8-D715-4D62-9E9E-3F5E5D2DBE15}" srcOrd="0" destOrd="1" presId="urn:microsoft.com/office/officeart/2005/8/layout/vList6"/>
    <dgm:cxn modelId="{D6197479-A360-4FCC-9704-AF3AA5273B70}" srcId="{DF575493-69BD-4662-ABCF-1C77790ECB6B}" destId="{9874CB08-340D-45D1-AB55-519D2D87F906}" srcOrd="1" destOrd="0" parTransId="{6738A5DF-EC0E-4F9E-B885-7E5877DC0E48}" sibTransId="{C790E5B3-8034-4170-8D6D-945DC53EFC95}"/>
    <dgm:cxn modelId="{04D01E7E-6DD7-43AB-999D-7D238A74EB47}" srcId="{AB48ED49-4D37-4A4B-A3A0-B163E7F186C9}" destId="{05E644D9-DF4F-4248-B927-5F5C18DE85F7}" srcOrd="2" destOrd="0" parTransId="{EBC620C9-D2BE-4C9F-88F4-6C14C4672406}" sibTransId="{FE4AD449-F27E-4EEC-88FE-3228C8D3F239}"/>
    <dgm:cxn modelId="{9B006A8F-0AF4-4324-9ABA-8BA922E792C3}" type="presOf" srcId="{AB48ED49-4D37-4A4B-A3A0-B163E7F186C9}" destId="{6E9EEB6C-AD39-4EAC-B219-75543D27BE61}" srcOrd="0" destOrd="0" presId="urn:microsoft.com/office/officeart/2005/8/layout/vList6"/>
    <dgm:cxn modelId="{44C836C7-6CAA-44F7-8328-55CAB91AB35C}" type="presOf" srcId="{BB66BA9D-63D8-4C93-ADE6-35FC28D38691}" destId="{E36BD3DF-E281-4BAF-B33E-8B4EA6CA45DE}" srcOrd="0" destOrd="0" presId="urn:microsoft.com/office/officeart/2005/8/layout/vList6"/>
    <dgm:cxn modelId="{36AF6AC9-0AE0-4F82-98B0-E48C222868ED}" srcId="{AB48ED49-4D37-4A4B-A3A0-B163E7F186C9}" destId="{BB66BA9D-63D8-4C93-ADE6-35FC28D38691}" srcOrd="0" destOrd="0" parTransId="{6C5D86FD-6380-4640-B1E5-B23B465C4E02}" sibTransId="{830B899B-6C0F-4A56-8653-D3B955BFF352}"/>
    <dgm:cxn modelId="{84D2E4E6-5096-4F79-B79E-4EF8D8A16DE6}" type="presOf" srcId="{DF575493-69BD-4662-ABCF-1C77790ECB6B}" destId="{3B96861B-0ECA-4BEC-8120-DA75A3D3DFA3}" srcOrd="0" destOrd="0" presId="urn:microsoft.com/office/officeart/2005/8/layout/vList6"/>
    <dgm:cxn modelId="{5A5673EE-593F-4DCD-93D4-E8CD3AEAF357}" srcId="{D0896825-92BD-4D67-B4CC-CC679E23F198}" destId="{DF575493-69BD-4662-ABCF-1C77790ECB6B}" srcOrd="0" destOrd="0" parTransId="{6D1523C9-0302-4CE3-A6B4-C74A1350307A}" sibTransId="{5CE73F49-7F41-4103-8080-60D39F93B930}"/>
    <dgm:cxn modelId="{CCE2E9FB-42E0-41DD-BFC8-FA921785108D}" type="presOf" srcId="{86C3CBAE-E033-480C-A816-6E7FA5B24DF4}" destId="{AA42EAF8-D715-4D62-9E9E-3F5E5D2DBE15}" srcOrd="0" destOrd="0" presId="urn:microsoft.com/office/officeart/2005/8/layout/vList6"/>
    <dgm:cxn modelId="{A7B477FF-1D21-4F6E-8F66-0F056708665D}" srcId="{AB48ED49-4D37-4A4B-A3A0-B163E7F186C9}" destId="{8F4A4BE1-A498-45D4-B7E6-D2E2F17151B4}" srcOrd="1" destOrd="0" parTransId="{85415439-E241-4F61-AE7D-D4B004C0542F}" sibTransId="{8C70B3D8-97DC-459D-AF83-C27CF40458DC}"/>
    <dgm:cxn modelId="{D2E8FDDC-D8EE-41FA-B69F-58F157B35137}" type="presParOf" srcId="{C1F884B3-353B-453F-AB24-01FA1C7ED86F}" destId="{AAEDF188-17BA-47F2-BFF1-B7A054F53B65}" srcOrd="0" destOrd="0" presId="urn:microsoft.com/office/officeart/2005/8/layout/vList6"/>
    <dgm:cxn modelId="{E662B098-0581-4756-A363-37C254FA22F0}" type="presParOf" srcId="{AAEDF188-17BA-47F2-BFF1-B7A054F53B65}" destId="{3B96861B-0ECA-4BEC-8120-DA75A3D3DFA3}" srcOrd="0" destOrd="0" presId="urn:microsoft.com/office/officeart/2005/8/layout/vList6"/>
    <dgm:cxn modelId="{F12726A2-CB5C-4D22-B038-94943822D640}" type="presParOf" srcId="{AAEDF188-17BA-47F2-BFF1-B7A054F53B65}" destId="{AA42EAF8-D715-4D62-9E9E-3F5E5D2DBE15}" srcOrd="1" destOrd="0" presId="urn:microsoft.com/office/officeart/2005/8/layout/vList6"/>
    <dgm:cxn modelId="{89720B4E-7188-439B-B234-6C7406C2C3C6}" type="presParOf" srcId="{C1F884B3-353B-453F-AB24-01FA1C7ED86F}" destId="{E8BE7FEF-9B51-4006-AE7B-5DF60FF219C5}" srcOrd="1" destOrd="0" presId="urn:microsoft.com/office/officeart/2005/8/layout/vList6"/>
    <dgm:cxn modelId="{04973622-5904-4A0F-963C-E0BB93F4EB0F}" type="presParOf" srcId="{C1F884B3-353B-453F-AB24-01FA1C7ED86F}" destId="{978D726C-FEB9-4277-8E72-FD453BCCF39F}" srcOrd="2" destOrd="0" presId="urn:microsoft.com/office/officeart/2005/8/layout/vList6"/>
    <dgm:cxn modelId="{6795C6EB-A1DE-47EE-BA84-B7E51DA344E0}" type="presParOf" srcId="{978D726C-FEB9-4277-8E72-FD453BCCF39F}" destId="{6E9EEB6C-AD39-4EAC-B219-75543D27BE61}" srcOrd="0" destOrd="0" presId="urn:microsoft.com/office/officeart/2005/8/layout/vList6"/>
    <dgm:cxn modelId="{BCAA2EB6-7B4C-47A8-ABE3-9A4D107735FE}" type="presParOf" srcId="{978D726C-FEB9-4277-8E72-FD453BCCF39F}" destId="{E36BD3DF-E281-4BAF-B33E-8B4EA6CA45D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12E4A8-0C91-470B-94A0-091064D454B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E58503EF-F744-45FC-936C-69C7A0F1DB0C}">
      <dgm:prSet phldrT="[Text]" custT="1"/>
      <dgm:spPr/>
      <dgm:t>
        <a:bodyPr/>
        <a:lstStyle/>
        <a:p>
          <a:r>
            <a:rPr lang="en-ID" sz="2000" dirty="0"/>
            <a:t>Single-master / Primary–Replica</a:t>
          </a:r>
        </a:p>
      </dgm:t>
    </dgm:pt>
    <dgm:pt modelId="{64F9A03F-4CB3-4305-AC8D-CAB662458212}" type="parTrans" cxnId="{9CADDA93-327E-4723-A2E6-40351C257DB6}">
      <dgm:prSet/>
      <dgm:spPr/>
      <dgm:t>
        <a:bodyPr/>
        <a:lstStyle/>
        <a:p>
          <a:endParaRPr lang="en-ID" sz="2000"/>
        </a:p>
      </dgm:t>
    </dgm:pt>
    <dgm:pt modelId="{BE43CF18-E901-43F7-92C6-18D52BE0DDC1}" type="sibTrans" cxnId="{9CADDA93-327E-4723-A2E6-40351C257DB6}">
      <dgm:prSet/>
      <dgm:spPr/>
      <dgm:t>
        <a:bodyPr/>
        <a:lstStyle/>
        <a:p>
          <a:endParaRPr lang="en-ID" sz="2000"/>
        </a:p>
      </dgm:t>
    </dgm:pt>
    <dgm:pt modelId="{90136F52-76AA-4DBF-901A-973840EAA4E2}">
      <dgm:prSet phldrT="[Text]" custT="1"/>
      <dgm:spPr/>
      <dgm:t>
        <a:bodyPr/>
        <a:lstStyle/>
        <a:p>
          <a:r>
            <a:rPr lang="en-ID" sz="1400" dirty="0"/>
            <a:t>Ada </a:t>
          </a:r>
          <a:r>
            <a:rPr lang="en-ID" sz="1400" dirty="0" err="1"/>
            <a:t>satu</a:t>
          </a:r>
          <a:r>
            <a:rPr lang="en-ID" sz="1400" dirty="0"/>
            <a:t> node </a:t>
          </a:r>
          <a:r>
            <a:rPr lang="en-ID" sz="1400" dirty="0" err="1"/>
            <a:t>utama</a:t>
          </a:r>
          <a:r>
            <a:rPr lang="en-ID" sz="1400" dirty="0"/>
            <a:t> (master/primary) yang </a:t>
          </a:r>
          <a:r>
            <a:rPr lang="en-ID" sz="1400" dirty="0" err="1"/>
            <a:t>menerima</a:t>
          </a:r>
          <a:r>
            <a:rPr lang="en-ID" sz="1400" dirty="0"/>
            <a:t> write (INSERT/UPDATE/DELETE).</a:t>
          </a:r>
        </a:p>
      </dgm:t>
    </dgm:pt>
    <dgm:pt modelId="{EF59B9BE-2A25-4D9F-9793-6D6E65C469C2}" type="parTrans" cxnId="{7FE347B1-CA95-455A-828F-70C28A67615B}">
      <dgm:prSet/>
      <dgm:spPr/>
      <dgm:t>
        <a:bodyPr/>
        <a:lstStyle/>
        <a:p>
          <a:endParaRPr lang="en-ID" sz="2000"/>
        </a:p>
      </dgm:t>
    </dgm:pt>
    <dgm:pt modelId="{8F274BAA-8220-4FEB-852B-306FDC970A7F}" type="sibTrans" cxnId="{7FE347B1-CA95-455A-828F-70C28A67615B}">
      <dgm:prSet/>
      <dgm:spPr/>
      <dgm:t>
        <a:bodyPr/>
        <a:lstStyle/>
        <a:p>
          <a:endParaRPr lang="en-ID" sz="2000"/>
        </a:p>
      </dgm:t>
    </dgm:pt>
    <dgm:pt modelId="{1C99A3AD-F871-4B5E-AC5C-BA5B2CB7C6B9}">
      <dgm:prSet phldrT="[Text]" custT="1"/>
      <dgm:spPr/>
      <dgm:t>
        <a:bodyPr/>
        <a:lstStyle/>
        <a:p>
          <a:r>
            <a:rPr lang="it-IT" sz="1400" dirty="0"/>
            <a:t>Satu atau lebih node lain (replica/secondary) menerima salinan perubahan dari master.</a:t>
          </a:r>
          <a:endParaRPr lang="en-ID" sz="1400" dirty="0"/>
        </a:p>
      </dgm:t>
    </dgm:pt>
    <dgm:pt modelId="{6DD433E7-B3FC-42FC-AA5C-478D2FB32EF3}" type="parTrans" cxnId="{AF779CF6-A514-45C6-949A-172109C2AAD5}">
      <dgm:prSet/>
      <dgm:spPr/>
      <dgm:t>
        <a:bodyPr/>
        <a:lstStyle/>
        <a:p>
          <a:endParaRPr lang="en-ID" sz="2000"/>
        </a:p>
      </dgm:t>
    </dgm:pt>
    <dgm:pt modelId="{8A9718D9-2497-401A-BFCC-88F26E889421}" type="sibTrans" cxnId="{AF779CF6-A514-45C6-949A-172109C2AAD5}">
      <dgm:prSet/>
      <dgm:spPr/>
      <dgm:t>
        <a:bodyPr/>
        <a:lstStyle/>
        <a:p>
          <a:endParaRPr lang="en-ID" sz="2000"/>
        </a:p>
      </dgm:t>
    </dgm:pt>
    <dgm:pt modelId="{3482E568-2E4C-4127-8D93-F5D636C2C7B9}">
      <dgm:prSet phldrT="[Text]" custT="1"/>
      <dgm:spPr/>
      <dgm:t>
        <a:bodyPr/>
        <a:lstStyle/>
        <a:p>
          <a:r>
            <a:rPr lang="en-ID" sz="1400" dirty="0"/>
            <a:t>Read </a:t>
          </a:r>
          <a:r>
            <a:rPr lang="en-ID" sz="1400" dirty="0" err="1"/>
            <a:t>bisa</a:t>
          </a:r>
          <a:r>
            <a:rPr lang="en-ID" sz="1400" dirty="0"/>
            <a:t> </a:t>
          </a:r>
          <a:r>
            <a:rPr lang="en-ID" sz="1400" dirty="0" err="1"/>
            <a:t>dibagi</a:t>
          </a:r>
          <a:r>
            <a:rPr lang="en-ID" sz="1400" dirty="0"/>
            <a:t>: </a:t>
          </a:r>
          <a:r>
            <a:rPr lang="en-ID" sz="1400" dirty="0" err="1"/>
            <a:t>transaksi</a:t>
          </a:r>
          <a:r>
            <a:rPr lang="en-ID" sz="1400" dirty="0"/>
            <a:t> </a:t>
          </a:r>
          <a:r>
            <a:rPr lang="en-ID" sz="1400" dirty="0" err="1"/>
            <a:t>penting</a:t>
          </a:r>
          <a:r>
            <a:rPr lang="en-ID" sz="1400" dirty="0"/>
            <a:t>: </a:t>
          </a:r>
          <a:r>
            <a:rPr lang="en-ID" sz="1400" dirty="0" err="1"/>
            <a:t>ke</a:t>
          </a:r>
          <a:r>
            <a:rPr lang="en-ID" sz="1400" dirty="0"/>
            <a:t> master; </a:t>
          </a:r>
          <a:r>
            <a:rPr lang="en-ID" sz="1400" dirty="0" err="1"/>
            <a:t>laporan</a:t>
          </a:r>
          <a:r>
            <a:rPr lang="en-ID" sz="1400" dirty="0"/>
            <a:t> / query </a:t>
          </a:r>
          <a:r>
            <a:rPr lang="en-ID" sz="1400" dirty="0" err="1"/>
            <a:t>berat</a:t>
          </a:r>
          <a:r>
            <a:rPr lang="en-ID" sz="1400" dirty="0"/>
            <a:t>: </a:t>
          </a:r>
          <a:r>
            <a:rPr lang="en-ID" sz="1400" dirty="0" err="1"/>
            <a:t>ke</a:t>
          </a:r>
          <a:r>
            <a:rPr lang="en-ID" sz="1400" dirty="0"/>
            <a:t> replica</a:t>
          </a:r>
        </a:p>
      </dgm:t>
    </dgm:pt>
    <dgm:pt modelId="{A11423F1-735A-4FCB-97CB-82E744B7241F}" type="parTrans" cxnId="{D0694821-0B98-4E4D-80A4-703A9FD6DC05}">
      <dgm:prSet/>
      <dgm:spPr/>
      <dgm:t>
        <a:bodyPr/>
        <a:lstStyle/>
        <a:p>
          <a:endParaRPr lang="en-ID" sz="2000"/>
        </a:p>
      </dgm:t>
    </dgm:pt>
    <dgm:pt modelId="{3DAB69C0-D54D-4009-A1EC-BDBC067DB124}" type="sibTrans" cxnId="{D0694821-0B98-4E4D-80A4-703A9FD6DC05}">
      <dgm:prSet/>
      <dgm:spPr/>
      <dgm:t>
        <a:bodyPr/>
        <a:lstStyle/>
        <a:p>
          <a:endParaRPr lang="en-ID" sz="2000"/>
        </a:p>
      </dgm:t>
    </dgm:pt>
    <dgm:pt modelId="{EAC59069-549C-48D7-922D-6F90E712C61C}">
      <dgm:prSet phldrT="[Text]" custT="1"/>
      <dgm:spPr/>
      <dgm:t>
        <a:bodyPr/>
        <a:lstStyle/>
        <a:p>
          <a:r>
            <a:rPr lang="en-ID" sz="2000" dirty="0"/>
            <a:t>Multi-master replication</a:t>
          </a:r>
        </a:p>
      </dgm:t>
    </dgm:pt>
    <dgm:pt modelId="{33013A2C-1C62-4042-956E-530801CBC909}" type="parTrans" cxnId="{A5D3DF8E-E4F4-413D-9BED-7FF5F8156E6D}">
      <dgm:prSet/>
      <dgm:spPr/>
      <dgm:t>
        <a:bodyPr/>
        <a:lstStyle/>
        <a:p>
          <a:endParaRPr lang="en-ID" sz="2000"/>
        </a:p>
      </dgm:t>
    </dgm:pt>
    <dgm:pt modelId="{AB6CFCD9-738E-43B4-8494-ECFAA3C1BEB3}" type="sibTrans" cxnId="{A5D3DF8E-E4F4-413D-9BED-7FF5F8156E6D}">
      <dgm:prSet/>
      <dgm:spPr/>
      <dgm:t>
        <a:bodyPr/>
        <a:lstStyle/>
        <a:p>
          <a:endParaRPr lang="en-ID" sz="2000"/>
        </a:p>
      </dgm:t>
    </dgm:pt>
    <dgm:pt modelId="{D9B63350-64D8-4E0A-AE32-F0F98C77B67A}">
      <dgm:prSet phldrT="[Text]" custT="1"/>
      <dgm:spPr/>
      <dgm:t>
        <a:bodyPr/>
        <a:lstStyle/>
        <a:p>
          <a:r>
            <a:rPr lang="en-ID" sz="1400" dirty="0" err="1"/>
            <a:t>Beberapa</a:t>
          </a:r>
          <a:r>
            <a:rPr lang="en-ID" sz="1400" dirty="0"/>
            <a:t> node </a:t>
          </a:r>
          <a:r>
            <a:rPr lang="en-ID" sz="1400" dirty="0" err="1"/>
            <a:t>bisa</a:t>
          </a:r>
          <a:r>
            <a:rPr lang="en-ID" sz="1400" dirty="0"/>
            <a:t> </a:t>
          </a:r>
          <a:r>
            <a:rPr lang="en-ID" sz="1400" dirty="0" err="1"/>
            <a:t>menerima</a:t>
          </a:r>
          <a:r>
            <a:rPr lang="en-ID" sz="1400" dirty="0"/>
            <a:t> write</a:t>
          </a:r>
        </a:p>
      </dgm:t>
    </dgm:pt>
    <dgm:pt modelId="{6F21D8FA-32CD-4AD0-99DD-5A6419E7CF3A}" type="parTrans" cxnId="{B31915F8-E959-4CE2-AFF8-468933A5BF3B}">
      <dgm:prSet/>
      <dgm:spPr/>
      <dgm:t>
        <a:bodyPr/>
        <a:lstStyle/>
        <a:p>
          <a:endParaRPr lang="en-ID" sz="2000"/>
        </a:p>
      </dgm:t>
    </dgm:pt>
    <dgm:pt modelId="{CC951D30-C272-4906-8A6F-50DE972210C4}" type="sibTrans" cxnId="{B31915F8-E959-4CE2-AFF8-468933A5BF3B}">
      <dgm:prSet/>
      <dgm:spPr/>
      <dgm:t>
        <a:bodyPr/>
        <a:lstStyle/>
        <a:p>
          <a:endParaRPr lang="en-ID" sz="2000"/>
        </a:p>
      </dgm:t>
    </dgm:pt>
    <dgm:pt modelId="{A1B9B5DA-BA8A-4811-B711-D8265AFF875E}">
      <dgm:prSet phldrT="[Text]" custT="1"/>
      <dgm:spPr/>
      <dgm:t>
        <a:bodyPr/>
        <a:lstStyle/>
        <a:p>
          <a:r>
            <a:rPr lang="en-ID" sz="1400" dirty="0" err="1"/>
            <a:t>Butuh</a:t>
          </a:r>
          <a:r>
            <a:rPr lang="en-ID" sz="1400" dirty="0"/>
            <a:t> </a:t>
          </a:r>
          <a:r>
            <a:rPr lang="en-ID" sz="1400" dirty="0" err="1"/>
            <a:t>mekanisme</a:t>
          </a:r>
          <a:r>
            <a:rPr lang="en-ID" sz="1400" dirty="0"/>
            <a:t> conflict resolution </a:t>
          </a:r>
          <a:r>
            <a:rPr lang="en-ID" sz="1400" dirty="0" err="1"/>
            <a:t>karena</a:t>
          </a:r>
          <a:r>
            <a:rPr lang="en-ID" sz="1400" dirty="0"/>
            <a:t> </a:t>
          </a:r>
          <a:r>
            <a:rPr lang="en-ID" sz="1400" dirty="0" err="1"/>
            <a:t>perubahan</a:t>
          </a:r>
          <a:r>
            <a:rPr lang="en-ID" sz="1400" dirty="0"/>
            <a:t> yang </a:t>
          </a:r>
          <a:r>
            <a:rPr lang="en-ID" sz="1400" dirty="0" err="1"/>
            <a:t>sama</a:t>
          </a:r>
          <a:r>
            <a:rPr lang="en-ID" sz="1400" dirty="0"/>
            <a:t> </a:t>
          </a:r>
          <a:r>
            <a:rPr lang="en-ID" sz="1400" dirty="0" err="1"/>
            <a:t>bisa</a:t>
          </a:r>
          <a:r>
            <a:rPr lang="en-ID" sz="1400" dirty="0"/>
            <a:t> </a:t>
          </a:r>
          <a:r>
            <a:rPr lang="en-ID" sz="1400" dirty="0" err="1"/>
            <a:t>terjadi</a:t>
          </a:r>
          <a:r>
            <a:rPr lang="en-ID" sz="1400" dirty="0"/>
            <a:t> di node </a:t>
          </a:r>
          <a:r>
            <a:rPr lang="en-ID" sz="1400" dirty="0" err="1"/>
            <a:t>berbeda</a:t>
          </a:r>
          <a:endParaRPr lang="en-ID" sz="1400" dirty="0"/>
        </a:p>
      </dgm:t>
    </dgm:pt>
    <dgm:pt modelId="{51F67CA6-86AF-465B-B375-2DD64F2913BD}" type="parTrans" cxnId="{2FBDC13C-3AEB-4B00-972C-6FBE097E25E0}">
      <dgm:prSet/>
      <dgm:spPr/>
      <dgm:t>
        <a:bodyPr/>
        <a:lstStyle/>
        <a:p>
          <a:endParaRPr lang="en-ID" sz="2000"/>
        </a:p>
      </dgm:t>
    </dgm:pt>
    <dgm:pt modelId="{12210589-F10A-4C04-B178-8C451ED04B09}" type="sibTrans" cxnId="{2FBDC13C-3AEB-4B00-972C-6FBE097E25E0}">
      <dgm:prSet/>
      <dgm:spPr/>
      <dgm:t>
        <a:bodyPr/>
        <a:lstStyle/>
        <a:p>
          <a:endParaRPr lang="en-ID" sz="2000"/>
        </a:p>
      </dgm:t>
    </dgm:pt>
    <dgm:pt modelId="{5D9DB8ED-C856-49CD-AEBD-D134798D8072}">
      <dgm:prSet phldrT="[Text]" custT="1"/>
      <dgm:spPr/>
      <dgm:t>
        <a:bodyPr/>
        <a:lstStyle/>
        <a:p>
          <a:r>
            <a:rPr lang="en-ID" sz="2000" dirty="0"/>
            <a:t>Synchronous vs Asynchronous</a:t>
          </a:r>
        </a:p>
      </dgm:t>
    </dgm:pt>
    <dgm:pt modelId="{BE03075A-6778-4AB6-9FAE-AFE571764318}" type="parTrans" cxnId="{B866DDEF-6FE7-4283-A859-9ADE668680EA}">
      <dgm:prSet/>
      <dgm:spPr/>
      <dgm:t>
        <a:bodyPr/>
        <a:lstStyle/>
        <a:p>
          <a:endParaRPr lang="en-ID" sz="2000"/>
        </a:p>
      </dgm:t>
    </dgm:pt>
    <dgm:pt modelId="{D20C575A-1F42-48AE-A707-3E3DC49E86DD}" type="sibTrans" cxnId="{B866DDEF-6FE7-4283-A859-9ADE668680EA}">
      <dgm:prSet/>
      <dgm:spPr/>
      <dgm:t>
        <a:bodyPr/>
        <a:lstStyle/>
        <a:p>
          <a:endParaRPr lang="en-ID" sz="2000"/>
        </a:p>
      </dgm:t>
    </dgm:pt>
    <dgm:pt modelId="{52ABF9BB-3808-4478-8BA8-B8E3FBA67432}">
      <dgm:prSet phldrT="[Text]" custT="1"/>
      <dgm:spPr/>
      <dgm:t>
        <a:bodyPr/>
        <a:lstStyle/>
        <a:p>
          <a:r>
            <a:rPr lang="en-US" sz="1400" dirty="0"/>
            <a:t>Sync: </a:t>
          </a:r>
          <a:r>
            <a:rPr lang="en-ID" sz="1400" dirty="0" err="1"/>
            <a:t>transaksi</a:t>
          </a:r>
          <a:r>
            <a:rPr lang="en-ID" sz="1400" dirty="0"/>
            <a:t> </a:t>
          </a:r>
          <a:r>
            <a:rPr lang="en-ID" sz="1400" dirty="0" err="1"/>
            <a:t>dianggap</a:t>
          </a:r>
          <a:r>
            <a:rPr lang="en-ID" sz="1400" dirty="0"/>
            <a:t> commit </a:t>
          </a:r>
          <a:r>
            <a:rPr lang="en-ID" sz="1400" dirty="0" err="1"/>
            <a:t>jika</a:t>
          </a:r>
          <a:r>
            <a:rPr lang="en-ID" sz="1400" dirty="0"/>
            <a:t> </a:t>
          </a:r>
          <a:r>
            <a:rPr lang="en-ID" sz="1400" dirty="0" err="1"/>
            <a:t>semua</a:t>
          </a:r>
          <a:r>
            <a:rPr lang="en-ID" sz="1400" dirty="0"/>
            <a:t> replica </a:t>
          </a:r>
          <a:r>
            <a:rPr lang="en-ID" sz="1400" dirty="0" err="1"/>
            <a:t>sudah</a:t>
          </a:r>
          <a:r>
            <a:rPr lang="en-ID" sz="1400" dirty="0"/>
            <a:t> </a:t>
          </a:r>
          <a:r>
            <a:rPr lang="en-ID" sz="1400" dirty="0" err="1"/>
            <a:t>menulis</a:t>
          </a:r>
          <a:r>
            <a:rPr lang="en-ID" sz="1400" dirty="0"/>
            <a:t> → </a:t>
          </a:r>
          <a:r>
            <a:rPr lang="en-ID" sz="1400" dirty="0" err="1"/>
            <a:t>konsistensi</a:t>
          </a:r>
          <a:r>
            <a:rPr lang="en-ID" sz="1400" dirty="0"/>
            <a:t> </a:t>
          </a:r>
          <a:r>
            <a:rPr lang="en-ID" sz="1400" dirty="0" err="1"/>
            <a:t>kuat</a:t>
          </a:r>
          <a:r>
            <a:rPr lang="en-ID" sz="1400" dirty="0"/>
            <a:t>, </a:t>
          </a:r>
          <a:r>
            <a:rPr lang="en-ID" sz="1400" dirty="0" err="1"/>
            <a:t>tapi</a:t>
          </a:r>
          <a:r>
            <a:rPr lang="en-ID" sz="1400" dirty="0"/>
            <a:t> latency </a:t>
          </a:r>
          <a:r>
            <a:rPr lang="en-ID" sz="1400" dirty="0" err="1"/>
            <a:t>tinggi</a:t>
          </a:r>
          <a:r>
            <a:rPr lang="en-ID" sz="1400" dirty="0"/>
            <a:t>.</a:t>
          </a:r>
        </a:p>
      </dgm:t>
    </dgm:pt>
    <dgm:pt modelId="{9C3C1700-A203-4894-B540-A07E0DB53878}" type="parTrans" cxnId="{DA2B201F-FA05-4FFD-B532-98D353456473}">
      <dgm:prSet/>
      <dgm:spPr/>
      <dgm:t>
        <a:bodyPr/>
        <a:lstStyle/>
        <a:p>
          <a:endParaRPr lang="en-ID" sz="2000"/>
        </a:p>
      </dgm:t>
    </dgm:pt>
    <dgm:pt modelId="{D6B738CF-2350-40A1-A44C-32666576ACEB}" type="sibTrans" cxnId="{DA2B201F-FA05-4FFD-B532-98D353456473}">
      <dgm:prSet/>
      <dgm:spPr/>
      <dgm:t>
        <a:bodyPr/>
        <a:lstStyle/>
        <a:p>
          <a:endParaRPr lang="en-ID" sz="2000"/>
        </a:p>
      </dgm:t>
    </dgm:pt>
    <dgm:pt modelId="{B40F8584-54A6-4BAD-B071-766CA72BF73D}">
      <dgm:prSet phldrT="[Text]" custT="1"/>
      <dgm:spPr/>
      <dgm:t>
        <a:bodyPr/>
        <a:lstStyle/>
        <a:p>
          <a:r>
            <a:rPr lang="en-ID" sz="1400" dirty="0"/>
            <a:t>Async: </a:t>
          </a:r>
          <a:r>
            <a:rPr lang="en-ID" sz="1400" dirty="0" err="1"/>
            <a:t>transaksi</a:t>
          </a:r>
          <a:r>
            <a:rPr lang="en-ID" sz="1400" dirty="0"/>
            <a:t> commit di master </a:t>
          </a:r>
          <a:r>
            <a:rPr lang="en-ID" sz="1400" dirty="0" err="1"/>
            <a:t>dulu</a:t>
          </a:r>
          <a:r>
            <a:rPr lang="en-ID" sz="1400" dirty="0"/>
            <a:t>, </a:t>
          </a:r>
          <a:r>
            <a:rPr lang="en-ID" sz="1400" dirty="0" err="1"/>
            <a:t>lalu</a:t>
          </a:r>
          <a:r>
            <a:rPr lang="en-ID" sz="1400" dirty="0"/>
            <a:t> </a:t>
          </a:r>
          <a:r>
            <a:rPr lang="en-ID" sz="1400" dirty="0" err="1"/>
            <a:t>perubahan</a:t>
          </a:r>
          <a:r>
            <a:rPr lang="en-ID" sz="1400" dirty="0"/>
            <a:t> </a:t>
          </a:r>
          <a:r>
            <a:rPr lang="en-ID" sz="1400" dirty="0" err="1"/>
            <a:t>dikirim</a:t>
          </a:r>
          <a:r>
            <a:rPr lang="en-ID" sz="1400" dirty="0"/>
            <a:t> </a:t>
          </a:r>
          <a:r>
            <a:rPr lang="en-ID" sz="1400" dirty="0" err="1"/>
            <a:t>ke</a:t>
          </a:r>
          <a:r>
            <a:rPr lang="en-ID" sz="1400" dirty="0"/>
            <a:t> replica </a:t>
          </a:r>
          <a:r>
            <a:rPr lang="en-ID" sz="1400" dirty="0" err="1"/>
            <a:t>belakangan</a:t>
          </a:r>
          <a:r>
            <a:rPr lang="en-ID" sz="1400" dirty="0"/>
            <a:t> → </a:t>
          </a:r>
          <a:r>
            <a:rPr lang="en-ID" sz="1400" dirty="0" err="1"/>
            <a:t>lebih</a:t>
          </a:r>
          <a:r>
            <a:rPr lang="en-ID" sz="1400" dirty="0"/>
            <a:t> </a:t>
          </a:r>
          <a:r>
            <a:rPr lang="en-ID" sz="1400" dirty="0" err="1"/>
            <a:t>cepat</a:t>
          </a:r>
          <a:r>
            <a:rPr lang="en-ID" sz="1400" dirty="0"/>
            <a:t>, </a:t>
          </a:r>
          <a:r>
            <a:rPr lang="en-ID" sz="1400" dirty="0" err="1"/>
            <a:t>tapi</a:t>
          </a:r>
          <a:r>
            <a:rPr lang="en-ID" sz="1400" dirty="0"/>
            <a:t> </a:t>
          </a:r>
          <a:r>
            <a:rPr lang="en-ID" sz="1400" dirty="0" err="1"/>
            <a:t>ada</a:t>
          </a:r>
          <a:r>
            <a:rPr lang="en-ID" sz="1400" dirty="0"/>
            <a:t> </a:t>
          </a:r>
          <a:r>
            <a:rPr lang="en-ID" sz="1400" dirty="0" err="1"/>
            <a:t>risiko</a:t>
          </a:r>
          <a:r>
            <a:rPr lang="en-ID" sz="1400" dirty="0"/>
            <a:t> </a:t>
          </a:r>
          <a:r>
            <a:rPr lang="en-ID" sz="1400" dirty="0" err="1"/>
            <a:t>keterlambatan</a:t>
          </a:r>
          <a:r>
            <a:rPr lang="en-ID" sz="1400" dirty="0"/>
            <a:t> (lag).</a:t>
          </a:r>
        </a:p>
      </dgm:t>
    </dgm:pt>
    <dgm:pt modelId="{D855E770-6BFB-43F9-B7AD-D56859003248}" type="parTrans" cxnId="{1F1D4733-7F6C-4723-BFCF-36E2DAE47A16}">
      <dgm:prSet/>
      <dgm:spPr/>
      <dgm:t>
        <a:bodyPr/>
        <a:lstStyle/>
        <a:p>
          <a:endParaRPr lang="en-ID" sz="2000"/>
        </a:p>
      </dgm:t>
    </dgm:pt>
    <dgm:pt modelId="{8D3B99AD-A886-4EDA-8AE3-FF14CAAD9250}" type="sibTrans" cxnId="{1F1D4733-7F6C-4723-BFCF-36E2DAE47A16}">
      <dgm:prSet/>
      <dgm:spPr/>
      <dgm:t>
        <a:bodyPr/>
        <a:lstStyle/>
        <a:p>
          <a:endParaRPr lang="en-ID" sz="2000"/>
        </a:p>
      </dgm:t>
    </dgm:pt>
    <dgm:pt modelId="{69D80CE9-C4DA-4119-BDB9-BB2E632EAC5F}" type="pres">
      <dgm:prSet presAssocID="{6212E4A8-0C91-470B-94A0-091064D454B4}" presName="vert0" presStyleCnt="0">
        <dgm:presLayoutVars>
          <dgm:dir/>
          <dgm:animOne val="branch"/>
          <dgm:animLvl val="lvl"/>
        </dgm:presLayoutVars>
      </dgm:prSet>
      <dgm:spPr/>
    </dgm:pt>
    <dgm:pt modelId="{B67E34AF-1D0F-4DFC-BC18-8CF0E4A52DDC}" type="pres">
      <dgm:prSet presAssocID="{E58503EF-F744-45FC-936C-69C7A0F1DB0C}" presName="thickLine" presStyleLbl="alignNode1" presStyleIdx="0" presStyleCnt="3"/>
      <dgm:spPr/>
    </dgm:pt>
    <dgm:pt modelId="{438CF7AC-5B49-4214-914D-2663CBBA288B}" type="pres">
      <dgm:prSet presAssocID="{E58503EF-F744-45FC-936C-69C7A0F1DB0C}" presName="horz1" presStyleCnt="0"/>
      <dgm:spPr/>
    </dgm:pt>
    <dgm:pt modelId="{DB867FA8-3C08-4524-BA9C-F589278961CE}" type="pres">
      <dgm:prSet presAssocID="{E58503EF-F744-45FC-936C-69C7A0F1DB0C}" presName="tx1" presStyleLbl="revTx" presStyleIdx="0" presStyleCnt="10"/>
      <dgm:spPr/>
    </dgm:pt>
    <dgm:pt modelId="{C946F161-ABF7-4716-ABD4-EBE89662E6C8}" type="pres">
      <dgm:prSet presAssocID="{E58503EF-F744-45FC-936C-69C7A0F1DB0C}" presName="vert1" presStyleCnt="0"/>
      <dgm:spPr/>
    </dgm:pt>
    <dgm:pt modelId="{9DEDBCB9-6F1A-45AB-A44C-87ACC6868C44}" type="pres">
      <dgm:prSet presAssocID="{90136F52-76AA-4DBF-901A-973840EAA4E2}" presName="vertSpace2a" presStyleCnt="0"/>
      <dgm:spPr/>
    </dgm:pt>
    <dgm:pt modelId="{BB19E21D-40A6-42BF-AF12-729A122D9E65}" type="pres">
      <dgm:prSet presAssocID="{90136F52-76AA-4DBF-901A-973840EAA4E2}" presName="horz2" presStyleCnt="0"/>
      <dgm:spPr/>
    </dgm:pt>
    <dgm:pt modelId="{3A8D8567-A839-44A9-AD4F-BC8D11DA0B9F}" type="pres">
      <dgm:prSet presAssocID="{90136F52-76AA-4DBF-901A-973840EAA4E2}" presName="horzSpace2" presStyleCnt="0"/>
      <dgm:spPr/>
    </dgm:pt>
    <dgm:pt modelId="{E2793452-E1E7-41EF-8215-AA0BE916B315}" type="pres">
      <dgm:prSet presAssocID="{90136F52-76AA-4DBF-901A-973840EAA4E2}" presName="tx2" presStyleLbl="revTx" presStyleIdx="1" presStyleCnt="10"/>
      <dgm:spPr/>
    </dgm:pt>
    <dgm:pt modelId="{483250F0-F242-422E-B59E-911A30875D6C}" type="pres">
      <dgm:prSet presAssocID="{90136F52-76AA-4DBF-901A-973840EAA4E2}" presName="vert2" presStyleCnt="0"/>
      <dgm:spPr/>
    </dgm:pt>
    <dgm:pt modelId="{3090276D-BA34-473E-8DB5-9C15CFC71F8F}" type="pres">
      <dgm:prSet presAssocID="{90136F52-76AA-4DBF-901A-973840EAA4E2}" presName="thinLine2b" presStyleLbl="callout" presStyleIdx="0" presStyleCnt="7"/>
      <dgm:spPr/>
    </dgm:pt>
    <dgm:pt modelId="{D156642A-4A8B-47D3-A952-7EA510BB1934}" type="pres">
      <dgm:prSet presAssocID="{90136F52-76AA-4DBF-901A-973840EAA4E2}" presName="vertSpace2b" presStyleCnt="0"/>
      <dgm:spPr/>
    </dgm:pt>
    <dgm:pt modelId="{AD51427F-3C55-480F-A71B-D3331FEBDC1A}" type="pres">
      <dgm:prSet presAssocID="{1C99A3AD-F871-4B5E-AC5C-BA5B2CB7C6B9}" presName="horz2" presStyleCnt="0"/>
      <dgm:spPr/>
    </dgm:pt>
    <dgm:pt modelId="{841BD36C-B2B3-4BBC-8541-15C6F3EEE1E9}" type="pres">
      <dgm:prSet presAssocID="{1C99A3AD-F871-4B5E-AC5C-BA5B2CB7C6B9}" presName="horzSpace2" presStyleCnt="0"/>
      <dgm:spPr/>
    </dgm:pt>
    <dgm:pt modelId="{050E58DE-23A7-4C38-8900-D7E55E0D0B93}" type="pres">
      <dgm:prSet presAssocID="{1C99A3AD-F871-4B5E-AC5C-BA5B2CB7C6B9}" presName="tx2" presStyleLbl="revTx" presStyleIdx="2" presStyleCnt="10"/>
      <dgm:spPr/>
    </dgm:pt>
    <dgm:pt modelId="{1D8220C1-3F78-4530-B481-AEF9FF705207}" type="pres">
      <dgm:prSet presAssocID="{1C99A3AD-F871-4B5E-AC5C-BA5B2CB7C6B9}" presName="vert2" presStyleCnt="0"/>
      <dgm:spPr/>
    </dgm:pt>
    <dgm:pt modelId="{43BD4ACF-A10E-4268-9EDE-C37DCD5C9D93}" type="pres">
      <dgm:prSet presAssocID="{1C99A3AD-F871-4B5E-AC5C-BA5B2CB7C6B9}" presName="thinLine2b" presStyleLbl="callout" presStyleIdx="1" presStyleCnt="7"/>
      <dgm:spPr/>
    </dgm:pt>
    <dgm:pt modelId="{9EA3A3A1-3697-4D93-BB58-60DD40B7B6D7}" type="pres">
      <dgm:prSet presAssocID="{1C99A3AD-F871-4B5E-AC5C-BA5B2CB7C6B9}" presName="vertSpace2b" presStyleCnt="0"/>
      <dgm:spPr/>
    </dgm:pt>
    <dgm:pt modelId="{72A7DFE4-37AC-4DDC-BE9F-072F3950D849}" type="pres">
      <dgm:prSet presAssocID="{3482E568-2E4C-4127-8D93-F5D636C2C7B9}" presName="horz2" presStyleCnt="0"/>
      <dgm:spPr/>
    </dgm:pt>
    <dgm:pt modelId="{26E22843-99CD-4A8C-A38C-884B9E54D934}" type="pres">
      <dgm:prSet presAssocID="{3482E568-2E4C-4127-8D93-F5D636C2C7B9}" presName="horzSpace2" presStyleCnt="0"/>
      <dgm:spPr/>
    </dgm:pt>
    <dgm:pt modelId="{49C09F62-784B-4719-BEAE-8765BFA01DBF}" type="pres">
      <dgm:prSet presAssocID="{3482E568-2E4C-4127-8D93-F5D636C2C7B9}" presName="tx2" presStyleLbl="revTx" presStyleIdx="3" presStyleCnt="10"/>
      <dgm:spPr/>
    </dgm:pt>
    <dgm:pt modelId="{2636BDED-3F45-471F-A9F0-5749FCF813D2}" type="pres">
      <dgm:prSet presAssocID="{3482E568-2E4C-4127-8D93-F5D636C2C7B9}" presName="vert2" presStyleCnt="0"/>
      <dgm:spPr/>
    </dgm:pt>
    <dgm:pt modelId="{B76D0630-5539-46D9-AA9B-768EA21801F1}" type="pres">
      <dgm:prSet presAssocID="{3482E568-2E4C-4127-8D93-F5D636C2C7B9}" presName="thinLine2b" presStyleLbl="callout" presStyleIdx="2" presStyleCnt="7"/>
      <dgm:spPr/>
    </dgm:pt>
    <dgm:pt modelId="{44D45981-D2C1-405C-952A-7224CC7F894E}" type="pres">
      <dgm:prSet presAssocID="{3482E568-2E4C-4127-8D93-F5D636C2C7B9}" presName="vertSpace2b" presStyleCnt="0"/>
      <dgm:spPr/>
    </dgm:pt>
    <dgm:pt modelId="{9F076EF0-0D03-4B96-9910-9D095137707B}" type="pres">
      <dgm:prSet presAssocID="{EAC59069-549C-48D7-922D-6F90E712C61C}" presName="thickLine" presStyleLbl="alignNode1" presStyleIdx="1" presStyleCnt="3"/>
      <dgm:spPr/>
    </dgm:pt>
    <dgm:pt modelId="{C04DD256-369F-41C5-8DAE-D286F17DA7DC}" type="pres">
      <dgm:prSet presAssocID="{EAC59069-549C-48D7-922D-6F90E712C61C}" presName="horz1" presStyleCnt="0"/>
      <dgm:spPr/>
    </dgm:pt>
    <dgm:pt modelId="{2D6D285B-3ED3-4454-BE5E-D3DC0BEE1E28}" type="pres">
      <dgm:prSet presAssocID="{EAC59069-549C-48D7-922D-6F90E712C61C}" presName="tx1" presStyleLbl="revTx" presStyleIdx="4" presStyleCnt="10"/>
      <dgm:spPr/>
    </dgm:pt>
    <dgm:pt modelId="{5D28F81C-7E2E-4BA2-A29C-4522907B8049}" type="pres">
      <dgm:prSet presAssocID="{EAC59069-549C-48D7-922D-6F90E712C61C}" presName="vert1" presStyleCnt="0"/>
      <dgm:spPr/>
    </dgm:pt>
    <dgm:pt modelId="{7779E957-A036-41D4-BD73-B5F50E5C7B7F}" type="pres">
      <dgm:prSet presAssocID="{D9B63350-64D8-4E0A-AE32-F0F98C77B67A}" presName="vertSpace2a" presStyleCnt="0"/>
      <dgm:spPr/>
    </dgm:pt>
    <dgm:pt modelId="{666BC60B-F883-4853-B1A5-00A259D8587C}" type="pres">
      <dgm:prSet presAssocID="{D9B63350-64D8-4E0A-AE32-F0F98C77B67A}" presName="horz2" presStyleCnt="0"/>
      <dgm:spPr/>
    </dgm:pt>
    <dgm:pt modelId="{4A62DBD0-A72D-458F-9418-6626F4DC576E}" type="pres">
      <dgm:prSet presAssocID="{D9B63350-64D8-4E0A-AE32-F0F98C77B67A}" presName="horzSpace2" presStyleCnt="0"/>
      <dgm:spPr/>
    </dgm:pt>
    <dgm:pt modelId="{03100732-9A6E-4FE5-AEB0-C19BC6B27E4C}" type="pres">
      <dgm:prSet presAssocID="{D9B63350-64D8-4E0A-AE32-F0F98C77B67A}" presName="tx2" presStyleLbl="revTx" presStyleIdx="5" presStyleCnt="10"/>
      <dgm:spPr/>
    </dgm:pt>
    <dgm:pt modelId="{6BA1A6AD-C684-41FB-8792-C46EA7368408}" type="pres">
      <dgm:prSet presAssocID="{D9B63350-64D8-4E0A-AE32-F0F98C77B67A}" presName="vert2" presStyleCnt="0"/>
      <dgm:spPr/>
    </dgm:pt>
    <dgm:pt modelId="{8A6B504E-1338-4E78-8829-DCAD2A3D63D1}" type="pres">
      <dgm:prSet presAssocID="{D9B63350-64D8-4E0A-AE32-F0F98C77B67A}" presName="thinLine2b" presStyleLbl="callout" presStyleIdx="3" presStyleCnt="7"/>
      <dgm:spPr/>
    </dgm:pt>
    <dgm:pt modelId="{B12750C3-E459-421D-BFA8-DDF176D06602}" type="pres">
      <dgm:prSet presAssocID="{D9B63350-64D8-4E0A-AE32-F0F98C77B67A}" presName="vertSpace2b" presStyleCnt="0"/>
      <dgm:spPr/>
    </dgm:pt>
    <dgm:pt modelId="{64036001-BF87-4D55-B32E-511EBC3F3C92}" type="pres">
      <dgm:prSet presAssocID="{A1B9B5DA-BA8A-4811-B711-D8265AFF875E}" presName="horz2" presStyleCnt="0"/>
      <dgm:spPr/>
    </dgm:pt>
    <dgm:pt modelId="{E29D5620-BB7A-4077-ACF8-374150D5057E}" type="pres">
      <dgm:prSet presAssocID="{A1B9B5DA-BA8A-4811-B711-D8265AFF875E}" presName="horzSpace2" presStyleCnt="0"/>
      <dgm:spPr/>
    </dgm:pt>
    <dgm:pt modelId="{8538B73E-4D3D-4B3C-A51F-FD9A78ACA0D6}" type="pres">
      <dgm:prSet presAssocID="{A1B9B5DA-BA8A-4811-B711-D8265AFF875E}" presName="tx2" presStyleLbl="revTx" presStyleIdx="6" presStyleCnt="10"/>
      <dgm:spPr/>
    </dgm:pt>
    <dgm:pt modelId="{F640917B-7325-4B74-99CA-7D3B2FBCB8F4}" type="pres">
      <dgm:prSet presAssocID="{A1B9B5DA-BA8A-4811-B711-D8265AFF875E}" presName="vert2" presStyleCnt="0"/>
      <dgm:spPr/>
    </dgm:pt>
    <dgm:pt modelId="{3482B5D9-A255-4FC8-8999-1FF7ECEE63BE}" type="pres">
      <dgm:prSet presAssocID="{A1B9B5DA-BA8A-4811-B711-D8265AFF875E}" presName="thinLine2b" presStyleLbl="callout" presStyleIdx="4" presStyleCnt="7"/>
      <dgm:spPr/>
    </dgm:pt>
    <dgm:pt modelId="{B0ED79ED-D7AB-4ED2-B303-404950ECAC3E}" type="pres">
      <dgm:prSet presAssocID="{A1B9B5DA-BA8A-4811-B711-D8265AFF875E}" presName="vertSpace2b" presStyleCnt="0"/>
      <dgm:spPr/>
    </dgm:pt>
    <dgm:pt modelId="{67D1E3CF-42E6-4FBD-AD4C-95489759EF12}" type="pres">
      <dgm:prSet presAssocID="{5D9DB8ED-C856-49CD-AEBD-D134798D8072}" presName="thickLine" presStyleLbl="alignNode1" presStyleIdx="2" presStyleCnt="3"/>
      <dgm:spPr/>
    </dgm:pt>
    <dgm:pt modelId="{B43B6A87-67A3-419F-8AF9-096FF2A5DE6B}" type="pres">
      <dgm:prSet presAssocID="{5D9DB8ED-C856-49CD-AEBD-D134798D8072}" presName="horz1" presStyleCnt="0"/>
      <dgm:spPr/>
    </dgm:pt>
    <dgm:pt modelId="{EBEEA335-6B89-4F2B-88B8-A3C479542FBD}" type="pres">
      <dgm:prSet presAssocID="{5D9DB8ED-C856-49CD-AEBD-D134798D8072}" presName="tx1" presStyleLbl="revTx" presStyleIdx="7" presStyleCnt="10"/>
      <dgm:spPr/>
    </dgm:pt>
    <dgm:pt modelId="{0E3AEB23-B883-4C4A-97B5-8271D5AA9EAA}" type="pres">
      <dgm:prSet presAssocID="{5D9DB8ED-C856-49CD-AEBD-D134798D8072}" presName="vert1" presStyleCnt="0"/>
      <dgm:spPr/>
    </dgm:pt>
    <dgm:pt modelId="{D5F5AD7A-EB22-455F-8C65-C5F013FF85EF}" type="pres">
      <dgm:prSet presAssocID="{52ABF9BB-3808-4478-8BA8-B8E3FBA67432}" presName="vertSpace2a" presStyleCnt="0"/>
      <dgm:spPr/>
    </dgm:pt>
    <dgm:pt modelId="{7D004F59-9432-4BC0-90BC-2031496F8C45}" type="pres">
      <dgm:prSet presAssocID="{52ABF9BB-3808-4478-8BA8-B8E3FBA67432}" presName="horz2" presStyleCnt="0"/>
      <dgm:spPr/>
    </dgm:pt>
    <dgm:pt modelId="{3EE97D97-0EA1-4D9F-8E10-F0206E273D91}" type="pres">
      <dgm:prSet presAssocID="{52ABF9BB-3808-4478-8BA8-B8E3FBA67432}" presName="horzSpace2" presStyleCnt="0"/>
      <dgm:spPr/>
    </dgm:pt>
    <dgm:pt modelId="{B37DC74C-B688-4CAC-B910-15CE11F0FD5C}" type="pres">
      <dgm:prSet presAssocID="{52ABF9BB-3808-4478-8BA8-B8E3FBA67432}" presName="tx2" presStyleLbl="revTx" presStyleIdx="8" presStyleCnt="10"/>
      <dgm:spPr/>
    </dgm:pt>
    <dgm:pt modelId="{16661A57-8534-48D0-BFA8-607261CC52D5}" type="pres">
      <dgm:prSet presAssocID="{52ABF9BB-3808-4478-8BA8-B8E3FBA67432}" presName="vert2" presStyleCnt="0"/>
      <dgm:spPr/>
    </dgm:pt>
    <dgm:pt modelId="{8614DFEB-C85C-4571-936F-A07FA72F2F31}" type="pres">
      <dgm:prSet presAssocID="{52ABF9BB-3808-4478-8BA8-B8E3FBA67432}" presName="thinLine2b" presStyleLbl="callout" presStyleIdx="5" presStyleCnt="7"/>
      <dgm:spPr/>
    </dgm:pt>
    <dgm:pt modelId="{BF6240DB-641B-4640-B9E9-4F5B0D27E112}" type="pres">
      <dgm:prSet presAssocID="{52ABF9BB-3808-4478-8BA8-B8E3FBA67432}" presName="vertSpace2b" presStyleCnt="0"/>
      <dgm:spPr/>
    </dgm:pt>
    <dgm:pt modelId="{5515EDC9-793F-418D-ABD2-A9B8587DE685}" type="pres">
      <dgm:prSet presAssocID="{B40F8584-54A6-4BAD-B071-766CA72BF73D}" presName="horz2" presStyleCnt="0"/>
      <dgm:spPr/>
    </dgm:pt>
    <dgm:pt modelId="{ED40F779-84D2-45A1-A2BA-4248180884DE}" type="pres">
      <dgm:prSet presAssocID="{B40F8584-54A6-4BAD-B071-766CA72BF73D}" presName="horzSpace2" presStyleCnt="0"/>
      <dgm:spPr/>
    </dgm:pt>
    <dgm:pt modelId="{0490E243-1013-48D6-BC7B-C770D1075C48}" type="pres">
      <dgm:prSet presAssocID="{B40F8584-54A6-4BAD-B071-766CA72BF73D}" presName="tx2" presStyleLbl="revTx" presStyleIdx="9" presStyleCnt="10"/>
      <dgm:spPr/>
    </dgm:pt>
    <dgm:pt modelId="{BA6F502F-03ED-45E3-9566-E163DBA82578}" type="pres">
      <dgm:prSet presAssocID="{B40F8584-54A6-4BAD-B071-766CA72BF73D}" presName="vert2" presStyleCnt="0"/>
      <dgm:spPr/>
    </dgm:pt>
    <dgm:pt modelId="{7F74E867-CD04-41A8-9018-FF44B6AFCBBC}" type="pres">
      <dgm:prSet presAssocID="{B40F8584-54A6-4BAD-B071-766CA72BF73D}" presName="thinLine2b" presStyleLbl="callout" presStyleIdx="6" presStyleCnt="7"/>
      <dgm:spPr/>
    </dgm:pt>
    <dgm:pt modelId="{08DE82F7-E411-4EA8-8E14-49E45312CACA}" type="pres">
      <dgm:prSet presAssocID="{B40F8584-54A6-4BAD-B071-766CA72BF73D}" presName="vertSpace2b" presStyleCnt="0"/>
      <dgm:spPr/>
    </dgm:pt>
  </dgm:ptLst>
  <dgm:cxnLst>
    <dgm:cxn modelId="{9D29C508-9875-4FEF-B0D0-9D426D7F72A0}" type="presOf" srcId="{52ABF9BB-3808-4478-8BA8-B8E3FBA67432}" destId="{B37DC74C-B688-4CAC-B910-15CE11F0FD5C}" srcOrd="0" destOrd="0" presId="urn:microsoft.com/office/officeart/2008/layout/LinedList"/>
    <dgm:cxn modelId="{62888211-66AD-4108-8B53-498599FA4B4A}" type="presOf" srcId="{D9B63350-64D8-4E0A-AE32-F0F98C77B67A}" destId="{03100732-9A6E-4FE5-AEB0-C19BC6B27E4C}" srcOrd="0" destOrd="0" presId="urn:microsoft.com/office/officeart/2008/layout/LinedList"/>
    <dgm:cxn modelId="{8D9BD21A-B4D9-46CA-81C4-DB5A149C6A70}" type="presOf" srcId="{EAC59069-549C-48D7-922D-6F90E712C61C}" destId="{2D6D285B-3ED3-4454-BE5E-D3DC0BEE1E28}" srcOrd="0" destOrd="0" presId="urn:microsoft.com/office/officeart/2008/layout/LinedList"/>
    <dgm:cxn modelId="{DA2B201F-FA05-4FFD-B532-98D353456473}" srcId="{5D9DB8ED-C856-49CD-AEBD-D134798D8072}" destId="{52ABF9BB-3808-4478-8BA8-B8E3FBA67432}" srcOrd="0" destOrd="0" parTransId="{9C3C1700-A203-4894-B540-A07E0DB53878}" sibTransId="{D6B738CF-2350-40A1-A44C-32666576ACEB}"/>
    <dgm:cxn modelId="{D0694821-0B98-4E4D-80A4-703A9FD6DC05}" srcId="{E58503EF-F744-45FC-936C-69C7A0F1DB0C}" destId="{3482E568-2E4C-4127-8D93-F5D636C2C7B9}" srcOrd="2" destOrd="0" parTransId="{A11423F1-735A-4FCB-97CB-82E744B7241F}" sibTransId="{3DAB69C0-D54D-4009-A1EC-BDBC067DB124}"/>
    <dgm:cxn modelId="{EBA76322-E385-4597-864A-CB76E9978C07}" type="presOf" srcId="{90136F52-76AA-4DBF-901A-973840EAA4E2}" destId="{E2793452-E1E7-41EF-8215-AA0BE916B315}" srcOrd="0" destOrd="0" presId="urn:microsoft.com/office/officeart/2008/layout/LinedList"/>
    <dgm:cxn modelId="{1F1D4733-7F6C-4723-BFCF-36E2DAE47A16}" srcId="{5D9DB8ED-C856-49CD-AEBD-D134798D8072}" destId="{B40F8584-54A6-4BAD-B071-766CA72BF73D}" srcOrd="1" destOrd="0" parTransId="{D855E770-6BFB-43F9-B7AD-D56859003248}" sibTransId="{8D3B99AD-A886-4EDA-8AE3-FF14CAAD9250}"/>
    <dgm:cxn modelId="{F674D537-9DBC-4BAE-9CDF-72B415272AFA}" type="presOf" srcId="{1C99A3AD-F871-4B5E-AC5C-BA5B2CB7C6B9}" destId="{050E58DE-23A7-4C38-8900-D7E55E0D0B93}" srcOrd="0" destOrd="0" presId="urn:microsoft.com/office/officeart/2008/layout/LinedList"/>
    <dgm:cxn modelId="{2FBDC13C-3AEB-4B00-972C-6FBE097E25E0}" srcId="{EAC59069-549C-48D7-922D-6F90E712C61C}" destId="{A1B9B5DA-BA8A-4811-B711-D8265AFF875E}" srcOrd="1" destOrd="0" parTransId="{51F67CA6-86AF-465B-B375-2DD64F2913BD}" sibTransId="{12210589-F10A-4C04-B178-8C451ED04B09}"/>
    <dgm:cxn modelId="{AC733B3D-C1B5-4AEC-A013-BC97D4689FDA}" type="presOf" srcId="{6212E4A8-0C91-470B-94A0-091064D454B4}" destId="{69D80CE9-C4DA-4119-BDB9-BB2E632EAC5F}" srcOrd="0" destOrd="0" presId="urn:microsoft.com/office/officeart/2008/layout/LinedList"/>
    <dgm:cxn modelId="{CE603B67-F668-4BA2-8748-286240CF81B4}" type="presOf" srcId="{B40F8584-54A6-4BAD-B071-766CA72BF73D}" destId="{0490E243-1013-48D6-BC7B-C770D1075C48}" srcOrd="0" destOrd="0" presId="urn:microsoft.com/office/officeart/2008/layout/LinedList"/>
    <dgm:cxn modelId="{40D42F53-E39A-4D80-B466-310FC70F0D0D}" type="presOf" srcId="{E58503EF-F744-45FC-936C-69C7A0F1DB0C}" destId="{DB867FA8-3C08-4524-BA9C-F589278961CE}" srcOrd="0" destOrd="0" presId="urn:microsoft.com/office/officeart/2008/layout/LinedList"/>
    <dgm:cxn modelId="{A5D3DF8E-E4F4-413D-9BED-7FF5F8156E6D}" srcId="{6212E4A8-0C91-470B-94A0-091064D454B4}" destId="{EAC59069-549C-48D7-922D-6F90E712C61C}" srcOrd="1" destOrd="0" parTransId="{33013A2C-1C62-4042-956E-530801CBC909}" sibTransId="{AB6CFCD9-738E-43B4-8494-ECFAA3C1BEB3}"/>
    <dgm:cxn modelId="{74042F93-A8EE-4CC2-8CB0-2B20E93C333B}" type="presOf" srcId="{3482E568-2E4C-4127-8D93-F5D636C2C7B9}" destId="{49C09F62-784B-4719-BEAE-8765BFA01DBF}" srcOrd="0" destOrd="0" presId="urn:microsoft.com/office/officeart/2008/layout/LinedList"/>
    <dgm:cxn modelId="{9CADDA93-327E-4723-A2E6-40351C257DB6}" srcId="{6212E4A8-0C91-470B-94A0-091064D454B4}" destId="{E58503EF-F744-45FC-936C-69C7A0F1DB0C}" srcOrd="0" destOrd="0" parTransId="{64F9A03F-4CB3-4305-AC8D-CAB662458212}" sibTransId="{BE43CF18-E901-43F7-92C6-18D52BE0DDC1}"/>
    <dgm:cxn modelId="{7FE347B1-CA95-455A-828F-70C28A67615B}" srcId="{E58503EF-F744-45FC-936C-69C7A0F1DB0C}" destId="{90136F52-76AA-4DBF-901A-973840EAA4E2}" srcOrd="0" destOrd="0" parTransId="{EF59B9BE-2A25-4D9F-9793-6D6E65C469C2}" sibTransId="{8F274BAA-8220-4FEB-852B-306FDC970A7F}"/>
    <dgm:cxn modelId="{1777ACB2-33D1-40B1-AADB-26EF2F5B6CAC}" type="presOf" srcId="{A1B9B5DA-BA8A-4811-B711-D8265AFF875E}" destId="{8538B73E-4D3D-4B3C-A51F-FD9A78ACA0D6}" srcOrd="0" destOrd="0" presId="urn:microsoft.com/office/officeart/2008/layout/LinedList"/>
    <dgm:cxn modelId="{1DB769DC-24C0-4A6C-AE24-1DF6FD5DB5CC}" type="presOf" srcId="{5D9DB8ED-C856-49CD-AEBD-D134798D8072}" destId="{EBEEA335-6B89-4F2B-88B8-A3C479542FBD}" srcOrd="0" destOrd="0" presId="urn:microsoft.com/office/officeart/2008/layout/LinedList"/>
    <dgm:cxn modelId="{B866DDEF-6FE7-4283-A859-9ADE668680EA}" srcId="{6212E4A8-0C91-470B-94A0-091064D454B4}" destId="{5D9DB8ED-C856-49CD-AEBD-D134798D8072}" srcOrd="2" destOrd="0" parTransId="{BE03075A-6778-4AB6-9FAE-AFE571764318}" sibTransId="{D20C575A-1F42-48AE-A707-3E3DC49E86DD}"/>
    <dgm:cxn modelId="{AF779CF6-A514-45C6-949A-172109C2AAD5}" srcId="{E58503EF-F744-45FC-936C-69C7A0F1DB0C}" destId="{1C99A3AD-F871-4B5E-AC5C-BA5B2CB7C6B9}" srcOrd="1" destOrd="0" parTransId="{6DD433E7-B3FC-42FC-AA5C-478D2FB32EF3}" sibTransId="{8A9718D9-2497-401A-BFCC-88F26E889421}"/>
    <dgm:cxn modelId="{B31915F8-E959-4CE2-AFF8-468933A5BF3B}" srcId="{EAC59069-549C-48D7-922D-6F90E712C61C}" destId="{D9B63350-64D8-4E0A-AE32-F0F98C77B67A}" srcOrd="0" destOrd="0" parTransId="{6F21D8FA-32CD-4AD0-99DD-5A6419E7CF3A}" sibTransId="{CC951D30-C272-4906-8A6F-50DE972210C4}"/>
    <dgm:cxn modelId="{99B2DB9D-491C-453A-B314-E3140E63A442}" type="presParOf" srcId="{69D80CE9-C4DA-4119-BDB9-BB2E632EAC5F}" destId="{B67E34AF-1D0F-4DFC-BC18-8CF0E4A52DDC}" srcOrd="0" destOrd="0" presId="urn:microsoft.com/office/officeart/2008/layout/LinedList"/>
    <dgm:cxn modelId="{38EA2F7B-9907-4275-84E9-BAB6EB028FFB}" type="presParOf" srcId="{69D80CE9-C4DA-4119-BDB9-BB2E632EAC5F}" destId="{438CF7AC-5B49-4214-914D-2663CBBA288B}" srcOrd="1" destOrd="0" presId="urn:microsoft.com/office/officeart/2008/layout/LinedList"/>
    <dgm:cxn modelId="{7318B37C-090A-40B0-914F-65A32651D676}" type="presParOf" srcId="{438CF7AC-5B49-4214-914D-2663CBBA288B}" destId="{DB867FA8-3C08-4524-BA9C-F589278961CE}" srcOrd="0" destOrd="0" presId="urn:microsoft.com/office/officeart/2008/layout/LinedList"/>
    <dgm:cxn modelId="{67EEA0BB-A1F9-412B-9081-B9E16101C346}" type="presParOf" srcId="{438CF7AC-5B49-4214-914D-2663CBBA288B}" destId="{C946F161-ABF7-4716-ABD4-EBE89662E6C8}" srcOrd="1" destOrd="0" presId="urn:microsoft.com/office/officeart/2008/layout/LinedList"/>
    <dgm:cxn modelId="{D0C3DB78-CA71-4A40-8CF9-48DC2C53D659}" type="presParOf" srcId="{C946F161-ABF7-4716-ABD4-EBE89662E6C8}" destId="{9DEDBCB9-6F1A-45AB-A44C-87ACC6868C44}" srcOrd="0" destOrd="0" presId="urn:microsoft.com/office/officeart/2008/layout/LinedList"/>
    <dgm:cxn modelId="{43ADDBA2-692C-43F7-853A-48E46350CFC2}" type="presParOf" srcId="{C946F161-ABF7-4716-ABD4-EBE89662E6C8}" destId="{BB19E21D-40A6-42BF-AF12-729A122D9E65}" srcOrd="1" destOrd="0" presId="urn:microsoft.com/office/officeart/2008/layout/LinedList"/>
    <dgm:cxn modelId="{9DA06B33-365E-4F24-9E6A-3678FD755DF1}" type="presParOf" srcId="{BB19E21D-40A6-42BF-AF12-729A122D9E65}" destId="{3A8D8567-A839-44A9-AD4F-BC8D11DA0B9F}" srcOrd="0" destOrd="0" presId="urn:microsoft.com/office/officeart/2008/layout/LinedList"/>
    <dgm:cxn modelId="{42337D84-3A8D-4C8D-A76D-4C0BC792A924}" type="presParOf" srcId="{BB19E21D-40A6-42BF-AF12-729A122D9E65}" destId="{E2793452-E1E7-41EF-8215-AA0BE916B315}" srcOrd="1" destOrd="0" presId="urn:microsoft.com/office/officeart/2008/layout/LinedList"/>
    <dgm:cxn modelId="{1AF61FEA-33C1-46B6-9197-5BF0379E229D}" type="presParOf" srcId="{BB19E21D-40A6-42BF-AF12-729A122D9E65}" destId="{483250F0-F242-422E-B59E-911A30875D6C}" srcOrd="2" destOrd="0" presId="urn:microsoft.com/office/officeart/2008/layout/LinedList"/>
    <dgm:cxn modelId="{B7BEECB3-D78C-4F3E-B88E-BC6273B13059}" type="presParOf" srcId="{C946F161-ABF7-4716-ABD4-EBE89662E6C8}" destId="{3090276D-BA34-473E-8DB5-9C15CFC71F8F}" srcOrd="2" destOrd="0" presId="urn:microsoft.com/office/officeart/2008/layout/LinedList"/>
    <dgm:cxn modelId="{56D20A16-E1B1-44C5-81DE-001ABEB19053}" type="presParOf" srcId="{C946F161-ABF7-4716-ABD4-EBE89662E6C8}" destId="{D156642A-4A8B-47D3-A952-7EA510BB1934}" srcOrd="3" destOrd="0" presId="urn:microsoft.com/office/officeart/2008/layout/LinedList"/>
    <dgm:cxn modelId="{5D36F7D4-BAE5-48DA-A6B9-4BA2F704371F}" type="presParOf" srcId="{C946F161-ABF7-4716-ABD4-EBE89662E6C8}" destId="{AD51427F-3C55-480F-A71B-D3331FEBDC1A}" srcOrd="4" destOrd="0" presId="urn:microsoft.com/office/officeart/2008/layout/LinedList"/>
    <dgm:cxn modelId="{ABDF963D-4725-4951-9E95-F23B3C4FEB16}" type="presParOf" srcId="{AD51427F-3C55-480F-A71B-D3331FEBDC1A}" destId="{841BD36C-B2B3-4BBC-8541-15C6F3EEE1E9}" srcOrd="0" destOrd="0" presId="urn:microsoft.com/office/officeart/2008/layout/LinedList"/>
    <dgm:cxn modelId="{432D0FE3-A422-4985-9CB1-1084A8E451E8}" type="presParOf" srcId="{AD51427F-3C55-480F-A71B-D3331FEBDC1A}" destId="{050E58DE-23A7-4C38-8900-D7E55E0D0B93}" srcOrd="1" destOrd="0" presId="urn:microsoft.com/office/officeart/2008/layout/LinedList"/>
    <dgm:cxn modelId="{4A4E0BD8-C77A-40AF-A42A-051871476455}" type="presParOf" srcId="{AD51427F-3C55-480F-A71B-D3331FEBDC1A}" destId="{1D8220C1-3F78-4530-B481-AEF9FF705207}" srcOrd="2" destOrd="0" presId="urn:microsoft.com/office/officeart/2008/layout/LinedList"/>
    <dgm:cxn modelId="{3B5D97D7-D1E8-4322-A973-DAF512699DE9}" type="presParOf" srcId="{C946F161-ABF7-4716-ABD4-EBE89662E6C8}" destId="{43BD4ACF-A10E-4268-9EDE-C37DCD5C9D93}" srcOrd="5" destOrd="0" presId="urn:microsoft.com/office/officeart/2008/layout/LinedList"/>
    <dgm:cxn modelId="{827F7AB7-BFFC-4804-A861-9BC9A2C620B0}" type="presParOf" srcId="{C946F161-ABF7-4716-ABD4-EBE89662E6C8}" destId="{9EA3A3A1-3697-4D93-BB58-60DD40B7B6D7}" srcOrd="6" destOrd="0" presId="urn:microsoft.com/office/officeart/2008/layout/LinedList"/>
    <dgm:cxn modelId="{0CB90C63-E0DC-47AB-BA58-97768079A0C0}" type="presParOf" srcId="{C946F161-ABF7-4716-ABD4-EBE89662E6C8}" destId="{72A7DFE4-37AC-4DDC-BE9F-072F3950D849}" srcOrd="7" destOrd="0" presId="urn:microsoft.com/office/officeart/2008/layout/LinedList"/>
    <dgm:cxn modelId="{F1FA4F5B-5339-4087-969E-3E381348686D}" type="presParOf" srcId="{72A7DFE4-37AC-4DDC-BE9F-072F3950D849}" destId="{26E22843-99CD-4A8C-A38C-884B9E54D934}" srcOrd="0" destOrd="0" presId="urn:microsoft.com/office/officeart/2008/layout/LinedList"/>
    <dgm:cxn modelId="{14640129-6723-42A1-AA3B-7F87C7A788B3}" type="presParOf" srcId="{72A7DFE4-37AC-4DDC-BE9F-072F3950D849}" destId="{49C09F62-784B-4719-BEAE-8765BFA01DBF}" srcOrd="1" destOrd="0" presId="urn:microsoft.com/office/officeart/2008/layout/LinedList"/>
    <dgm:cxn modelId="{BB3E63C1-88E6-4A85-AFB5-11244F7CC2F7}" type="presParOf" srcId="{72A7DFE4-37AC-4DDC-BE9F-072F3950D849}" destId="{2636BDED-3F45-471F-A9F0-5749FCF813D2}" srcOrd="2" destOrd="0" presId="urn:microsoft.com/office/officeart/2008/layout/LinedList"/>
    <dgm:cxn modelId="{6E9F0563-D258-4B97-B764-6A631861D32D}" type="presParOf" srcId="{C946F161-ABF7-4716-ABD4-EBE89662E6C8}" destId="{B76D0630-5539-46D9-AA9B-768EA21801F1}" srcOrd="8" destOrd="0" presId="urn:microsoft.com/office/officeart/2008/layout/LinedList"/>
    <dgm:cxn modelId="{694FCBF7-B100-4959-90BB-14F031CCDFD3}" type="presParOf" srcId="{C946F161-ABF7-4716-ABD4-EBE89662E6C8}" destId="{44D45981-D2C1-405C-952A-7224CC7F894E}" srcOrd="9" destOrd="0" presId="urn:microsoft.com/office/officeart/2008/layout/LinedList"/>
    <dgm:cxn modelId="{CAB43397-A309-42E0-BEDE-B8BFC808CF66}" type="presParOf" srcId="{69D80CE9-C4DA-4119-BDB9-BB2E632EAC5F}" destId="{9F076EF0-0D03-4B96-9910-9D095137707B}" srcOrd="2" destOrd="0" presId="urn:microsoft.com/office/officeart/2008/layout/LinedList"/>
    <dgm:cxn modelId="{647154B2-BDB1-4D90-BFF1-233EB5F0079A}" type="presParOf" srcId="{69D80CE9-C4DA-4119-BDB9-BB2E632EAC5F}" destId="{C04DD256-369F-41C5-8DAE-D286F17DA7DC}" srcOrd="3" destOrd="0" presId="urn:microsoft.com/office/officeart/2008/layout/LinedList"/>
    <dgm:cxn modelId="{C819EA4C-23F8-4568-A59A-9738263272E1}" type="presParOf" srcId="{C04DD256-369F-41C5-8DAE-D286F17DA7DC}" destId="{2D6D285B-3ED3-4454-BE5E-D3DC0BEE1E28}" srcOrd="0" destOrd="0" presId="urn:microsoft.com/office/officeart/2008/layout/LinedList"/>
    <dgm:cxn modelId="{52B19346-30C5-4657-B2F0-79B225B99CB1}" type="presParOf" srcId="{C04DD256-369F-41C5-8DAE-D286F17DA7DC}" destId="{5D28F81C-7E2E-4BA2-A29C-4522907B8049}" srcOrd="1" destOrd="0" presId="urn:microsoft.com/office/officeart/2008/layout/LinedList"/>
    <dgm:cxn modelId="{83D3DF28-B4ED-4D57-AC65-2869F5A1E1C9}" type="presParOf" srcId="{5D28F81C-7E2E-4BA2-A29C-4522907B8049}" destId="{7779E957-A036-41D4-BD73-B5F50E5C7B7F}" srcOrd="0" destOrd="0" presId="urn:microsoft.com/office/officeart/2008/layout/LinedList"/>
    <dgm:cxn modelId="{40DAAE1E-3205-4B86-9254-E56E975F4079}" type="presParOf" srcId="{5D28F81C-7E2E-4BA2-A29C-4522907B8049}" destId="{666BC60B-F883-4853-B1A5-00A259D8587C}" srcOrd="1" destOrd="0" presId="urn:microsoft.com/office/officeart/2008/layout/LinedList"/>
    <dgm:cxn modelId="{C58DC21C-C574-4341-A943-8E14EACD5945}" type="presParOf" srcId="{666BC60B-F883-4853-B1A5-00A259D8587C}" destId="{4A62DBD0-A72D-458F-9418-6626F4DC576E}" srcOrd="0" destOrd="0" presId="urn:microsoft.com/office/officeart/2008/layout/LinedList"/>
    <dgm:cxn modelId="{E7C527BD-DFBC-4CC7-BFBD-E014137F0582}" type="presParOf" srcId="{666BC60B-F883-4853-B1A5-00A259D8587C}" destId="{03100732-9A6E-4FE5-AEB0-C19BC6B27E4C}" srcOrd="1" destOrd="0" presId="urn:microsoft.com/office/officeart/2008/layout/LinedList"/>
    <dgm:cxn modelId="{0CDAE9A6-2896-4FB1-A750-BFC083757DCC}" type="presParOf" srcId="{666BC60B-F883-4853-B1A5-00A259D8587C}" destId="{6BA1A6AD-C684-41FB-8792-C46EA7368408}" srcOrd="2" destOrd="0" presId="urn:microsoft.com/office/officeart/2008/layout/LinedList"/>
    <dgm:cxn modelId="{7E325C70-610C-4B63-9552-72BD613E286D}" type="presParOf" srcId="{5D28F81C-7E2E-4BA2-A29C-4522907B8049}" destId="{8A6B504E-1338-4E78-8829-DCAD2A3D63D1}" srcOrd="2" destOrd="0" presId="urn:microsoft.com/office/officeart/2008/layout/LinedList"/>
    <dgm:cxn modelId="{453D87DA-2031-4338-9A74-9E20C52C48B2}" type="presParOf" srcId="{5D28F81C-7E2E-4BA2-A29C-4522907B8049}" destId="{B12750C3-E459-421D-BFA8-DDF176D06602}" srcOrd="3" destOrd="0" presId="urn:microsoft.com/office/officeart/2008/layout/LinedList"/>
    <dgm:cxn modelId="{CCFCEB89-5627-44CC-9286-B7514E296B97}" type="presParOf" srcId="{5D28F81C-7E2E-4BA2-A29C-4522907B8049}" destId="{64036001-BF87-4D55-B32E-511EBC3F3C92}" srcOrd="4" destOrd="0" presId="urn:microsoft.com/office/officeart/2008/layout/LinedList"/>
    <dgm:cxn modelId="{0FA080BD-FBAB-409A-A4EA-4AB8BF10951B}" type="presParOf" srcId="{64036001-BF87-4D55-B32E-511EBC3F3C92}" destId="{E29D5620-BB7A-4077-ACF8-374150D5057E}" srcOrd="0" destOrd="0" presId="urn:microsoft.com/office/officeart/2008/layout/LinedList"/>
    <dgm:cxn modelId="{B3D7AC02-45D8-41C9-B752-0374292FFA46}" type="presParOf" srcId="{64036001-BF87-4D55-B32E-511EBC3F3C92}" destId="{8538B73E-4D3D-4B3C-A51F-FD9A78ACA0D6}" srcOrd="1" destOrd="0" presId="urn:microsoft.com/office/officeart/2008/layout/LinedList"/>
    <dgm:cxn modelId="{147161E3-9923-4ED8-BDDB-B4E38C853D22}" type="presParOf" srcId="{64036001-BF87-4D55-B32E-511EBC3F3C92}" destId="{F640917B-7325-4B74-99CA-7D3B2FBCB8F4}" srcOrd="2" destOrd="0" presId="urn:microsoft.com/office/officeart/2008/layout/LinedList"/>
    <dgm:cxn modelId="{11D979B5-1C9C-4B94-A719-52868A2CFAE2}" type="presParOf" srcId="{5D28F81C-7E2E-4BA2-A29C-4522907B8049}" destId="{3482B5D9-A255-4FC8-8999-1FF7ECEE63BE}" srcOrd="5" destOrd="0" presId="urn:microsoft.com/office/officeart/2008/layout/LinedList"/>
    <dgm:cxn modelId="{BC150A5B-A24D-47E1-85BB-A4518168413F}" type="presParOf" srcId="{5D28F81C-7E2E-4BA2-A29C-4522907B8049}" destId="{B0ED79ED-D7AB-4ED2-B303-404950ECAC3E}" srcOrd="6" destOrd="0" presId="urn:microsoft.com/office/officeart/2008/layout/LinedList"/>
    <dgm:cxn modelId="{5A8FE1D4-E178-477C-BC8D-876BCDA40DCD}" type="presParOf" srcId="{69D80CE9-C4DA-4119-BDB9-BB2E632EAC5F}" destId="{67D1E3CF-42E6-4FBD-AD4C-95489759EF12}" srcOrd="4" destOrd="0" presId="urn:microsoft.com/office/officeart/2008/layout/LinedList"/>
    <dgm:cxn modelId="{19D3E9DD-7DE4-47FA-9B22-6B2553990E54}" type="presParOf" srcId="{69D80CE9-C4DA-4119-BDB9-BB2E632EAC5F}" destId="{B43B6A87-67A3-419F-8AF9-096FF2A5DE6B}" srcOrd="5" destOrd="0" presId="urn:microsoft.com/office/officeart/2008/layout/LinedList"/>
    <dgm:cxn modelId="{2F2D814A-3F44-4C7D-83A9-AD2A0ECF3E28}" type="presParOf" srcId="{B43B6A87-67A3-419F-8AF9-096FF2A5DE6B}" destId="{EBEEA335-6B89-4F2B-88B8-A3C479542FBD}" srcOrd="0" destOrd="0" presId="urn:microsoft.com/office/officeart/2008/layout/LinedList"/>
    <dgm:cxn modelId="{A66429CD-BB3A-401B-BF2F-74F8CC6870B4}" type="presParOf" srcId="{B43B6A87-67A3-419F-8AF9-096FF2A5DE6B}" destId="{0E3AEB23-B883-4C4A-97B5-8271D5AA9EAA}" srcOrd="1" destOrd="0" presId="urn:microsoft.com/office/officeart/2008/layout/LinedList"/>
    <dgm:cxn modelId="{9B44164B-1270-4B9B-A318-5EAFE03D339E}" type="presParOf" srcId="{0E3AEB23-B883-4C4A-97B5-8271D5AA9EAA}" destId="{D5F5AD7A-EB22-455F-8C65-C5F013FF85EF}" srcOrd="0" destOrd="0" presId="urn:microsoft.com/office/officeart/2008/layout/LinedList"/>
    <dgm:cxn modelId="{3D1A6D7B-00FE-4C92-81C2-DF04FDEA1BA6}" type="presParOf" srcId="{0E3AEB23-B883-4C4A-97B5-8271D5AA9EAA}" destId="{7D004F59-9432-4BC0-90BC-2031496F8C45}" srcOrd="1" destOrd="0" presId="urn:microsoft.com/office/officeart/2008/layout/LinedList"/>
    <dgm:cxn modelId="{CEC6AF78-0994-4F1D-A8FE-92FE2D32BC0B}" type="presParOf" srcId="{7D004F59-9432-4BC0-90BC-2031496F8C45}" destId="{3EE97D97-0EA1-4D9F-8E10-F0206E273D91}" srcOrd="0" destOrd="0" presId="urn:microsoft.com/office/officeart/2008/layout/LinedList"/>
    <dgm:cxn modelId="{0D22CF8A-5B25-4B27-B569-3BC57A17A706}" type="presParOf" srcId="{7D004F59-9432-4BC0-90BC-2031496F8C45}" destId="{B37DC74C-B688-4CAC-B910-15CE11F0FD5C}" srcOrd="1" destOrd="0" presId="urn:microsoft.com/office/officeart/2008/layout/LinedList"/>
    <dgm:cxn modelId="{D763AE6B-129C-484A-BB34-64CCA185AEBD}" type="presParOf" srcId="{7D004F59-9432-4BC0-90BC-2031496F8C45}" destId="{16661A57-8534-48D0-BFA8-607261CC52D5}" srcOrd="2" destOrd="0" presId="urn:microsoft.com/office/officeart/2008/layout/LinedList"/>
    <dgm:cxn modelId="{5C393490-86D1-4354-ACD1-C5BBB42A2ED7}" type="presParOf" srcId="{0E3AEB23-B883-4C4A-97B5-8271D5AA9EAA}" destId="{8614DFEB-C85C-4571-936F-A07FA72F2F31}" srcOrd="2" destOrd="0" presId="urn:microsoft.com/office/officeart/2008/layout/LinedList"/>
    <dgm:cxn modelId="{FE4DF5BD-AE89-4009-86E1-B983C0F2882E}" type="presParOf" srcId="{0E3AEB23-B883-4C4A-97B5-8271D5AA9EAA}" destId="{BF6240DB-641B-4640-B9E9-4F5B0D27E112}" srcOrd="3" destOrd="0" presId="urn:microsoft.com/office/officeart/2008/layout/LinedList"/>
    <dgm:cxn modelId="{27828110-26CB-49F4-A86D-300516989C93}" type="presParOf" srcId="{0E3AEB23-B883-4C4A-97B5-8271D5AA9EAA}" destId="{5515EDC9-793F-418D-ABD2-A9B8587DE685}" srcOrd="4" destOrd="0" presId="urn:microsoft.com/office/officeart/2008/layout/LinedList"/>
    <dgm:cxn modelId="{4480330A-FC06-48E8-9007-E3AF7314FE92}" type="presParOf" srcId="{5515EDC9-793F-418D-ABD2-A9B8587DE685}" destId="{ED40F779-84D2-45A1-A2BA-4248180884DE}" srcOrd="0" destOrd="0" presId="urn:microsoft.com/office/officeart/2008/layout/LinedList"/>
    <dgm:cxn modelId="{E81E8EBB-E68E-495D-8336-230150722334}" type="presParOf" srcId="{5515EDC9-793F-418D-ABD2-A9B8587DE685}" destId="{0490E243-1013-48D6-BC7B-C770D1075C48}" srcOrd="1" destOrd="0" presId="urn:microsoft.com/office/officeart/2008/layout/LinedList"/>
    <dgm:cxn modelId="{39361849-517F-46A9-96D8-377747BF4482}" type="presParOf" srcId="{5515EDC9-793F-418D-ABD2-A9B8587DE685}" destId="{BA6F502F-03ED-45E3-9566-E163DBA82578}" srcOrd="2" destOrd="0" presId="urn:microsoft.com/office/officeart/2008/layout/LinedList"/>
    <dgm:cxn modelId="{93EA32F2-2D2C-417F-B8B4-BEE3CF82B5C3}" type="presParOf" srcId="{0E3AEB23-B883-4C4A-97B5-8271D5AA9EAA}" destId="{7F74E867-CD04-41A8-9018-FF44B6AFCBBC}" srcOrd="5" destOrd="0" presId="urn:microsoft.com/office/officeart/2008/layout/LinedList"/>
    <dgm:cxn modelId="{49EAC4EE-48B6-454F-BD76-7A7D1E99E48C}" type="presParOf" srcId="{0E3AEB23-B883-4C4A-97B5-8271D5AA9EAA}" destId="{08DE82F7-E411-4EA8-8E14-49E45312CACA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45394D-6839-47AD-A9A4-24726F60B1D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ECD41A5C-EA53-49D9-9580-4D381EAA8CDB}">
      <dgm:prSet phldrT="[Text]"/>
      <dgm:spPr/>
      <dgm:t>
        <a:bodyPr/>
        <a:lstStyle/>
        <a:p>
          <a:r>
            <a:rPr lang="en-ID" dirty="0" err="1"/>
            <a:t>Menangani</a:t>
          </a:r>
          <a:r>
            <a:rPr lang="en-ID" dirty="0"/>
            <a:t> </a:t>
          </a:r>
          <a:r>
            <a:rPr lang="en-ID" dirty="0" err="1"/>
            <a:t>konflik</a:t>
          </a:r>
          <a:r>
            <a:rPr lang="en-ID" dirty="0"/>
            <a:t> data pada multi-master</a:t>
          </a:r>
        </a:p>
      </dgm:t>
    </dgm:pt>
    <dgm:pt modelId="{73F0EB03-7D96-494A-A619-2999654B717E}" type="parTrans" cxnId="{A7E9A296-FBDA-450F-9E2F-F426BD471BFA}">
      <dgm:prSet/>
      <dgm:spPr/>
      <dgm:t>
        <a:bodyPr/>
        <a:lstStyle/>
        <a:p>
          <a:endParaRPr lang="en-ID"/>
        </a:p>
      </dgm:t>
    </dgm:pt>
    <dgm:pt modelId="{AC2AE977-3ABD-4321-8C39-84088BC4A55F}" type="sibTrans" cxnId="{A7E9A296-FBDA-450F-9E2F-F426BD471BFA}">
      <dgm:prSet/>
      <dgm:spPr/>
      <dgm:t>
        <a:bodyPr/>
        <a:lstStyle/>
        <a:p>
          <a:endParaRPr lang="en-ID"/>
        </a:p>
      </dgm:t>
    </dgm:pt>
    <dgm:pt modelId="{8BC22648-6162-4105-9E71-8EB8A51E9DD9}">
      <dgm:prSet phldrT="[Text]"/>
      <dgm:spPr/>
      <dgm:t>
        <a:bodyPr/>
        <a:lstStyle/>
        <a:p>
          <a:r>
            <a:rPr lang="en-ID" dirty="0" err="1"/>
            <a:t>Menjaga</a:t>
          </a:r>
          <a:r>
            <a:rPr lang="en-ID" dirty="0"/>
            <a:t> </a:t>
          </a:r>
          <a:r>
            <a:rPr lang="en-ID" dirty="0" err="1"/>
            <a:t>konsistensi</a:t>
          </a:r>
          <a:r>
            <a:rPr lang="en-ID" dirty="0"/>
            <a:t> </a:t>
          </a:r>
          <a:r>
            <a:rPr lang="en-ID" dirty="0" err="1"/>
            <a:t>ketika</a:t>
          </a:r>
          <a:r>
            <a:rPr lang="en-ID" dirty="0"/>
            <a:t> </a:t>
          </a:r>
          <a:r>
            <a:rPr lang="en-ID" dirty="0" err="1"/>
            <a:t>jaringan</a:t>
          </a:r>
          <a:r>
            <a:rPr lang="en-ID" dirty="0"/>
            <a:t>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stabil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terputus</a:t>
          </a:r>
          <a:r>
            <a:rPr lang="en-ID" dirty="0"/>
            <a:t>.</a:t>
          </a:r>
        </a:p>
      </dgm:t>
    </dgm:pt>
    <dgm:pt modelId="{C2F993C8-E60F-4302-A7C9-BED7260CC548}" type="parTrans" cxnId="{CB662519-6CE2-4EEC-9724-797D169F5780}">
      <dgm:prSet/>
      <dgm:spPr/>
      <dgm:t>
        <a:bodyPr/>
        <a:lstStyle/>
        <a:p>
          <a:endParaRPr lang="en-ID"/>
        </a:p>
      </dgm:t>
    </dgm:pt>
    <dgm:pt modelId="{2125C6F0-4D3F-476D-8541-8681638B2DCD}" type="sibTrans" cxnId="{CB662519-6CE2-4EEC-9724-797D169F5780}">
      <dgm:prSet/>
      <dgm:spPr/>
      <dgm:t>
        <a:bodyPr/>
        <a:lstStyle/>
        <a:p>
          <a:endParaRPr lang="en-ID"/>
        </a:p>
      </dgm:t>
    </dgm:pt>
    <dgm:pt modelId="{B5686D52-CDD1-4623-9DA1-15124D233B4A}">
      <dgm:prSet phldrT="[Text]"/>
      <dgm:spPr/>
      <dgm:t>
        <a:bodyPr/>
        <a:lstStyle/>
        <a:p>
          <a:r>
            <a:rPr lang="en-ID" dirty="0" err="1"/>
            <a:t>Memantau</a:t>
          </a:r>
          <a:r>
            <a:rPr lang="en-ID" dirty="0"/>
            <a:t> replication lag (</a:t>
          </a:r>
          <a:r>
            <a:rPr lang="en-ID" dirty="0" err="1"/>
            <a:t>keterlambatan</a:t>
          </a:r>
          <a:r>
            <a:rPr lang="en-ID" dirty="0"/>
            <a:t> </a:t>
          </a:r>
          <a:r>
            <a:rPr lang="en-ID" dirty="0" err="1"/>
            <a:t>pembaruan</a:t>
          </a:r>
          <a:r>
            <a:rPr lang="en-ID" dirty="0"/>
            <a:t>) dan </a:t>
          </a:r>
          <a:r>
            <a:rPr lang="en-ID" dirty="0" err="1"/>
            <a:t>dampaknya</a:t>
          </a:r>
          <a:r>
            <a:rPr lang="en-ID" dirty="0"/>
            <a:t> </a:t>
          </a:r>
          <a:r>
            <a:rPr lang="en-ID" dirty="0" err="1"/>
            <a:t>terhadap</a:t>
          </a:r>
          <a:r>
            <a:rPr lang="en-ID" dirty="0"/>
            <a:t> </a:t>
          </a:r>
          <a:r>
            <a:rPr lang="en-ID" dirty="0" err="1"/>
            <a:t>aplikasi</a:t>
          </a:r>
          <a:r>
            <a:rPr lang="en-ID" dirty="0"/>
            <a:t>.</a:t>
          </a:r>
        </a:p>
      </dgm:t>
    </dgm:pt>
    <dgm:pt modelId="{489BD7F6-BFD7-4D8A-A5BB-4500A814847F}" type="parTrans" cxnId="{30D88A55-9F0D-4AFA-98D8-088B35BD72D2}">
      <dgm:prSet/>
      <dgm:spPr/>
      <dgm:t>
        <a:bodyPr/>
        <a:lstStyle/>
        <a:p>
          <a:endParaRPr lang="en-ID"/>
        </a:p>
      </dgm:t>
    </dgm:pt>
    <dgm:pt modelId="{7EAABFB7-F406-4A1B-B0FC-FAC5EC54B9E9}" type="sibTrans" cxnId="{30D88A55-9F0D-4AFA-98D8-088B35BD72D2}">
      <dgm:prSet/>
      <dgm:spPr/>
      <dgm:t>
        <a:bodyPr/>
        <a:lstStyle/>
        <a:p>
          <a:endParaRPr lang="en-ID"/>
        </a:p>
      </dgm:t>
    </dgm:pt>
    <dgm:pt modelId="{0F06C16A-1F95-466F-BFCA-AE18E95EB8F4}" type="pres">
      <dgm:prSet presAssocID="{A445394D-6839-47AD-A9A4-24726F60B1DD}" presName="Name0" presStyleCnt="0">
        <dgm:presLayoutVars>
          <dgm:chMax val="7"/>
          <dgm:chPref val="7"/>
          <dgm:dir/>
        </dgm:presLayoutVars>
      </dgm:prSet>
      <dgm:spPr/>
    </dgm:pt>
    <dgm:pt modelId="{8F073915-3019-4A01-9D4D-52B109B84112}" type="pres">
      <dgm:prSet presAssocID="{A445394D-6839-47AD-A9A4-24726F60B1DD}" presName="Name1" presStyleCnt="0"/>
      <dgm:spPr/>
    </dgm:pt>
    <dgm:pt modelId="{25995987-1CFE-4116-B1A5-0AC0258FFF86}" type="pres">
      <dgm:prSet presAssocID="{A445394D-6839-47AD-A9A4-24726F60B1DD}" presName="cycle" presStyleCnt="0"/>
      <dgm:spPr/>
    </dgm:pt>
    <dgm:pt modelId="{A515E26E-2761-468B-964A-4058CC729DCA}" type="pres">
      <dgm:prSet presAssocID="{A445394D-6839-47AD-A9A4-24726F60B1DD}" presName="srcNode" presStyleLbl="node1" presStyleIdx="0" presStyleCnt="3"/>
      <dgm:spPr/>
    </dgm:pt>
    <dgm:pt modelId="{DBBC6699-329C-43BC-98B6-913D8FDA9DDB}" type="pres">
      <dgm:prSet presAssocID="{A445394D-6839-47AD-A9A4-24726F60B1DD}" presName="conn" presStyleLbl="parChTrans1D2" presStyleIdx="0" presStyleCnt="1"/>
      <dgm:spPr/>
    </dgm:pt>
    <dgm:pt modelId="{70BFA07B-C28A-4F9F-BFF8-196CAB6BD64F}" type="pres">
      <dgm:prSet presAssocID="{A445394D-6839-47AD-A9A4-24726F60B1DD}" presName="extraNode" presStyleLbl="node1" presStyleIdx="0" presStyleCnt="3"/>
      <dgm:spPr/>
    </dgm:pt>
    <dgm:pt modelId="{C26E4A6C-3C44-4116-A938-CA1201638197}" type="pres">
      <dgm:prSet presAssocID="{A445394D-6839-47AD-A9A4-24726F60B1DD}" presName="dstNode" presStyleLbl="node1" presStyleIdx="0" presStyleCnt="3"/>
      <dgm:spPr/>
    </dgm:pt>
    <dgm:pt modelId="{9E132E18-6ED3-4D91-BDBF-4E7E5FE7CC06}" type="pres">
      <dgm:prSet presAssocID="{ECD41A5C-EA53-49D9-9580-4D381EAA8CDB}" presName="text_1" presStyleLbl="node1" presStyleIdx="0" presStyleCnt="3">
        <dgm:presLayoutVars>
          <dgm:bulletEnabled val="1"/>
        </dgm:presLayoutVars>
      </dgm:prSet>
      <dgm:spPr/>
    </dgm:pt>
    <dgm:pt modelId="{F137C657-E4C4-4B58-802F-8E0ACA86AAC3}" type="pres">
      <dgm:prSet presAssocID="{ECD41A5C-EA53-49D9-9580-4D381EAA8CDB}" presName="accent_1" presStyleCnt="0"/>
      <dgm:spPr/>
    </dgm:pt>
    <dgm:pt modelId="{1E46900F-11F5-4D3B-B754-42CE1CAE992B}" type="pres">
      <dgm:prSet presAssocID="{ECD41A5C-EA53-49D9-9580-4D381EAA8CDB}" presName="accentRepeatNode" presStyleLbl="solidFgAcc1" presStyleIdx="0" presStyleCnt="3"/>
      <dgm:spPr/>
    </dgm:pt>
    <dgm:pt modelId="{B5A64F93-13A9-4F4C-8EEF-2C24415E5B6F}" type="pres">
      <dgm:prSet presAssocID="{8BC22648-6162-4105-9E71-8EB8A51E9DD9}" presName="text_2" presStyleLbl="node1" presStyleIdx="1" presStyleCnt="3">
        <dgm:presLayoutVars>
          <dgm:bulletEnabled val="1"/>
        </dgm:presLayoutVars>
      </dgm:prSet>
      <dgm:spPr/>
    </dgm:pt>
    <dgm:pt modelId="{0F30BB7B-DF55-4897-8462-C25B10D32E59}" type="pres">
      <dgm:prSet presAssocID="{8BC22648-6162-4105-9E71-8EB8A51E9DD9}" presName="accent_2" presStyleCnt="0"/>
      <dgm:spPr/>
    </dgm:pt>
    <dgm:pt modelId="{E6113D7B-99C2-4E07-BA12-F0620AF35089}" type="pres">
      <dgm:prSet presAssocID="{8BC22648-6162-4105-9E71-8EB8A51E9DD9}" presName="accentRepeatNode" presStyleLbl="solidFgAcc1" presStyleIdx="1" presStyleCnt="3"/>
      <dgm:spPr/>
    </dgm:pt>
    <dgm:pt modelId="{E486532D-FB31-4888-9F0D-B1EE109D71B2}" type="pres">
      <dgm:prSet presAssocID="{B5686D52-CDD1-4623-9DA1-15124D233B4A}" presName="text_3" presStyleLbl="node1" presStyleIdx="2" presStyleCnt="3">
        <dgm:presLayoutVars>
          <dgm:bulletEnabled val="1"/>
        </dgm:presLayoutVars>
      </dgm:prSet>
      <dgm:spPr/>
    </dgm:pt>
    <dgm:pt modelId="{BAA895F0-F30F-4E22-A38E-FFC15E8BFBD2}" type="pres">
      <dgm:prSet presAssocID="{B5686D52-CDD1-4623-9DA1-15124D233B4A}" presName="accent_3" presStyleCnt="0"/>
      <dgm:spPr/>
    </dgm:pt>
    <dgm:pt modelId="{722F4C59-4127-4E38-8031-D2C906255FDD}" type="pres">
      <dgm:prSet presAssocID="{B5686D52-CDD1-4623-9DA1-15124D233B4A}" presName="accentRepeatNode" presStyleLbl="solidFgAcc1" presStyleIdx="2" presStyleCnt="3"/>
      <dgm:spPr/>
    </dgm:pt>
  </dgm:ptLst>
  <dgm:cxnLst>
    <dgm:cxn modelId="{CB662519-6CE2-4EEC-9724-797D169F5780}" srcId="{A445394D-6839-47AD-A9A4-24726F60B1DD}" destId="{8BC22648-6162-4105-9E71-8EB8A51E9DD9}" srcOrd="1" destOrd="0" parTransId="{C2F993C8-E60F-4302-A7C9-BED7260CC548}" sibTransId="{2125C6F0-4D3F-476D-8541-8681638B2DCD}"/>
    <dgm:cxn modelId="{FB9B1639-EFDD-4BD9-B3B5-9B7BAACF9C0B}" type="presOf" srcId="{ECD41A5C-EA53-49D9-9580-4D381EAA8CDB}" destId="{9E132E18-6ED3-4D91-BDBF-4E7E5FE7CC06}" srcOrd="0" destOrd="0" presId="urn:microsoft.com/office/officeart/2008/layout/VerticalCurvedList"/>
    <dgm:cxn modelId="{3B56873D-058D-4A02-96C0-B2D1CB4E3415}" type="presOf" srcId="{8BC22648-6162-4105-9E71-8EB8A51E9DD9}" destId="{B5A64F93-13A9-4F4C-8EEF-2C24415E5B6F}" srcOrd="0" destOrd="0" presId="urn:microsoft.com/office/officeart/2008/layout/VerticalCurvedList"/>
    <dgm:cxn modelId="{30D88A55-9F0D-4AFA-98D8-088B35BD72D2}" srcId="{A445394D-6839-47AD-A9A4-24726F60B1DD}" destId="{B5686D52-CDD1-4623-9DA1-15124D233B4A}" srcOrd="2" destOrd="0" parTransId="{489BD7F6-BFD7-4D8A-A5BB-4500A814847F}" sibTransId="{7EAABFB7-F406-4A1B-B0FC-FAC5EC54B9E9}"/>
    <dgm:cxn modelId="{25FDC958-4621-4FFB-AA65-508A3C8DB670}" type="presOf" srcId="{A445394D-6839-47AD-A9A4-24726F60B1DD}" destId="{0F06C16A-1F95-466F-BFCA-AE18E95EB8F4}" srcOrd="0" destOrd="0" presId="urn:microsoft.com/office/officeart/2008/layout/VerticalCurvedList"/>
    <dgm:cxn modelId="{9CAE4C8F-008C-406C-8A27-3C10A16F2BB6}" type="presOf" srcId="{AC2AE977-3ABD-4321-8C39-84088BC4A55F}" destId="{DBBC6699-329C-43BC-98B6-913D8FDA9DDB}" srcOrd="0" destOrd="0" presId="urn:microsoft.com/office/officeart/2008/layout/VerticalCurvedList"/>
    <dgm:cxn modelId="{A7E9A296-FBDA-450F-9E2F-F426BD471BFA}" srcId="{A445394D-6839-47AD-A9A4-24726F60B1DD}" destId="{ECD41A5C-EA53-49D9-9580-4D381EAA8CDB}" srcOrd="0" destOrd="0" parTransId="{73F0EB03-7D96-494A-A619-2999654B717E}" sibTransId="{AC2AE977-3ABD-4321-8C39-84088BC4A55F}"/>
    <dgm:cxn modelId="{10E575E4-43FD-4E82-99DC-C5F83B33B04B}" type="presOf" srcId="{B5686D52-CDD1-4623-9DA1-15124D233B4A}" destId="{E486532D-FB31-4888-9F0D-B1EE109D71B2}" srcOrd="0" destOrd="0" presId="urn:microsoft.com/office/officeart/2008/layout/VerticalCurvedList"/>
    <dgm:cxn modelId="{29A0B265-6E69-41D0-9102-057BECC6F7B4}" type="presParOf" srcId="{0F06C16A-1F95-466F-BFCA-AE18E95EB8F4}" destId="{8F073915-3019-4A01-9D4D-52B109B84112}" srcOrd="0" destOrd="0" presId="urn:microsoft.com/office/officeart/2008/layout/VerticalCurvedList"/>
    <dgm:cxn modelId="{64390BD9-F70B-4B7D-86B5-3486475E28A3}" type="presParOf" srcId="{8F073915-3019-4A01-9D4D-52B109B84112}" destId="{25995987-1CFE-4116-B1A5-0AC0258FFF86}" srcOrd="0" destOrd="0" presId="urn:microsoft.com/office/officeart/2008/layout/VerticalCurvedList"/>
    <dgm:cxn modelId="{3FA28E9A-3570-49FF-BD50-8656BF46AB52}" type="presParOf" srcId="{25995987-1CFE-4116-B1A5-0AC0258FFF86}" destId="{A515E26E-2761-468B-964A-4058CC729DCA}" srcOrd="0" destOrd="0" presId="urn:microsoft.com/office/officeart/2008/layout/VerticalCurvedList"/>
    <dgm:cxn modelId="{EE379039-5F1E-4628-801C-BCF8E7B7FA3F}" type="presParOf" srcId="{25995987-1CFE-4116-B1A5-0AC0258FFF86}" destId="{DBBC6699-329C-43BC-98B6-913D8FDA9DDB}" srcOrd="1" destOrd="0" presId="urn:microsoft.com/office/officeart/2008/layout/VerticalCurvedList"/>
    <dgm:cxn modelId="{141C8941-17B2-43C9-BE42-4A9EFE059F9A}" type="presParOf" srcId="{25995987-1CFE-4116-B1A5-0AC0258FFF86}" destId="{70BFA07B-C28A-4F9F-BFF8-196CAB6BD64F}" srcOrd="2" destOrd="0" presId="urn:microsoft.com/office/officeart/2008/layout/VerticalCurvedList"/>
    <dgm:cxn modelId="{640CD7B5-1740-4D78-857E-4DA519A49900}" type="presParOf" srcId="{25995987-1CFE-4116-B1A5-0AC0258FFF86}" destId="{C26E4A6C-3C44-4116-A938-CA1201638197}" srcOrd="3" destOrd="0" presId="urn:microsoft.com/office/officeart/2008/layout/VerticalCurvedList"/>
    <dgm:cxn modelId="{2B669338-4A40-4632-B284-95091B25D969}" type="presParOf" srcId="{8F073915-3019-4A01-9D4D-52B109B84112}" destId="{9E132E18-6ED3-4D91-BDBF-4E7E5FE7CC06}" srcOrd="1" destOrd="0" presId="urn:microsoft.com/office/officeart/2008/layout/VerticalCurvedList"/>
    <dgm:cxn modelId="{F13C3C05-708C-4FEA-BEA2-91BC5C18B320}" type="presParOf" srcId="{8F073915-3019-4A01-9D4D-52B109B84112}" destId="{F137C657-E4C4-4B58-802F-8E0ACA86AAC3}" srcOrd="2" destOrd="0" presId="urn:microsoft.com/office/officeart/2008/layout/VerticalCurvedList"/>
    <dgm:cxn modelId="{41A686FC-46F9-4816-A27C-A6951CB102FF}" type="presParOf" srcId="{F137C657-E4C4-4B58-802F-8E0ACA86AAC3}" destId="{1E46900F-11F5-4D3B-B754-42CE1CAE992B}" srcOrd="0" destOrd="0" presId="urn:microsoft.com/office/officeart/2008/layout/VerticalCurvedList"/>
    <dgm:cxn modelId="{AB05FCFA-804A-4E75-A873-D681B5FB360A}" type="presParOf" srcId="{8F073915-3019-4A01-9D4D-52B109B84112}" destId="{B5A64F93-13A9-4F4C-8EEF-2C24415E5B6F}" srcOrd="3" destOrd="0" presId="urn:microsoft.com/office/officeart/2008/layout/VerticalCurvedList"/>
    <dgm:cxn modelId="{47E607AE-1D09-4E17-A8AF-B8F38D2261EA}" type="presParOf" srcId="{8F073915-3019-4A01-9D4D-52B109B84112}" destId="{0F30BB7B-DF55-4897-8462-C25B10D32E59}" srcOrd="4" destOrd="0" presId="urn:microsoft.com/office/officeart/2008/layout/VerticalCurvedList"/>
    <dgm:cxn modelId="{C3DC4463-A9DD-46FC-A8F3-D5DE9F34D381}" type="presParOf" srcId="{0F30BB7B-DF55-4897-8462-C25B10D32E59}" destId="{E6113D7B-99C2-4E07-BA12-F0620AF35089}" srcOrd="0" destOrd="0" presId="urn:microsoft.com/office/officeart/2008/layout/VerticalCurvedList"/>
    <dgm:cxn modelId="{543C141C-F913-44E5-BF86-A2CAAFA42943}" type="presParOf" srcId="{8F073915-3019-4A01-9D4D-52B109B84112}" destId="{E486532D-FB31-4888-9F0D-B1EE109D71B2}" srcOrd="5" destOrd="0" presId="urn:microsoft.com/office/officeart/2008/layout/VerticalCurvedList"/>
    <dgm:cxn modelId="{0473AF5F-0A1F-4027-AA41-590EE10B6456}" type="presParOf" srcId="{8F073915-3019-4A01-9D4D-52B109B84112}" destId="{BAA895F0-F30F-4E22-A38E-FFC15E8BFBD2}" srcOrd="6" destOrd="0" presId="urn:microsoft.com/office/officeart/2008/layout/VerticalCurvedList"/>
    <dgm:cxn modelId="{629AF02B-7CEB-4E53-A815-8C326A0E6C68}" type="presParOf" srcId="{BAA895F0-F30F-4E22-A38E-FFC15E8BFBD2}" destId="{722F4C59-4127-4E38-8031-D2C906255F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D3CA59-137B-41F3-B1C5-2FB9A9978BE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4F43A0FD-B3AE-436C-91ED-48C3DAF7F782}">
      <dgm:prSet phldrT="[Text]"/>
      <dgm:spPr/>
      <dgm:t>
        <a:bodyPr/>
        <a:lstStyle/>
        <a:p>
          <a:r>
            <a:rPr lang="en-ID" dirty="0"/>
            <a:t>Distributed databases</a:t>
          </a:r>
        </a:p>
      </dgm:t>
    </dgm:pt>
    <dgm:pt modelId="{31DFD763-B8BA-45B6-96D2-9997280D226A}" type="parTrans" cxnId="{80261C31-139D-42FB-8282-F0122C9365C2}">
      <dgm:prSet/>
      <dgm:spPr/>
      <dgm:t>
        <a:bodyPr/>
        <a:lstStyle/>
        <a:p>
          <a:endParaRPr lang="en-ID"/>
        </a:p>
      </dgm:t>
    </dgm:pt>
    <dgm:pt modelId="{AF1F9772-7747-4BE9-82B8-DCB19A68DA44}" type="sibTrans" cxnId="{80261C31-139D-42FB-8282-F0122C9365C2}">
      <dgm:prSet/>
      <dgm:spPr/>
      <dgm:t>
        <a:bodyPr/>
        <a:lstStyle/>
        <a:p>
          <a:endParaRPr lang="en-ID"/>
        </a:p>
      </dgm:t>
    </dgm:pt>
    <dgm:pt modelId="{4C301C57-DA70-461F-85E1-40653568C39D}">
      <dgm:prSet phldrT="[Text]"/>
      <dgm:spPr/>
      <dgm:t>
        <a:bodyPr/>
        <a:lstStyle/>
        <a:p>
          <a:r>
            <a:rPr lang="en-ID" dirty="0"/>
            <a:t>DBA </a:t>
          </a:r>
          <a:r>
            <a:rPr lang="en-ID" dirty="0" err="1"/>
            <a:t>merancang</a:t>
          </a:r>
          <a:r>
            <a:rPr lang="en-ID" dirty="0"/>
            <a:t> </a:t>
          </a:r>
          <a:r>
            <a:rPr lang="en-ID" dirty="0" err="1"/>
            <a:t>arsitektur</a:t>
          </a:r>
          <a:r>
            <a:rPr lang="en-ID" dirty="0"/>
            <a:t> </a:t>
          </a:r>
          <a:r>
            <a:rPr lang="en-ID" dirty="0" err="1"/>
            <a:t>distribusi</a:t>
          </a:r>
          <a:r>
            <a:rPr lang="en-ID" dirty="0"/>
            <a:t> data (fragmentation, allocation, replication, commit protocol)</a:t>
          </a:r>
        </a:p>
      </dgm:t>
    </dgm:pt>
    <dgm:pt modelId="{8C68C1DD-27E1-402B-8121-E815504195E6}" type="parTrans" cxnId="{5A92B5CD-0CB3-45A0-B27C-E821A9A2818F}">
      <dgm:prSet/>
      <dgm:spPr/>
      <dgm:t>
        <a:bodyPr/>
        <a:lstStyle/>
        <a:p>
          <a:endParaRPr lang="en-ID"/>
        </a:p>
      </dgm:t>
    </dgm:pt>
    <dgm:pt modelId="{A37B4641-9824-4496-B8CD-9605BA474B66}" type="sibTrans" cxnId="{5A92B5CD-0CB3-45A0-B27C-E821A9A2818F}">
      <dgm:prSet/>
      <dgm:spPr/>
      <dgm:t>
        <a:bodyPr/>
        <a:lstStyle/>
        <a:p>
          <a:endParaRPr lang="en-ID"/>
        </a:p>
      </dgm:t>
    </dgm:pt>
    <dgm:pt modelId="{25C38B85-2F71-4674-A34D-A1293E1AED84}">
      <dgm:prSet phldrT="[Text]"/>
      <dgm:spPr/>
      <dgm:t>
        <a:bodyPr/>
        <a:lstStyle/>
        <a:p>
          <a:r>
            <a:rPr lang="en-ID" dirty="0"/>
            <a:t>Database duplication</a:t>
          </a:r>
        </a:p>
      </dgm:t>
    </dgm:pt>
    <dgm:pt modelId="{24788036-688A-468C-BB7E-90275B6A69A6}" type="parTrans" cxnId="{45EED8C3-54A6-46E8-A11E-609CF0FDAC12}">
      <dgm:prSet/>
      <dgm:spPr/>
      <dgm:t>
        <a:bodyPr/>
        <a:lstStyle/>
        <a:p>
          <a:endParaRPr lang="en-ID"/>
        </a:p>
      </dgm:t>
    </dgm:pt>
    <dgm:pt modelId="{BE76FF28-A1C4-466A-B140-23B045A08807}" type="sibTrans" cxnId="{45EED8C3-54A6-46E8-A11E-609CF0FDAC12}">
      <dgm:prSet/>
      <dgm:spPr/>
      <dgm:t>
        <a:bodyPr/>
        <a:lstStyle/>
        <a:p>
          <a:endParaRPr lang="en-ID"/>
        </a:p>
      </dgm:t>
    </dgm:pt>
    <dgm:pt modelId="{387031FC-AE4F-43B4-BC5A-A615D8FE06F7}">
      <dgm:prSet phldrT="[Text]"/>
      <dgm:spPr/>
      <dgm:t>
        <a:bodyPr/>
        <a:lstStyle/>
        <a:p>
          <a:r>
            <a:rPr lang="nn-NO" dirty="0"/>
            <a:t>DBA menyiapkan salinan-salinan database untuk: </a:t>
          </a:r>
          <a:br>
            <a:rPr lang="nn-NO" dirty="0"/>
          </a:br>
          <a:r>
            <a:rPr lang="nn-NO" dirty="0"/>
            <a:t>a. </a:t>
          </a:r>
          <a:r>
            <a:rPr lang="en-ID" dirty="0"/>
            <a:t>testing, QA, </a:t>
          </a:r>
          <a:r>
            <a:rPr lang="en-ID" dirty="0" err="1"/>
            <a:t>pengembangan</a:t>
          </a:r>
          <a:r>
            <a:rPr lang="en-ID" dirty="0"/>
            <a:t>, </a:t>
          </a:r>
          <a:r>
            <a:rPr lang="en-ID" dirty="0" err="1"/>
            <a:t>pelaporan</a:t>
          </a:r>
          <a:br>
            <a:rPr lang="en-ID" dirty="0"/>
          </a:br>
          <a:r>
            <a:rPr lang="en-ID" dirty="0"/>
            <a:t>b. data warehouse, </a:t>
          </a:r>
          <a:r>
            <a:rPr lang="en-ID"/>
            <a:t>data mart</a:t>
          </a:r>
          <a:endParaRPr lang="en-ID" dirty="0"/>
        </a:p>
      </dgm:t>
    </dgm:pt>
    <dgm:pt modelId="{BE3CB14B-DF89-4F81-B39A-CCB9235CFB56}" type="parTrans" cxnId="{15D75F39-CC5E-4730-9522-B48327934359}">
      <dgm:prSet/>
      <dgm:spPr/>
      <dgm:t>
        <a:bodyPr/>
        <a:lstStyle/>
        <a:p>
          <a:endParaRPr lang="en-ID"/>
        </a:p>
      </dgm:t>
    </dgm:pt>
    <dgm:pt modelId="{F2AB14EA-4EEE-4E1F-9F90-73337A7A6DB4}" type="sibTrans" cxnId="{15D75F39-CC5E-4730-9522-B48327934359}">
      <dgm:prSet/>
      <dgm:spPr/>
      <dgm:t>
        <a:bodyPr/>
        <a:lstStyle/>
        <a:p>
          <a:endParaRPr lang="en-ID"/>
        </a:p>
      </dgm:t>
    </dgm:pt>
    <dgm:pt modelId="{930F6B2F-B819-4B49-A2C4-7DC1301EE308}">
      <dgm:prSet phldrT="[Text]"/>
      <dgm:spPr/>
      <dgm:t>
        <a:bodyPr/>
        <a:lstStyle/>
        <a:p>
          <a:r>
            <a:rPr lang="en-ID" dirty="0"/>
            <a:t>Database replication</a:t>
          </a:r>
        </a:p>
      </dgm:t>
    </dgm:pt>
    <dgm:pt modelId="{CE48DD97-774D-4716-B6BF-E5ECB06EB781}" type="parTrans" cxnId="{12812B51-304A-457E-9A66-7136E41D1E84}">
      <dgm:prSet/>
      <dgm:spPr/>
      <dgm:t>
        <a:bodyPr/>
        <a:lstStyle/>
        <a:p>
          <a:endParaRPr lang="en-ID"/>
        </a:p>
      </dgm:t>
    </dgm:pt>
    <dgm:pt modelId="{D5398FD2-BECA-4AB1-9573-D618882579DE}" type="sibTrans" cxnId="{12812B51-304A-457E-9A66-7136E41D1E84}">
      <dgm:prSet/>
      <dgm:spPr/>
      <dgm:t>
        <a:bodyPr/>
        <a:lstStyle/>
        <a:p>
          <a:endParaRPr lang="en-ID"/>
        </a:p>
      </dgm:t>
    </dgm:pt>
    <dgm:pt modelId="{D79CA9AD-9E01-4CB8-94EE-DDF4C1222F37}">
      <dgm:prSet phldrT="[Text]"/>
      <dgm:spPr/>
      <dgm:t>
        <a:bodyPr/>
        <a:lstStyle/>
        <a:p>
          <a:r>
            <a:rPr lang="en-ID" dirty="0"/>
            <a:t>DBA </a:t>
          </a:r>
          <a:r>
            <a:rPr lang="en-ID" dirty="0" err="1"/>
            <a:t>mengkonfigurasi</a:t>
          </a:r>
          <a:r>
            <a:rPr lang="en-ID" dirty="0"/>
            <a:t> dan </a:t>
          </a:r>
          <a:r>
            <a:rPr lang="en-ID" dirty="0" err="1"/>
            <a:t>memonitor</a:t>
          </a:r>
          <a:r>
            <a:rPr lang="en-ID" dirty="0"/>
            <a:t>:</a:t>
          </a:r>
          <a:br>
            <a:rPr lang="en-ID" dirty="0"/>
          </a:br>
          <a:r>
            <a:rPr lang="en-ID" dirty="0"/>
            <a:t>a. </a:t>
          </a:r>
          <a:r>
            <a:rPr lang="en-US" dirty="0" err="1"/>
            <a:t>mekanisme</a:t>
          </a:r>
          <a:r>
            <a:rPr lang="en-US" dirty="0"/>
            <a:t> </a:t>
          </a:r>
          <a:r>
            <a:rPr lang="en-US" dirty="0" err="1"/>
            <a:t>replikasi</a:t>
          </a:r>
          <a:r>
            <a:rPr lang="en-US" dirty="0"/>
            <a:t> (log shipping, streaming replication, logical replication, </a:t>
          </a:r>
          <a:r>
            <a:rPr lang="en-US" dirty="0" err="1"/>
            <a:t>dsb</a:t>
          </a:r>
          <a:r>
            <a:rPr lang="en-US" dirty="0"/>
            <a:t>.)</a:t>
          </a:r>
          <a:br>
            <a:rPr lang="en-US" dirty="0"/>
          </a:br>
          <a:r>
            <a:rPr lang="en-US" dirty="0"/>
            <a:t>b. </a:t>
          </a:r>
          <a:r>
            <a:rPr lang="en-ID" dirty="0"/>
            <a:t>delay </a:t>
          </a:r>
          <a:r>
            <a:rPr lang="en-ID" dirty="0" err="1"/>
            <a:t>replikasi</a:t>
          </a:r>
          <a:r>
            <a:rPr lang="en-ID" dirty="0"/>
            <a:t>, </a:t>
          </a:r>
          <a:r>
            <a:rPr lang="en-ID" dirty="0" err="1"/>
            <a:t>konflik</a:t>
          </a:r>
          <a:r>
            <a:rPr lang="en-ID" dirty="0"/>
            <a:t> data, dan recovery </a:t>
          </a:r>
          <a:r>
            <a:rPr lang="en-ID" dirty="0" err="1"/>
            <a:t>jika</a:t>
          </a:r>
          <a:r>
            <a:rPr lang="en-ID" dirty="0"/>
            <a:t> salah </a:t>
          </a:r>
          <a:r>
            <a:rPr lang="en-ID" dirty="0" err="1"/>
            <a:t>satu</a:t>
          </a:r>
          <a:r>
            <a:rPr lang="en-ID" dirty="0"/>
            <a:t> </a:t>
          </a:r>
          <a:r>
            <a:rPr lang="en-ID"/>
            <a:t>node gagal</a:t>
          </a:r>
          <a:endParaRPr lang="en-ID" dirty="0"/>
        </a:p>
      </dgm:t>
    </dgm:pt>
    <dgm:pt modelId="{76F9CA92-8399-4A9F-A109-A12D36132AC9}" type="parTrans" cxnId="{98CDED78-B1FA-4515-8681-56822BB8EC01}">
      <dgm:prSet/>
      <dgm:spPr/>
      <dgm:t>
        <a:bodyPr/>
        <a:lstStyle/>
        <a:p>
          <a:endParaRPr lang="en-ID"/>
        </a:p>
      </dgm:t>
    </dgm:pt>
    <dgm:pt modelId="{1ED2409B-6FD1-48E7-B3F7-193ED93780DF}" type="sibTrans" cxnId="{98CDED78-B1FA-4515-8681-56822BB8EC01}">
      <dgm:prSet/>
      <dgm:spPr/>
      <dgm:t>
        <a:bodyPr/>
        <a:lstStyle/>
        <a:p>
          <a:endParaRPr lang="en-ID"/>
        </a:p>
      </dgm:t>
    </dgm:pt>
    <dgm:pt modelId="{FCAE3F25-52E3-40D6-9129-67086203A8D0}" type="pres">
      <dgm:prSet presAssocID="{89D3CA59-137B-41F3-B1C5-2FB9A9978BE5}" presName="linearFlow" presStyleCnt="0">
        <dgm:presLayoutVars>
          <dgm:dir/>
          <dgm:animLvl val="lvl"/>
          <dgm:resizeHandles val="exact"/>
        </dgm:presLayoutVars>
      </dgm:prSet>
      <dgm:spPr/>
    </dgm:pt>
    <dgm:pt modelId="{85B540FD-5C44-4F84-8321-091F29800755}" type="pres">
      <dgm:prSet presAssocID="{4F43A0FD-B3AE-436C-91ED-48C3DAF7F782}" presName="composite" presStyleCnt="0"/>
      <dgm:spPr/>
    </dgm:pt>
    <dgm:pt modelId="{9615332D-193F-4EAB-A5CD-85938922C5BB}" type="pres">
      <dgm:prSet presAssocID="{4F43A0FD-B3AE-436C-91ED-48C3DAF7F782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1F400BA-754B-488A-BFF6-02D4138798D7}" type="pres">
      <dgm:prSet presAssocID="{4F43A0FD-B3AE-436C-91ED-48C3DAF7F782}" presName="descendantText" presStyleLbl="alignAcc1" presStyleIdx="0" presStyleCnt="3">
        <dgm:presLayoutVars>
          <dgm:bulletEnabled val="1"/>
        </dgm:presLayoutVars>
      </dgm:prSet>
      <dgm:spPr/>
    </dgm:pt>
    <dgm:pt modelId="{AB44B679-7654-491D-B478-C33A57C973DE}" type="pres">
      <dgm:prSet presAssocID="{AF1F9772-7747-4BE9-82B8-DCB19A68DA44}" presName="sp" presStyleCnt="0"/>
      <dgm:spPr/>
    </dgm:pt>
    <dgm:pt modelId="{78839EB3-EC00-4A04-AD43-8B907A554545}" type="pres">
      <dgm:prSet presAssocID="{25C38B85-2F71-4674-A34D-A1293E1AED84}" presName="composite" presStyleCnt="0"/>
      <dgm:spPr/>
    </dgm:pt>
    <dgm:pt modelId="{FBD99BF2-7B8D-4BB3-A09F-EBEE3CCF6DFB}" type="pres">
      <dgm:prSet presAssocID="{25C38B85-2F71-4674-A34D-A1293E1AED8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64748E6-C052-42FA-8432-C70DC5107050}" type="pres">
      <dgm:prSet presAssocID="{25C38B85-2F71-4674-A34D-A1293E1AED84}" presName="descendantText" presStyleLbl="alignAcc1" presStyleIdx="1" presStyleCnt="3">
        <dgm:presLayoutVars>
          <dgm:bulletEnabled val="1"/>
        </dgm:presLayoutVars>
      </dgm:prSet>
      <dgm:spPr/>
    </dgm:pt>
    <dgm:pt modelId="{66BA60BA-753A-4D84-AA95-D35EBAB2461E}" type="pres">
      <dgm:prSet presAssocID="{BE76FF28-A1C4-466A-B140-23B045A08807}" presName="sp" presStyleCnt="0"/>
      <dgm:spPr/>
    </dgm:pt>
    <dgm:pt modelId="{5F5010C8-8D8E-4D19-843B-FE01866EB527}" type="pres">
      <dgm:prSet presAssocID="{930F6B2F-B819-4B49-A2C4-7DC1301EE308}" presName="composite" presStyleCnt="0"/>
      <dgm:spPr/>
    </dgm:pt>
    <dgm:pt modelId="{67280B9B-5F9A-4FEC-B93C-E2E55657CADC}" type="pres">
      <dgm:prSet presAssocID="{930F6B2F-B819-4B49-A2C4-7DC1301EE30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D64E3DA-99B4-4B1F-882A-56AA4C593DD3}" type="pres">
      <dgm:prSet presAssocID="{930F6B2F-B819-4B49-A2C4-7DC1301EE308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EA5B30D-C076-4B07-8BFF-FA15D0A9E803}" type="presOf" srcId="{4F43A0FD-B3AE-436C-91ED-48C3DAF7F782}" destId="{9615332D-193F-4EAB-A5CD-85938922C5BB}" srcOrd="0" destOrd="0" presId="urn:microsoft.com/office/officeart/2005/8/layout/chevron2"/>
    <dgm:cxn modelId="{78B77F1C-3900-4B25-9186-2D7C88625501}" type="presOf" srcId="{D79CA9AD-9E01-4CB8-94EE-DDF4C1222F37}" destId="{3D64E3DA-99B4-4B1F-882A-56AA4C593DD3}" srcOrd="0" destOrd="0" presId="urn:microsoft.com/office/officeart/2005/8/layout/chevron2"/>
    <dgm:cxn modelId="{80261C31-139D-42FB-8282-F0122C9365C2}" srcId="{89D3CA59-137B-41F3-B1C5-2FB9A9978BE5}" destId="{4F43A0FD-B3AE-436C-91ED-48C3DAF7F782}" srcOrd="0" destOrd="0" parTransId="{31DFD763-B8BA-45B6-96D2-9997280D226A}" sibTransId="{AF1F9772-7747-4BE9-82B8-DCB19A68DA44}"/>
    <dgm:cxn modelId="{15D75F39-CC5E-4730-9522-B48327934359}" srcId="{25C38B85-2F71-4674-A34D-A1293E1AED84}" destId="{387031FC-AE4F-43B4-BC5A-A615D8FE06F7}" srcOrd="0" destOrd="0" parTransId="{BE3CB14B-DF89-4F81-B39A-CCB9235CFB56}" sibTransId="{F2AB14EA-4EEE-4E1F-9F90-73337A7A6DB4}"/>
    <dgm:cxn modelId="{12812B51-304A-457E-9A66-7136E41D1E84}" srcId="{89D3CA59-137B-41F3-B1C5-2FB9A9978BE5}" destId="{930F6B2F-B819-4B49-A2C4-7DC1301EE308}" srcOrd="2" destOrd="0" parTransId="{CE48DD97-774D-4716-B6BF-E5ECB06EB781}" sibTransId="{D5398FD2-BECA-4AB1-9573-D618882579DE}"/>
    <dgm:cxn modelId="{98CDED78-B1FA-4515-8681-56822BB8EC01}" srcId="{930F6B2F-B819-4B49-A2C4-7DC1301EE308}" destId="{D79CA9AD-9E01-4CB8-94EE-DDF4C1222F37}" srcOrd="0" destOrd="0" parTransId="{76F9CA92-8399-4A9F-A109-A12D36132AC9}" sibTransId="{1ED2409B-6FD1-48E7-B3F7-193ED93780DF}"/>
    <dgm:cxn modelId="{E3E05184-962A-4A17-AD78-661F9D5979B2}" type="presOf" srcId="{89D3CA59-137B-41F3-B1C5-2FB9A9978BE5}" destId="{FCAE3F25-52E3-40D6-9129-67086203A8D0}" srcOrd="0" destOrd="0" presId="urn:microsoft.com/office/officeart/2005/8/layout/chevron2"/>
    <dgm:cxn modelId="{F8F7179D-E70F-4016-B105-3AADEDACC965}" type="presOf" srcId="{25C38B85-2F71-4674-A34D-A1293E1AED84}" destId="{FBD99BF2-7B8D-4BB3-A09F-EBEE3CCF6DFB}" srcOrd="0" destOrd="0" presId="urn:microsoft.com/office/officeart/2005/8/layout/chevron2"/>
    <dgm:cxn modelId="{3F3E53BD-A917-446A-BD15-CD62464E205E}" type="presOf" srcId="{930F6B2F-B819-4B49-A2C4-7DC1301EE308}" destId="{67280B9B-5F9A-4FEC-B93C-E2E55657CADC}" srcOrd="0" destOrd="0" presId="urn:microsoft.com/office/officeart/2005/8/layout/chevron2"/>
    <dgm:cxn modelId="{45EED8C3-54A6-46E8-A11E-609CF0FDAC12}" srcId="{89D3CA59-137B-41F3-B1C5-2FB9A9978BE5}" destId="{25C38B85-2F71-4674-A34D-A1293E1AED84}" srcOrd="1" destOrd="0" parTransId="{24788036-688A-468C-BB7E-90275B6A69A6}" sibTransId="{BE76FF28-A1C4-466A-B140-23B045A08807}"/>
    <dgm:cxn modelId="{CEA50CC4-2F76-49E7-877B-41E65582828A}" type="presOf" srcId="{4C301C57-DA70-461F-85E1-40653568C39D}" destId="{71F400BA-754B-488A-BFF6-02D4138798D7}" srcOrd="0" destOrd="0" presId="urn:microsoft.com/office/officeart/2005/8/layout/chevron2"/>
    <dgm:cxn modelId="{B57816C4-5B13-4DA4-A2F5-D32B1D93F796}" type="presOf" srcId="{387031FC-AE4F-43B4-BC5A-A615D8FE06F7}" destId="{064748E6-C052-42FA-8432-C70DC5107050}" srcOrd="0" destOrd="0" presId="urn:microsoft.com/office/officeart/2005/8/layout/chevron2"/>
    <dgm:cxn modelId="{5A92B5CD-0CB3-45A0-B27C-E821A9A2818F}" srcId="{4F43A0FD-B3AE-436C-91ED-48C3DAF7F782}" destId="{4C301C57-DA70-461F-85E1-40653568C39D}" srcOrd="0" destOrd="0" parTransId="{8C68C1DD-27E1-402B-8121-E815504195E6}" sibTransId="{A37B4641-9824-4496-B8CD-9605BA474B66}"/>
    <dgm:cxn modelId="{3D802C44-48D1-44DB-9B8F-4AB7BEDA2048}" type="presParOf" srcId="{FCAE3F25-52E3-40D6-9129-67086203A8D0}" destId="{85B540FD-5C44-4F84-8321-091F29800755}" srcOrd="0" destOrd="0" presId="urn:microsoft.com/office/officeart/2005/8/layout/chevron2"/>
    <dgm:cxn modelId="{654A00C9-7AF6-43B8-86ED-380217CB8CB1}" type="presParOf" srcId="{85B540FD-5C44-4F84-8321-091F29800755}" destId="{9615332D-193F-4EAB-A5CD-85938922C5BB}" srcOrd="0" destOrd="0" presId="urn:microsoft.com/office/officeart/2005/8/layout/chevron2"/>
    <dgm:cxn modelId="{51C236FC-711F-42C9-8F33-DCA234D8F1E4}" type="presParOf" srcId="{85B540FD-5C44-4F84-8321-091F29800755}" destId="{71F400BA-754B-488A-BFF6-02D4138798D7}" srcOrd="1" destOrd="0" presId="urn:microsoft.com/office/officeart/2005/8/layout/chevron2"/>
    <dgm:cxn modelId="{787455B5-B02A-472F-8C34-D86BE7D2679C}" type="presParOf" srcId="{FCAE3F25-52E3-40D6-9129-67086203A8D0}" destId="{AB44B679-7654-491D-B478-C33A57C973DE}" srcOrd="1" destOrd="0" presId="urn:microsoft.com/office/officeart/2005/8/layout/chevron2"/>
    <dgm:cxn modelId="{708E1C58-AE59-482B-8A12-803CE766739B}" type="presParOf" srcId="{FCAE3F25-52E3-40D6-9129-67086203A8D0}" destId="{78839EB3-EC00-4A04-AD43-8B907A554545}" srcOrd="2" destOrd="0" presId="urn:microsoft.com/office/officeart/2005/8/layout/chevron2"/>
    <dgm:cxn modelId="{89EC596F-F0DB-443C-BD10-B81DD2FF88C7}" type="presParOf" srcId="{78839EB3-EC00-4A04-AD43-8B907A554545}" destId="{FBD99BF2-7B8D-4BB3-A09F-EBEE3CCF6DFB}" srcOrd="0" destOrd="0" presId="urn:microsoft.com/office/officeart/2005/8/layout/chevron2"/>
    <dgm:cxn modelId="{36FA40D4-40D5-44B2-8749-6A40011F5211}" type="presParOf" srcId="{78839EB3-EC00-4A04-AD43-8B907A554545}" destId="{064748E6-C052-42FA-8432-C70DC5107050}" srcOrd="1" destOrd="0" presId="urn:microsoft.com/office/officeart/2005/8/layout/chevron2"/>
    <dgm:cxn modelId="{DB0530B7-900F-41EA-8F7D-177E9DEFB899}" type="presParOf" srcId="{FCAE3F25-52E3-40D6-9129-67086203A8D0}" destId="{66BA60BA-753A-4D84-AA95-D35EBAB2461E}" srcOrd="3" destOrd="0" presId="urn:microsoft.com/office/officeart/2005/8/layout/chevron2"/>
    <dgm:cxn modelId="{ABB1B7FF-F550-4346-8750-B01BE303C6FE}" type="presParOf" srcId="{FCAE3F25-52E3-40D6-9129-67086203A8D0}" destId="{5F5010C8-8D8E-4D19-843B-FE01866EB527}" srcOrd="4" destOrd="0" presId="urn:microsoft.com/office/officeart/2005/8/layout/chevron2"/>
    <dgm:cxn modelId="{64F1425A-14A4-46F4-A074-BF7F88EBED6E}" type="presParOf" srcId="{5F5010C8-8D8E-4D19-843B-FE01866EB527}" destId="{67280B9B-5F9A-4FEC-B93C-E2E55657CADC}" srcOrd="0" destOrd="0" presId="urn:microsoft.com/office/officeart/2005/8/layout/chevron2"/>
    <dgm:cxn modelId="{09C532D0-814B-4DCC-B1DC-732787A57886}" type="presParOf" srcId="{5F5010C8-8D8E-4D19-843B-FE01866EB527}" destId="{3D64E3DA-99B4-4B1F-882A-56AA4C593DD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47CFB-A773-4CEF-9BBE-5C5F8ECBE5FD}">
      <dsp:nvSpPr>
        <dsp:cNvPr id="0" name=""/>
        <dsp:cNvSpPr/>
      </dsp:nvSpPr>
      <dsp:spPr>
        <a:xfrm>
          <a:off x="5223" y="1148119"/>
          <a:ext cx="2002243" cy="54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/>
            <a:t>Kinerja (performance)</a:t>
          </a:r>
        </a:p>
      </dsp:txBody>
      <dsp:txXfrm>
        <a:off x="5223" y="1148119"/>
        <a:ext cx="2002243" cy="547280"/>
      </dsp:txXfrm>
    </dsp:sp>
    <dsp:sp modelId="{3DB3DE87-FB03-4738-880C-3B2EDC39B160}">
      <dsp:nvSpPr>
        <dsp:cNvPr id="0" name=""/>
        <dsp:cNvSpPr/>
      </dsp:nvSpPr>
      <dsp:spPr>
        <a:xfrm>
          <a:off x="5223" y="1695400"/>
          <a:ext cx="2002243" cy="17072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/>
            <a:t>Beban </a:t>
          </a:r>
          <a:r>
            <a:rPr lang="en-ID" sz="1500" kern="1200" dirty="0" err="1"/>
            <a:t>kerja</a:t>
          </a:r>
          <a:r>
            <a:rPr lang="en-ID" sz="1500" kern="1200" dirty="0"/>
            <a:t> (query, </a:t>
          </a:r>
          <a:r>
            <a:rPr lang="en-ID" sz="1500" kern="1200" dirty="0" err="1"/>
            <a:t>transaksi</a:t>
          </a:r>
          <a:r>
            <a:rPr lang="en-ID" sz="1500" kern="1200" dirty="0"/>
            <a:t>) </a:t>
          </a:r>
          <a:r>
            <a:rPr lang="en-ID" sz="1500" kern="1200" dirty="0" err="1"/>
            <a:t>bisa</a:t>
          </a:r>
          <a:r>
            <a:rPr lang="en-ID" sz="1500" kern="1200" dirty="0"/>
            <a:t> </a:t>
          </a:r>
          <a:r>
            <a:rPr lang="en-ID" sz="1500" kern="1200" dirty="0" err="1"/>
            <a:t>dibagi</a:t>
          </a:r>
          <a:r>
            <a:rPr lang="en-ID" sz="1500" kern="1200" dirty="0"/>
            <a:t> </a:t>
          </a:r>
          <a:r>
            <a:rPr lang="en-ID" sz="1500" kern="1200" dirty="0" err="1"/>
            <a:t>ke</a:t>
          </a:r>
          <a:r>
            <a:rPr lang="en-ID" sz="1500" kern="1200" dirty="0"/>
            <a:t> </a:t>
          </a:r>
          <a:r>
            <a:rPr lang="en-ID" sz="1500" kern="1200" dirty="0" err="1"/>
            <a:t>beberapa</a:t>
          </a:r>
          <a:r>
            <a:rPr lang="en-ID" sz="1500" kern="1200" dirty="0"/>
            <a:t> node.</a:t>
          </a:r>
        </a:p>
      </dsp:txBody>
      <dsp:txXfrm>
        <a:off x="5223" y="1695400"/>
        <a:ext cx="2002243" cy="1707214"/>
      </dsp:txXfrm>
    </dsp:sp>
    <dsp:sp modelId="{690164A3-92B7-4801-9B53-F2D522AF8FA2}">
      <dsp:nvSpPr>
        <dsp:cNvPr id="0" name=""/>
        <dsp:cNvSpPr/>
      </dsp:nvSpPr>
      <dsp:spPr>
        <a:xfrm>
          <a:off x="2287780" y="1148119"/>
          <a:ext cx="2002243" cy="54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 err="1"/>
            <a:t>Ketersediaan</a:t>
          </a:r>
          <a:r>
            <a:rPr lang="en-ID" sz="1500" kern="1200" dirty="0"/>
            <a:t> (availability)</a:t>
          </a:r>
        </a:p>
      </dsp:txBody>
      <dsp:txXfrm>
        <a:off x="2287780" y="1148119"/>
        <a:ext cx="2002243" cy="547280"/>
      </dsp:txXfrm>
    </dsp:sp>
    <dsp:sp modelId="{0C6CCD6E-A7E4-46EB-9F3B-397C96185231}">
      <dsp:nvSpPr>
        <dsp:cNvPr id="0" name=""/>
        <dsp:cNvSpPr/>
      </dsp:nvSpPr>
      <dsp:spPr>
        <a:xfrm>
          <a:off x="2287780" y="1695400"/>
          <a:ext cx="2002243" cy="17072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/>
            <a:t>Jika </a:t>
          </a:r>
          <a:r>
            <a:rPr lang="en-ID" sz="1500" kern="1200" dirty="0" err="1"/>
            <a:t>satu</a:t>
          </a:r>
          <a:r>
            <a:rPr lang="en-ID" sz="1500" kern="1200" dirty="0"/>
            <a:t> node </a:t>
          </a:r>
          <a:r>
            <a:rPr lang="en-ID" sz="1500" kern="1200" dirty="0" err="1"/>
            <a:t>gagal</a:t>
          </a:r>
          <a:r>
            <a:rPr lang="en-ID" sz="1500" kern="1200" dirty="0"/>
            <a:t>, node lain </a:t>
          </a:r>
          <a:r>
            <a:rPr lang="en-ID" sz="1500" kern="1200" dirty="0" err="1"/>
            <a:t>masih</a:t>
          </a:r>
          <a:r>
            <a:rPr lang="en-ID" sz="1500" kern="1200" dirty="0"/>
            <a:t> </a:t>
          </a:r>
          <a:r>
            <a:rPr lang="en-ID" sz="1500" kern="1200" dirty="0" err="1"/>
            <a:t>bisa</a:t>
          </a:r>
          <a:r>
            <a:rPr lang="en-ID" sz="1500" kern="1200" dirty="0"/>
            <a:t> </a:t>
          </a:r>
          <a:r>
            <a:rPr lang="en-ID" sz="1500" kern="1200" dirty="0" err="1"/>
            <a:t>melayani</a:t>
          </a:r>
          <a:r>
            <a:rPr lang="en-ID" sz="1500" kern="1200" dirty="0"/>
            <a:t> (</a:t>
          </a:r>
          <a:r>
            <a:rPr lang="en-ID" sz="1500" kern="1200" dirty="0" err="1"/>
            <a:t>tergantung</a:t>
          </a:r>
          <a:r>
            <a:rPr lang="en-ID" sz="1500" kern="1200" dirty="0"/>
            <a:t> </a:t>
          </a:r>
          <a:r>
            <a:rPr lang="en-ID" sz="1500" kern="1200" dirty="0" err="1"/>
            <a:t>desain</a:t>
          </a:r>
          <a:r>
            <a:rPr lang="en-ID" sz="1500" kern="1200" dirty="0"/>
            <a:t>).</a:t>
          </a:r>
        </a:p>
      </dsp:txBody>
      <dsp:txXfrm>
        <a:off x="2287780" y="1695400"/>
        <a:ext cx="2002243" cy="1707214"/>
      </dsp:txXfrm>
    </dsp:sp>
    <dsp:sp modelId="{A9E12656-A7B5-444D-8F95-62E4EFD31123}">
      <dsp:nvSpPr>
        <dsp:cNvPr id="0" name=""/>
        <dsp:cNvSpPr/>
      </dsp:nvSpPr>
      <dsp:spPr>
        <a:xfrm>
          <a:off x="4570338" y="1148119"/>
          <a:ext cx="2002243" cy="54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 err="1"/>
            <a:t>Skalabilitas</a:t>
          </a:r>
          <a:endParaRPr lang="en-ID" sz="1500" kern="1200" dirty="0"/>
        </a:p>
      </dsp:txBody>
      <dsp:txXfrm>
        <a:off x="4570338" y="1148119"/>
        <a:ext cx="2002243" cy="547280"/>
      </dsp:txXfrm>
    </dsp:sp>
    <dsp:sp modelId="{183F7378-173B-4301-8F9F-20743376CE4E}">
      <dsp:nvSpPr>
        <dsp:cNvPr id="0" name=""/>
        <dsp:cNvSpPr/>
      </dsp:nvSpPr>
      <dsp:spPr>
        <a:xfrm>
          <a:off x="4570338" y="1695400"/>
          <a:ext cx="2002243" cy="17072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kern="1200" dirty="0"/>
            <a:t>Bisa menambah node/mesin ketika beban meningkat.</a:t>
          </a:r>
          <a:endParaRPr lang="en-ID" sz="1500" kern="1200" dirty="0"/>
        </a:p>
      </dsp:txBody>
      <dsp:txXfrm>
        <a:off x="4570338" y="1695400"/>
        <a:ext cx="2002243" cy="1707214"/>
      </dsp:txXfrm>
    </dsp:sp>
    <dsp:sp modelId="{ABB7B36C-BEEC-48E5-9050-34C34B9C484D}">
      <dsp:nvSpPr>
        <dsp:cNvPr id="0" name=""/>
        <dsp:cNvSpPr/>
      </dsp:nvSpPr>
      <dsp:spPr>
        <a:xfrm>
          <a:off x="6852896" y="1148119"/>
          <a:ext cx="2002243" cy="54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/>
            <a:t>Lokasi data </a:t>
          </a:r>
          <a:r>
            <a:rPr lang="en-ID" sz="1500" kern="1200" dirty="0" err="1"/>
            <a:t>dekat</a:t>
          </a:r>
          <a:r>
            <a:rPr lang="en-ID" sz="1500" kern="1200" dirty="0"/>
            <a:t> </a:t>
          </a:r>
          <a:r>
            <a:rPr lang="en-ID" sz="1500" kern="1200" dirty="0" err="1"/>
            <a:t>dengan</a:t>
          </a:r>
          <a:r>
            <a:rPr lang="en-ID" sz="1500" kern="1200" dirty="0"/>
            <a:t> </a:t>
          </a:r>
          <a:r>
            <a:rPr lang="en-ID" sz="1500" kern="1200" dirty="0" err="1"/>
            <a:t>pengguna</a:t>
          </a:r>
          <a:endParaRPr lang="en-ID" sz="1500" kern="1200" dirty="0"/>
        </a:p>
      </dsp:txBody>
      <dsp:txXfrm>
        <a:off x="6852896" y="1148119"/>
        <a:ext cx="2002243" cy="547280"/>
      </dsp:txXfrm>
    </dsp:sp>
    <dsp:sp modelId="{BB167964-0A88-4BB0-9133-C01156FF7D6D}">
      <dsp:nvSpPr>
        <dsp:cNvPr id="0" name=""/>
        <dsp:cNvSpPr/>
      </dsp:nvSpPr>
      <dsp:spPr>
        <a:xfrm>
          <a:off x="6852896" y="1695400"/>
          <a:ext cx="2002243" cy="17072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Mengurangi</a:t>
          </a:r>
          <a:r>
            <a:rPr lang="en-ID" sz="1500" kern="1200" dirty="0"/>
            <a:t> latency </a:t>
          </a:r>
          <a:r>
            <a:rPr lang="en-ID" sz="1500" kern="1200" dirty="0" err="1"/>
            <a:t>untuk</a:t>
          </a:r>
          <a:r>
            <a:rPr lang="en-ID" sz="1500" kern="1200" dirty="0"/>
            <a:t> </a:t>
          </a:r>
          <a:r>
            <a:rPr lang="en-ID" sz="1500" kern="1200" dirty="0" err="1"/>
            <a:t>cabang</a:t>
          </a:r>
          <a:r>
            <a:rPr lang="en-ID" sz="1500" kern="1200" dirty="0"/>
            <a:t> yang </a:t>
          </a:r>
          <a:r>
            <a:rPr lang="en-ID" sz="1500" kern="1200" dirty="0" err="1"/>
            <a:t>berbeda</a:t>
          </a:r>
          <a:r>
            <a:rPr lang="en-ID" sz="1500" kern="1200" dirty="0"/>
            <a:t> </a:t>
          </a:r>
          <a:r>
            <a:rPr lang="en-ID" sz="1500" kern="1200" dirty="0" err="1"/>
            <a:t>kota</a:t>
          </a:r>
          <a:r>
            <a:rPr lang="en-ID" sz="1500" kern="1200" dirty="0"/>
            <a:t>/negara.</a:t>
          </a:r>
        </a:p>
      </dsp:txBody>
      <dsp:txXfrm>
        <a:off x="6852896" y="1695400"/>
        <a:ext cx="2002243" cy="1707214"/>
      </dsp:txXfrm>
    </dsp:sp>
    <dsp:sp modelId="{D8E9F061-CDC9-4C33-9932-7987D7B2751D}">
      <dsp:nvSpPr>
        <dsp:cNvPr id="0" name=""/>
        <dsp:cNvSpPr/>
      </dsp:nvSpPr>
      <dsp:spPr>
        <a:xfrm>
          <a:off x="9135454" y="1148119"/>
          <a:ext cx="2002243" cy="54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 err="1"/>
            <a:t>Kemandirian</a:t>
          </a:r>
          <a:r>
            <a:rPr lang="en-ID" sz="1500" kern="1200" dirty="0"/>
            <a:t> Lokasi</a:t>
          </a:r>
        </a:p>
      </dsp:txBody>
      <dsp:txXfrm>
        <a:off x="9135454" y="1148119"/>
        <a:ext cx="2002243" cy="547280"/>
      </dsp:txXfrm>
    </dsp:sp>
    <dsp:sp modelId="{6C7FD3A7-9EF5-4954-AE0D-BEE41ED9F522}">
      <dsp:nvSpPr>
        <dsp:cNvPr id="0" name=""/>
        <dsp:cNvSpPr/>
      </dsp:nvSpPr>
      <dsp:spPr>
        <a:xfrm>
          <a:off x="9135454" y="1695400"/>
          <a:ext cx="2002243" cy="17072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Tiap</a:t>
          </a:r>
          <a:r>
            <a:rPr lang="en-ID" sz="1500" kern="1200" dirty="0"/>
            <a:t> </a:t>
          </a:r>
          <a:r>
            <a:rPr lang="en-ID" sz="1500" kern="1200" dirty="0" err="1"/>
            <a:t>lokasi</a:t>
          </a:r>
          <a:r>
            <a:rPr lang="en-ID" sz="1500" kern="1200" dirty="0"/>
            <a:t>/</a:t>
          </a:r>
          <a:r>
            <a:rPr lang="en-ID" sz="1500" kern="1200" dirty="0" err="1"/>
            <a:t>cabang</a:t>
          </a:r>
          <a:r>
            <a:rPr lang="en-ID" sz="1500" kern="1200" dirty="0"/>
            <a:t> </a:t>
          </a:r>
          <a:r>
            <a:rPr lang="en-ID" sz="1500" kern="1200" dirty="0" err="1"/>
            <a:t>bisa</a:t>
          </a:r>
          <a:r>
            <a:rPr lang="en-ID" sz="1500" kern="1200" dirty="0"/>
            <a:t> </a:t>
          </a:r>
          <a:r>
            <a:rPr lang="en-ID" sz="1500" kern="1200" dirty="0" err="1"/>
            <a:t>tetap</a:t>
          </a:r>
          <a:r>
            <a:rPr lang="en-ID" sz="1500" kern="1200" dirty="0"/>
            <a:t> </a:t>
          </a:r>
          <a:r>
            <a:rPr lang="en-ID" sz="1500" kern="1200" dirty="0" err="1"/>
            <a:t>beroperasi</a:t>
          </a:r>
          <a:r>
            <a:rPr lang="en-ID" sz="1500" kern="1200" dirty="0"/>
            <a:t> </a:t>
          </a:r>
          <a:r>
            <a:rPr lang="en-ID" sz="1500" kern="1200" dirty="0" err="1"/>
            <a:t>lokal</a:t>
          </a:r>
          <a:r>
            <a:rPr lang="en-ID" sz="1500" kern="1200" dirty="0"/>
            <a:t>, </a:t>
          </a:r>
          <a:r>
            <a:rPr lang="en-ID" sz="1500" kern="1200" dirty="0" err="1"/>
            <a:t>tetapi</a:t>
          </a:r>
          <a:r>
            <a:rPr lang="en-ID" sz="1500" kern="1200" dirty="0"/>
            <a:t> </a:t>
          </a:r>
          <a:r>
            <a:rPr lang="en-ID" sz="1500" kern="1200" dirty="0" err="1"/>
            <a:t>masih</a:t>
          </a:r>
          <a:r>
            <a:rPr lang="en-ID" sz="1500" kern="1200" dirty="0"/>
            <a:t> </a:t>
          </a:r>
          <a:r>
            <a:rPr lang="en-ID" sz="1500" kern="1200" dirty="0" err="1"/>
            <a:t>bagian</a:t>
          </a:r>
          <a:r>
            <a:rPr lang="en-ID" sz="1500" kern="1200" dirty="0"/>
            <a:t> </a:t>
          </a:r>
          <a:r>
            <a:rPr lang="en-ID" sz="1500" kern="1200" dirty="0" err="1"/>
            <a:t>dari</a:t>
          </a:r>
          <a:r>
            <a:rPr lang="en-ID" sz="1500" kern="1200" dirty="0"/>
            <a:t> </a:t>
          </a:r>
          <a:r>
            <a:rPr lang="en-ID" sz="1500" kern="1200" dirty="0" err="1"/>
            <a:t>satu</a:t>
          </a:r>
          <a:r>
            <a:rPr lang="en-ID" sz="1500" kern="1200" dirty="0"/>
            <a:t> </a:t>
          </a:r>
          <a:r>
            <a:rPr lang="en-ID" sz="1500" kern="1200" dirty="0" err="1"/>
            <a:t>sistem</a:t>
          </a:r>
          <a:r>
            <a:rPr lang="en-ID" sz="1500" kern="1200" dirty="0"/>
            <a:t> </a:t>
          </a:r>
          <a:r>
            <a:rPr lang="en-ID" sz="1500" kern="1200" dirty="0" err="1"/>
            <a:t>logis</a:t>
          </a:r>
          <a:r>
            <a:rPr lang="en-ID" sz="1500" kern="1200" dirty="0"/>
            <a:t>.</a:t>
          </a:r>
        </a:p>
      </dsp:txBody>
      <dsp:txXfrm>
        <a:off x="9135454" y="1695400"/>
        <a:ext cx="2002243" cy="1707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BE33F-DDEA-4903-9BB0-39589897667D}">
      <dsp:nvSpPr>
        <dsp:cNvPr id="0" name=""/>
        <dsp:cNvSpPr/>
      </dsp:nvSpPr>
      <dsp:spPr>
        <a:xfrm>
          <a:off x="4097" y="687108"/>
          <a:ext cx="2463840" cy="958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Testing dan Quality Assurance (QA)</a:t>
          </a:r>
          <a:endParaRPr lang="en-ID" sz="1900" kern="1200" dirty="0"/>
        </a:p>
      </dsp:txBody>
      <dsp:txXfrm>
        <a:off x="4097" y="687108"/>
        <a:ext cx="2463840" cy="958140"/>
      </dsp:txXfrm>
    </dsp:sp>
    <dsp:sp modelId="{CA683688-CB2E-4E4F-B340-2DBEEAA96910}">
      <dsp:nvSpPr>
        <dsp:cNvPr id="0" name=""/>
        <dsp:cNvSpPr/>
      </dsp:nvSpPr>
      <dsp:spPr>
        <a:xfrm>
          <a:off x="4097" y="1645248"/>
          <a:ext cx="2463840" cy="23991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900" kern="1200" dirty="0"/>
            <a:t>Salinan basis data </a:t>
          </a:r>
          <a:r>
            <a:rPr lang="en-ID" sz="1900" kern="1200" dirty="0" err="1"/>
            <a:t>produksi</a:t>
          </a:r>
          <a:r>
            <a:rPr lang="en-ID" sz="1900" kern="1200" dirty="0"/>
            <a:t> </a:t>
          </a:r>
          <a:r>
            <a:rPr lang="en-ID" sz="1900" kern="1200" dirty="0" err="1"/>
            <a:t>digunakan</a:t>
          </a:r>
          <a:r>
            <a:rPr lang="en-ID" sz="1900" kern="1200" dirty="0"/>
            <a:t> </a:t>
          </a:r>
          <a:r>
            <a:rPr lang="en-ID" sz="1900" kern="1200" dirty="0" err="1"/>
            <a:t>untuk</a:t>
          </a:r>
          <a:r>
            <a:rPr lang="en-ID" sz="1900" kern="1200" dirty="0"/>
            <a:t> </a:t>
          </a:r>
          <a:r>
            <a:rPr lang="en-ID" sz="1900" kern="1200" dirty="0" err="1"/>
            <a:t>menguji</a:t>
          </a:r>
          <a:r>
            <a:rPr lang="en-ID" sz="1900" kern="1200" dirty="0"/>
            <a:t> </a:t>
          </a:r>
          <a:r>
            <a:rPr lang="en-ID" sz="1900" kern="1200" dirty="0" err="1"/>
            <a:t>fitur</a:t>
          </a:r>
          <a:r>
            <a:rPr lang="en-ID" sz="1900" kern="1200" dirty="0"/>
            <a:t> </a:t>
          </a:r>
          <a:r>
            <a:rPr lang="en-ID" sz="1900" kern="1200" dirty="0" err="1"/>
            <a:t>baru</a:t>
          </a:r>
          <a:r>
            <a:rPr lang="en-ID" sz="1900" kern="1200" dirty="0"/>
            <a:t> </a:t>
          </a:r>
          <a:r>
            <a:rPr lang="en-ID" sz="1900" kern="1200" dirty="0" err="1"/>
            <a:t>tanpa</a:t>
          </a:r>
          <a:r>
            <a:rPr lang="en-ID" sz="1900" kern="1200" dirty="0"/>
            <a:t> </a:t>
          </a:r>
          <a:r>
            <a:rPr lang="en-ID" sz="1900" kern="1200" dirty="0" err="1"/>
            <a:t>mengganggu</a:t>
          </a:r>
          <a:r>
            <a:rPr lang="en-ID" sz="1900" kern="1200" dirty="0"/>
            <a:t> </a:t>
          </a:r>
          <a:r>
            <a:rPr lang="en-ID" sz="1900" kern="1200" dirty="0" err="1"/>
            <a:t>sistem</a:t>
          </a:r>
          <a:r>
            <a:rPr lang="en-ID" sz="1900" kern="1200" dirty="0"/>
            <a:t> </a:t>
          </a:r>
          <a:r>
            <a:rPr lang="en-ID" sz="1900" kern="1200" dirty="0" err="1"/>
            <a:t>operasional</a:t>
          </a:r>
          <a:r>
            <a:rPr lang="en-ID" sz="1900" kern="1200" dirty="0"/>
            <a:t>.</a:t>
          </a:r>
        </a:p>
      </dsp:txBody>
      <dsp:txXfrm>
        <a:off x="4097" y="1645248"/>
        <a:ext cx="2463840" cy="2399129"/>
      </dsp:txXfrm>
    </dsp:sp>
    <dsp:sp modelId="{F7675CFD-85B7-448E-83D8-69C112297336}">
      <dsp:nvSpPr>
        <dsp:cNvPr id="0" name=""/>
        <dsp:cNvSpPr/>
      </dsp:nvSpPr>
      <dsp:spPr>
        <a:xfrm>
          <a:off x="2812876" y="687108"/>
          <a:ext cx="2463840" cy="958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900" kern="1200" dirty="0"/>
            <a:t>Development</a:t>
          </a:r>
        </a:p>
      </dsp:txBody>
      <dsp:txXfrm>
        <a:off x="2812876" y="687108"/>
        <a:ext cx="2463840" cy="958140"/>
      </dsp:txXfrm>
    </dsp:sp>
    <dsp:sp modelId="{5B3A3A1F-C3DE-48CD-A9A1-38112809D10E}">
      <dsp:nvSpPr>
        <dsp:cNvPr id="0" name=""/>
        <dsp:cNvSpPr/>
      </dsp:nvSpPr>
      <dsp:spPr>
        <a:xfrm>
          <a:off x="2812876" y="1645248"/>
          <a:ext cx="2463840" cy="23991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900" kern="1200" dirty="0" err="1"/>
            <a:t>Pengembang</a:t>
          </a:r>
          <a:r>
            <a:rPr lang="en-ID" sz="1900" kern="1200" dirty="0"/>
            <a:t> </a:t>
          </a:r>
          <a:r>
            <a:rPr lang="en-ID" sz="1900" kern="1200" dirty="0" err="1"/>
            <a:t>menggunakan</a:t>
          </a:r>
          <a:r>
            <a:rPr lang="en-ID" sz="1900" kern="1200" dirty="0"/>
            <a:t> </a:t>
          </a:r>
          <a:r>
            <a:rPr lang="en-ID" sz="1900" kern="1200" dirty="0" err="1"/>
            <a:t>salinan</a:t>
          </a:r>
          <a:r>
            <a:rPr lang="en-ID" sz="1900" kern="1200" dirty="0"/>
            <a:t> data yang </a:t>
          </a:r>
          <a:r>
            <a:rPr lang="en-ID" sz="1900" kern="1200" dirty="0" err="1"/>
            <a:t>mendekati</a:t>
          </a:r>
          <a:r>
            <a:rPr lang="en-ID" sz="1900" kern="1200" dirty="0"/>
            <a:t> </a:t>
          </a:r>
          <a:r>
            <a:rPr lang="en-ID" sz="1900" kern="1200" dirty="0" err="1"/>
            <a:t>kondisi</a:t>
          </a:r>
          <a:r>
            <a:rPr lang="en-ID" sz="1900" kern="1200" dirty="0"/>
            <a:t> </a:t>
          </a:r>
          <a:r>
            <a:rPr lang="en-ID" sz="1900" kern="1200" dirty="0" err="1"/>
            <a:t>nyata</a:t>
          </a:r>
          <a:r>
            <a:rPr lang="en-ID" sz="1900" kern="1200" dirty="0"/>
            <a:t> agar </a:t>
          </a:r>
          <a:r>
            <a:rPr lang="en-ID" sz="1900" kern="1200" dirty="0" err="1"/>
            <a:t>pengujian</a:t>
          </a:r>
          <a:r>
            <a:rPr lang="en-ID" sz="1900" kern="1200" dirty="0"/>
            <a:t> </a:t>
          </a:r>
          <a:r>
            <a:rPr lang="en-ID" sz="1900" kern="1200" dirty="0" err="1"/>
            <a:t>aplikasi</a:t>
          </a:r>
          <a:r>
            <a:rPr lang="en-ID" sz="1900" kern="1200" dirty="0"/>
            <a:t> </a:t>
          </a:r>
          <a:r>
            <a:rPr lang="en-ID" sz="1900" kern="1200" dirty="0" err="1"/>
            <a:t>lebih</a:t>
          </a:r>
          <a:r>
            <a:rPr lang="en-ID" sz="1900" kern="1200" dirty="0"/>
            <a:t> </a:t>
          </a:r>
          <a:r>
            <a:rPr lang="en-ID" sz="1900" kern="1200" dirty="0" err="1"/>
            <a:t>representatif</a:t>
          </a:r>
          <a:r>
            <a:rPr lang="en-ID" sz="1900" kern="1200" dirty="0"/>
            <a:t>.</a:t>
          </a:r>
        </a:p>
      </dsp:txBody>
      <dsp:txXfrm>
        <a:off x="2812876" y="1645248"/>
        <a:ext cx="2463840" cy="2399129"/>
      </dsp:txXfrm>
    </dsp:sp>
    <dsp:sp modelId="{FB47B3A1-71EF-416C-89EA-A3369984EEB3}">
      <dsp:nvSpPr>
        <dsp:cNvPr id="0" name=""/>
        <dsp:cNvSpPr/>
      </dsp:nvSpPr>
      <dsp:spPr>
        <a:xfrm>
          <a:off x="5621654" y="687108"/>
          <a:ext cx="2463840" cy="958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900" kern="1200" dirty="0" err="1"/>
            <a:t>Pelaporan</a:t>
          </a:r>
          <a:r>
            <a:rPr lang="en-ID" sz="1900" kern="1200" dirty="0"/>
            <a:t> dan </a:t>
          </a:r>
          <a:r>
            <a:rPr lang="en-ID" sz="1900" kern="1200" dirty="0" err="1"/>
            <a:t>analitik</a:t>
          </a:r>
          <a:endParaRPr lang="en-ID" sz="1900" kern="1200" dirty="0"/>
        </a:p>
      </dsp:txBody>
      <dsp:txXfrm>
        <a:off x="5621654" y="687108"/>
        <a:ext cx="2463840" cy="958140"/>
      </dsp:txXfrm>
    </dsp:sp>
    <dsp:sp modelId="{BE8CD80F-8C71-484F-B455-EC563602DF68}">
      <dsp:nvSpPr>
        <dsp:cNvPr id="0" name=""/>
        <dsp:cNvSpPr/>
      </dsp:nvSpPr>
      <dsp:spPr>
        <a:xfrm>
          <a:off x="5621654" y="1645248"/>
          <a:ext cx="2463840" cy="23991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900" kern="1200" dirty="0"/>
            <a:t>Salinan data </a:t>
          </a:r>
          <a:r>
            <a:rPr lang="en-ID" sz="1900" kern="1200" dirty="0" err="1"/>
            <a:t>tertentu</a:t>
          </a:r>
          <a:r>
            <a:rPr lang="en-ID" sz="1900" kern="1200" dirty="0"/>
            <a:t> </a:t>
          </a:r>
          <a:r>
            <a:rPr lang="en-ID" sz="1900" kern="1200" dirty="0" err="1"/>
            <a:t>digunakan</a:t>
          </a:r>
          <a:r>
            <a:rPr lang="en-ID" sz="1900" kern="1200" dirty="0"/>
            <a:t> </a:t>
          </a:r>
          <a:r>
            <a:rPr lang="en-ID" sz="1900" kern="1200" dirty="0" err="1"/>
            <a:t>untuk</a:t>
          </a:r>
          <a:r>
            <a:rPr lang="en-ID" sz="1900" kern="1200" dirty="0"/>
            <a:t> </a:t>
          </a:r>
          <a:r>
            <a:rPr lang="en-ID" sz="1900" kern="1200" dirty="0" err="1"/>
            <a:t>pelaporan</a:t>
          </a:r>
          <a:r>
            <a:rPr lang="en-ID" sz="1900" kern="1200" dirty="0"/>
            <a:t> </a:t>
          </a:r>
          <a:r>
            <a:rPr lang="en-ID" sz="1900" kern="1200" dirty="0" err="1"/>
            <a:t>periodik</a:t>
          </a:r>
          <a:r>
            <a:rPr lang="en-ID" sz="1900" kern="1200" dirty="0"/>
            <a:t> </a:t>
          </a:r>
          <a:r>
            <a:rPr lang="en-ID" sz="1900" kern="1200" dirty="0" err="1"/>
            <a:t>atau</a:t>
          </a:r>
          <a:r>
            <a:rPr lang="en-ID" sz="1900" kern="1200" dirty="0"/>
            <a:t> </a:t>
          </a:r>
          <a:r>
            <a:rPr lang="en-ID" sz="1900" kern="1200" dirty="0" err="1"/>
            <a:t>analitik</a:t>
          </a:r>
          <a:r>
            <a:rPr lang="en-ID" sz="1900" kern="1200" dirty="0"/>
            <a:t> </a:t>
          </a:r>
          <a:r>
            <a:rPr lang="en-ID" sz="1900" kern="1200" dirty="0" err="1"/>
            <a:t>tanpa</a:t>
          </a:r>
          <a:r>
            <a:rPr lang="en-ID" sz="1900" kern="1200" dirty="0"/>
            <a:t> </a:t>
          </a:r>
          <a:r>
            <a:rPr lang="en-ID" sz="1900" kern="1200" dirty="0" err="1"/>
            <a:t>membebani</a:t>
          </a:r>
          <a:r>
            <a:rPr lang="en-ID" sz="1900" kern="1200" dirty="0"/>
            <a:t> </a:t>
          </a:r>
          <a:r>
            <a:rPr lang="en-ID" sz="1900" kern="1200" dirty="0" err="1"/>
            <a:t>sistem</a:t>
          </a:r>
          <a:r>
            <a:rPr lang="en-ID" sz="1900" kern="1200" dirty="0"/>
            <a:t> </a:t>
          </a:r>
          <a:r>
            <a:rPr lang="en-ID" sz="1900" kern="1200" dirty="0" err="1"/>
            <a:t>transaksi</a:t>
          </a:r>
          <a:r>
            <a:rPr lang="en-ID" sz="1900" kern="1200" dirty="0"/>
            <a:t>.</a:t>
          </a:r>
        </a:p>
      </dsp:txBody>
      <dsp:txXfrm>
        <a:off x="5621654" y="1645248"/>
        <a:ext cx="2463840" cy="2399129"/>
      </dsp:txXfrm>
    </dsp:sp>
    <dsp:sp modelId="{6D5DD944-7D2E-4CF8-8FD4-636CCB6C3953}">
      <dsp:nvSpPr>
        <dsp:cNvPr id="0" name=""/>
        <dsp:cNvSpPr/>
      </dsp:nvSpPr>
      <dsp:spPr>
        <a:xfrm>
          <a:off x="8430433" y="687108"/>
          <a:ext cx="2463840" cy="958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900" kern="1200" dirty="0" err="1"/>
            <a:t>Arsip</a:t>
          </a:r>
          <a:r>
            <a:rPr lang="en-ID" sz="1900" kern="1200" dirty="0"/>
            <a:t> dan backup snapshot</a:t>
          </a:r>
        </a:p>
      </dsp:txBody>
      <dsp:txXfrm>
        <a:off x="8430433" y="687108"/>
        <a:ext cx="2463840" cy="958140"/>
      </dsp:txXfrm>
    </dsp:sp>
    <dsp:sp modelId="{FCE35876-1880-48F2-AAD4-D0D0E63466A2}">
      <dsp:nvSpPr>
        <dsp:cNvPr id="0" name=""/>
        <dsp:cNvSpPr/>
      </dsp:nvSpPr>
      <dsp:spPr>
        <a:xfrm>
          <a:off x="8430433" y="1645248"/>
          <a:ext cx="2463840" cy="23991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900" kern="1200" dirty="0" err="1"/>
            <a:t>Menyimpan</a:t>
          </a:r>
          <a:r>
            <a:rPr lang="en-ID" sz="1900" kern="1200" dirty="0"/>
            <a:t> snapshot basis data </a:t>
          </a:r>
          <a:r>
            <a:rPr lang="en-ID" sz="1900" kern="1200" dirty="0" err="1"/>
            <a:t>dalam</a:t>
          </a:r>
          <a:r>
            <a:rPr lang="en-ID" sz="1900" kern="1200" dirty="0"/>
            <a:t> </a:t>
          </a:r>
          <a:r>
            <a:rPr lang="en-ID" sz="1900" kern="1200" dirty="0" err="1"/>
            <a:t>periode</a:t>
          </a:r>
          <a:r>
            <a:rPr lang="en-ID" sz="1900" kern="1200" dirty="0"/>
            <a:t> </a:t>
          </a:r>
          <a:r>
            <a:rPr lang="en-ID" sz="1900" kern="1200" dirty="0" err="1"/>
            <a:t>tertentu</a:t>
          </a:r>
          <a:r>
            <a:rPr lang="en-ID" sz="1900" kern="1200" dirty="0"/>
            <a:t> </a:t>
          </a:r>
          <a:r>
            <a:rPr lang="en-ID" sz="1900" kern="1200" dirty="0" err="1"/>
            <a:t>untuk</a:t>
          </a:r>
          <a:r>
            <a:rPr lang="en-ID" sz="1900" kern="1200" dirty="0"/>
            <a:t> </a:t>
          </a:r>
          <a:r>
            <a:rPr lang="en-ID" sz="1900" kern="1200" dirty="0" err="1"/>
            <a:t>keperluan</a:t>
          </a:r>
          <a:r>
            <a:rPr lang="en-ID" sz="1900" kern="1200" dirty="0"/>
            <a:t> audit dan </a:t>
          </a:r>
          <a:r>
            <a:rPr lang="en-ID" sz="1900" kern="1200" dirty="0" err="1"/>
            <a:t>pemulihan</a:t>
          </a:r>
          <a:r>
            <a:rPr lang="en-ID" sz="1900" kern="1200" dirty="0"/>
            <a:t>.</a:t>
          </a:r>
        </a:p>
      </dsp:txBody>
      <dsp:txXfrm>
        <a:off x="8430433" y="1645248"/>
        <a:ext cx="2463840" cy="23991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774667-A32F-4254-9942-59B2A85BC51A}">
      <dsp:nvSpPr>
        <dsp:cNvPr id="0" name=""/>
        <dsp:cNvSpPr/>
      </dsp:nvSpPr>
      <dsp:spPr>
        <a:xfrm>
          <a:off x="0" y="83988"/>
          <a:ext cx="8824913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600" kern="1200" dirty="0"/>
            <a:t>Tidak </a:t>
          </a:r>
          <a:r>
            <a:rPr lang="en-ID" sz="2600" kern="1200" dirty="0" err="1"/>
            <a:t>selalu</a:t>
          </a:r>
          <a:r>
            <a:rPr lang="en-ID" sz="2600" kern="1200" dirty="0"/>
            <a:t> real-time; </a:t>
          </a:r>
          <a:r>
            <a:rPr lang="en-ID" sz="2600" kern="1200" dirty="0" err="1"/>
            <a:t>bisa</a:t>
          </a:r>
          <a:r>
            <a:rPr lang="en-ID" sz="2600" kern="1200" dirty="0"/>
            <a:t> </a:t>
          </a:r>
          <a:r>
            <a:rPr lang="en-ID" sz="2600" kern="1200" dirty="0" err="1"/>
            <a:t>berkala</a:t>
          </a:r>
          <a:r>
            <a:rPr lang="en-ID" sz="2600" kern="1200" dirty="0"/>
            <a:t> </a:t>
          </a:r>
          <a:r>
            <a:rPr lang="en-ID" sz="2600" kern="1200" dirty="0" err="1"/>
            <a:t>atau</a:t>
          </a:r>
          <a:r>
            <a:rPr lang="en-ID" sz="2600" kern="1200" dirty="0"/>
            <a:t> manual</a:t>
          </a:r>
        </a:p>
      </dsp:txBody>
      <dsp:txXfrm>
        <a:off x="50420" y="134408"/>
        <a:ext cx="8724073" cy="932014"/>
      </dsp:txXfrm>
    </dsp:sp>
    <dsp:sp modelId="{69E67BA9-FD0E-4AA0-96ED-9E6546DB9EBF}">
      <dsp:nvSpPr>
        <dsp:cNvPr id="0" name=""/>
        <dsp:cNvSpPr/>
      </dsp:nvSpPr>
      <dsp:spPr>
        <a:xfrm>
          <a:off x="0" y="1191722"/>
          <a:ext cx="8824913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600" kern="1200"/>
            <a:t>Salinan biasanya berdiri sendiri dan boleh tertinggal dari basis data utama</a:t>
          </a:r>
          <a:endParaRPr lang="en-ID" sz="2600" kern="1200" dirty="0"/>
        </a:p>
      </dsp:txBody>
      <dsp:txXfrm>
        <a:off x="50420" y="1242142"/>
        <a:ext cx="8724073" cy="932014"/>
      </dsp:txXfrm>
    </dsp:sp>
    <dsp:sp modelId="{C4190DE4-AE99-473E-838A-BE283A1897BC}">
      <dsp:nvSpPr>
        <dsp:cNvPr id="0" name=""/>
        <dsp:cNvSpPr/>
      </dsp:nvSpPr>
      <dsp:spPr>
        <a:xfrm>
          <a:off x="0" y="2299457"/>
          <a:ext cx="8824913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Fokus pada ketersediaan salinan untuk keperluan tertentu, misalnya </a:t>
          </a:r>
          <a:r>
            <a:rPr lang="en-ID" sz="2600" kern="1200" dirty="0" err="1"/>
            <a:t>kemudahan</a:t>
          </a:r>
          <a:r>
            <a:rPr lang="en-ID" sz="2600" kern="1200" dirty="0"/>
            <a:t> uji </a:t>
          </a:r>
          <a:r>
            <a:rPr lang="en-ID" sz="2600" kern="1200" dirty="0" err="1"/>
            <a:t>coba</a:t>
          </a:r>
          <a:r>
            <a:rPr lang="en-ID" sz="2600" kern="1200" dirty="0"/>
            <a:t>, </a:t>
          </a:r>
          <a:r>
            <a:rPr lang="en-ID" sz="2600" kern="1200" dirty="0" err="1"/>
            <a:t>keamanan</a:t>
          </a:r>
          <a:endParaRPr lang="en-ID" sz="2600" kern="1200" dirty="0"/>
        </a:p>
      </dsp:txBody>
      <dsp:txXfrm>
        <a:off x="50420" y="2349877"/>
        <a:ext cx="8724073" cy="9320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03AF1-8A05-4FFC-89C7-6B5F0900F72A}">
      <dsp:nvSpPr>
        <dsp:cNvPr id="0" name=""/>
        <dsp:cNvSpPr/>
      </dsp:nvSpPr>
      <dsp:spPr>
        <a:xfrm>
          <a:off x="-3861539" y="-593003"/>
          <a:ext cx="4602307" cy="4602307"/>
        </a:xfrm>
        <a:prstGeom prst="blockArc">
          <a:avLst>
            <a:gd name="adj1" fmla="val 18900000"/>
            <a:gd name="adj2" fmla="val 2700000"/>
            <a:gd name="adj3" fmla="val 469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CDEF8-99BC-466F-BC0D-74A834C02F0A}">
      <dsp:nvSpPr>
        <dsp:cNvPr id="0" name=""/>
        <dsp:cNvSpPr/>
      </dsp:nvSpPr>
      <dsp:spPr>
        <a:xfrm>
          <a:off x="388230" y="262645"/>
          <a:ext cx="8391726" cy="52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166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duplikasi</a:t>
          </a:r>
          <a:r>
            <a:rPr lang="en-ID" sz="2700" kern="1200" dirty="0"/>
            <a:t> </a:t>
          </a:r>
          <a:r>
            <a:rPr lang="en-ID" sz="2700" kern="1200" dirty="0" err="1"/>
            <a:t>untuk</a:t>
          </a:r>
          <a:r>
            <a:rPr lang="en-ID" sz="2700" kern="1200" dirty="0"/>
            <a:t> test</a:t>
          </a:r>
        </a:p>
      </dsp:txBody>
      <dsp:txXfrm>
        <a:off x="388230" y="262645"/>
        <a:ext cx="8391726" cy="525563"/>
      </dsp:txXfrm>
    </dsp:sp>
    <dsp:sp modelId="{45D8CD48-AA6F-4659-B6F4-4E2F1764B917}">
      <dsp:nvSpPr>
        <dsp:cNvPr id="0" name=""/>
        <dsp:cNvSpPr/>
      </dsp:nvSpPr>
      <dsp:spPr>
        <a:xfrm>
          <a:off x="59752" y="196949"/>
          <a:ext cx="656954" cy="656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7DAFC-A20D-450D-A447-8EBB6003D460}">
      <dsp:nvSpPr>
        <dsp:cNvPr id="0" name=""/>
        <dsp:cNvSpPr/>
      </dsp:nvSpPr>
      <dsp:spPr>
        <a:xfrm>
          <a:off x="689547" y="1051127"/>
          <a:ext cx="8090408" cy="52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166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duplikasi</a:t>
          </a:r>
          <a:r>
            <a:rPr lang="en-ID" sz="2700" kern="1200" dirty="0"/>
            <a:t> </a:t>
          </a:r>
          <a:r>
            <a:rPr lang="en-ID" sz="2700" kern="1200" dirty="0" err="1"/>
            <a:t>untuk</a:t>
          </a:r>
          <a:r>
            <a:rPr lang="en-ID" sz="2700" kern="1200" dirty="0"/>
            <a:t> data warehouse</a:t>
          </a:r>
        </a:p>
      </dsp:txBody>
      <dsp:txXfrm>
        <a:off x="689547" y="1051127"/>
        <a:ext cx="8090408" cy="525563"/>
      </dsp:txXfrm>
    </dsp:sp>
    <dsp:sp modelId="{03AB78CF-28FD-4C41-801B-0AB312FC413F}">
      <dsp:nvSpPr>
        <dsp:cNvPr id="0" name=""/>
        <dsp:cNvSpPr/>
      </dsp:nvSpPr>
      <dsp:spPr>
        <a:xfrm>
          <a:off x="361070" y="985431"/>
          <a:ext cx="656954" cy="656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C8CE55-E21B-474F-84DC-D255D5400DFE}">
      <dsp:nvSpPr>
        <dsp:cNvPr id="0" name=""/>
        <dsp:cNvSpPr/>
      </dsp:nvSpPr>
      <dsp:spPr>
        <a:xfrm>
          <a:off x="689547" y="1839609"/>
          <a:ext cx="8090408" cy="52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166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duplikasi</a:t>
          </a:r>
          <a:r>
            <a:rPr lang="en-ID" sz="2700" kern="1200" dirty="0"/>
            <a:t> </a:t>
          </a:r>
          <a:r>
            <a:rPr lang="en-ID" sz="2700" kern="1200" dirty="0" err="1"/>
            <a:t>untuk</a:t>
          </a:r>
          <a:r>
            <a:rPr lang="en-ID" sz="2700" kern="1200" dirty="0"/>
            <a:t> </a:t>
          </a:r>
          <a:r>
            <a:rPr lang="en-ID" sz="2700" kern="1200" dirty="0" err="1"/>
            <a:t>analitik</a:t>
          </a:r>
          <a:endParaRPr lang="en-ID" sz="2700" kern="1200" dirty="0"/>
        </a:p>
      </dsp:txBody>
      <dsp:txXfrm>
        <a:off x="689547" y="1839609"/>
        <a:ext cx="8090408" cy="525563"/>
      </dsp:txXfrm>
    </dsp:sp>
    <dsp:sp modelId="{7D46C5AB-9865-4F48-8DEF-737C029BE4CD}">
      <dsp:nvSpPr>
        <dsp:cNvPr id="0" name=""/>
        <dsp:cNvSpPr/>
      </dsp:nvSpPr>
      <dsp:spPr>
        <a:xfrm>
          <a:off x="361070" y="1773913"/>
          <a:ext cx="656954" cy="656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2EDDA1-56C8-4C0E-A4C9-287EA63214CB}">
      <dsp:nvSpPr>
        <dsp:cNvPr id="0" name=""/>
        <dsp:cNvSpPr/>
      </dsp:nvSpPr>
      <dsp:spPr>
        <a:xfrm>
          <a:off x="388230" y="2628091"/>
          <a:ext cx="8391726" cy="52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7166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duplikasi</a:t>
          </a:r>
          <a:r>
            <a:rPr lang="en-ID" sz="2700" kern="1200" dirty="0"/>
            <a:t> </a:t>
          </a:r>
          <a:r>
            <a:rPr lang="en-ID" sz="2700" kern="1200" dirty="0" err="1"/>
            <a:t>untuk</a:t>
          </a:r>
          <a:r>
            <a:rPr lang="en-ID" sz="2700" kern="1200" dirty="0"/>
            <a:t> backup dan </a:t>
          </a:r>
          <a:r>
            <a:rPr lang="en-ID" sz="2700" kern="1200" dirty="0" err="1"/>
            <a:t>arsip</a:t>
          </a:r>
          <a:endParaRPr lang="en-ID" sz="2700" kern="1200" dirty="0"/>
        </a:p>
      </dsp:txBody>
      <dsp:txXfrm>
        <a:off x="388230" y="2628091"/>
        <a:ext cx="8391726" cy="525563"/>
      </dsp:txXfrm>
    </dsp:sp>
    <dsp:sp modelId="{761C5D6F-F3BD-4BCB-87AE-C0B289B680FA}">
      <dsp:nvSpPr>
        <dsp:cNvPr id="0" name=""/>
        <dsp:cNvSpPr/>
      </dsp:nvSpPr>
      <dsp:spPr>
        <a:xfrm>
          <a:off x="59752" y="2562395"/>
          <a:ext cx="656954" cy="656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2EAF8-D715-4D62-9E9E-3F5E5D2DBE15}">
      <dsp:nvSpPr>
        <dsp:cNvPr id="0" name=""/>
        <dsp:cNvSpPr/>
      </dsp:nvSpPr>
      <dsp:spPr>
        <a:xfrm>
          <a:off x="2453186" y="494"/>
          <a:ext cx="8988589" cy="19285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kern="1200" dirty="0" err="1"/>
            <a:t>Potensi</a:t>
          </a:r>
          <a:r>
            <a:rPr lang="en-ID" sz="2000" kern="1200" dirty="0"/>
            <a:t> </a:t>
          </a:r>
          <a:r>
            <a:rPr lang="en-ID" sz="2000" kern="1200" dirty="0" err="1"/>
            <a:t>kebocoran</a:t>
          </a:r>
          <a:r>
            <a:rPr lang="en-ID" sz="2000" kern="1200" dirty="0"/>
            <a:t> data </a:t>
          </a:r>
          <a:r>
            <a:rPr lang="en-ID" sz="2000" kern="1200" dirty="0" err="1"/>
            <a:t>jika</a:t>
          </a:r>
          <a:r>
            <a:rPr lang="en-ID" sz="2000" kern="1200" dirty="0"/>
            <a:t> </a:t>
          </a:r>
          <a:r>
            <a:rPr lang="en-ID" sz="2000" kern="1200" dirty="0" err="1"/>
            <a:t>salinan</a:t>
          </a:r>
          <a:r>
            <a:rPr lang="en-ID" sz="2000" kern="1200" dirty="0"/>
            <a:t> </a:t>
          </a:r>
          <a:r>
            <a:rPr lang="en-ID" sz="2000" kern="1200" dirty="0" err="1"/>
            <a:t>digunakan</a:t>
          </a:r>
          <a:r>
            <a:rPr lang="en-ID" sz="2000" kern="1200" dirty="0"/>
            <a:t> di </a:t>
          </a:r>
          <a:r>
            <a:rPr lang="en-ID" sz="2000" kern="1200" dirty="0" err="1"/>
            <a:t>lingkungan</a:t>
          </a:r>
          <a:r>
            <a:rPr lang="en-ID" sz="2000" kern="1200" dirty="0"/>
            <a:t> </a:t>
          </a:r>
          <a:r>
            <a:rPr lang="en-ID" sz="2000" kern="1200" dirty="0" err="1"/>
            <a:t>pengujian</a:t>
          </a:r>
          <a:r>
            <a:rPr lang="en-ID" sz="2000" kern="1200" dirty="0"/>
            <a:t> </a:t>
          </a:r>
          <a:r>
            <a:rPr lang="en-ID" sz="2000" kern="1200" dirty="0" err="1"/>
            <a:t>tanpa</a:t>
          </a:r>
          <a:r>
            <a:rPr lang="en-ID" sz="2000" kern="1200" dirty="0"/>
            <a:t> </a:t>
          </a:r>
          <a:r>
            <a:rPr lang="en-ID" sz="2000" kern="1200" dirty="0" err="1"/>
            <a:t>proteksi</a:t>
          </a:r>
          <a:r>
            <a:rPr lang="en-ID" sz="2000" kern="1200" dirty="0"/>
            <a:t>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kern="1200" dirty="0" err="1"/>
            <a:t>Inkonsistensi</a:t>
          </a:r>
          <a:r>
            <a:rPr lang="en-ID" sz="2000" kern="1200" dirty="0"/>
            <a:t> </a:t>
          </a:r>
          <a:r>
            <a:rPr lang="en-ID" sz="2000" kern="1200" dirty="0" err="1"/>
            <a:t>informasi</a:t>
          </a:r>
          <a:r>
            <a:rPr lang="en-ID" sz="2000" kern="1200" dirty="0"/>
            <a:t> </a:t>
          </a:r>
          <a:r>
            <a:rPr lang="en-ID" sz="2000" kern="1200" dirty="0" err="1"/>
            <a:t>jika</a:t>
          </a:r>
          <a:r>
            <a:rPr lang="en-ID" sz="2000" kern="1200" dirty="0"/>
            <a:t> </a:t>
          </a:r>
          <a:r>
            <a:rPr lang="en-ID" sz="2000" kern="1200" dirty="0" err="1"/>
            <a:t>salinan</a:t>
          </a:r>
          <a:r>
            <a:rPr lang="en-ID" sz="2000" kern="1200" dirty="0"/>
            <a:t> </a:t>
          </a:r>
          <a:r>
            <a:rPr lang="en-ID" sz="2000" kern="1200" dirty="0" err="1"/>
            <a:t>terlalu</a:t>
          </a:r>
          <a:r>
            <a:rPr lang="en-ID" sz="2000" kern="1200" dirty="0"/>
            <a:t> lama </a:t>
          </a:r>
          <a:r>
            <a:rPr lang="en-ID" sz="2000" kern="1200" dirty="0" err="1"/>
            <a:t>tidak</a:t>
          </a:r>
          <a:r>
            <a:rPr lang="en-ID" sz="2000" kern="1200" dirty="0"/>
            <a:t> </a:t>
          </a:r>
          <a:r>
            <a:rPr lang="en-ID" sz="2000" kern="1200" dirty="0" err="1"/>
            <a:t>diperbarui</a:t>
          </a:r>
          <a:r>
            <a:rPr lang="en-ID" sz="2000" kern="1200" dirty="0"/>
            <a:t>.</a:t>
          </a:r>
        </a:p>
      </dsp:txBody>
      <dsp:txXfrm>
        <a:off x="2453186" y="241566"/>
        <a:ext cx="8265372" cy="1446434"/>
      </dsp:txXfrm>
    </dsp:sp>
    <dsp:sp modelId="{3B96861B-0ECA-4BEC-8120-DA75A3D3DFA3}">
      <dsp:nvSpPr>
        <dsp:cNvPr id="0" name=""/>
        <dsp:cNvSpPr/>
      </dsp:nvSpPr>
      <dsp:spPr>
        <a:xfrm>
          <a:off x="83918" y="494"/>
          <a:ext cx="2369267" cy="19285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Resiko</a:t>
          </a:r>
          <a:endParaRPr lang="en-ID" sz="4100" kern="1200" dirty="0"/>
        </a:p>
      </dsp:txBody>
      <dsp:txXfrm>
        <a:off x="178063" y="94639"/>
        <a:ext cx="2180977" cy="1740288"/>
      </dsp:txXfrm>
    </dsp:sp>
    <dsp:sp modelId="{E36BD3DF-E281-4BAF-B33E-8B4EA6CA45DE}">
      <dsp:nvSpPr>
        <dsp:cNvPr id="0" name=""/>
        <dsp:cNvSpPr/>
      </dsp:nvSpPr>
      <dsp:spPr>
        <a:xfrm>
          <a:off x="2498655" y="2121930"/>
          <a:ext cx="8943016" cy="19285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Melakukan masking atau anonimisasi data sensitif pada salinan</a:t>
          </a:r>
          <a:endParaRPr lang="en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000" kern="1200" dirty="0"/>
            <a:t>Mengatur jadwal pembaruan salinan sesuai kebutuhan bisnis.</a:t>
          </a:r>
          <a:endParaRPr lang="en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n-NO" sz="2000" kern="1200" dirty="0"/>
            <a:t>Mendokumentasikan perbedaan antara data produksi dan data salinan.</a:t>
          </a:r>
          <a:endParaRPr lang="en-ID" sz="2000" kern="1200" dirty="0"/>
        </a:p>
      </dsp:txBody>
      <dsp:txXfrm>
        <a:off x="2498655" y="2363002"/>
        <a:ext cx="8219799" cy="1446434"/>
      </dsp:txXfrm>
    </dsp:sp>
    <dsp:sp modelId="{6E9EEB6C-AD39-4EAC-B219-75543D27BE61}">
      <dsp:nvSpPr>
        <dsp:cNvPr id="0" name=""/>
        <dsp:cNvSpPr/>
      </dsp:nvSpPr>
      <dsp:spPr>
        <a:xfrm>
          <a:off x="84022" y="2121930"/>
          <a:ext cx="2414632" cy="19285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Praktek</a:t>
          </a:r>
          <a:r>
            <a:rPr lang="en-US" sz="4100" kern="1200" dirty="0"/>
            <a:t> Baik</a:t>
          </a:r>
          <a:endParaRPr lang="en-ID" sz="4100" kern="1200" dirty="0"/>
        </a:p>
      </dsp:txBody>
      <dsp:txXfrm>
        <a:off x="178167" y="2216075"/>
        <a:ext cx="2226342" cy="17402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E34AF-1D0F-4DFC-BC18-8CF0E4A52DDC}">
      <dsp:nvSpPr>
        <dsp:cNvPr id="0" name=""/>
        <dsp:cNvSpPr/>
      </dsp:nvSpPr>
      <dsp:spPr>
        <a:xfrm>
          <a:off x="0" y="2045"/>
          <a:ext cx="96968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867FA8-3C08-4524-BA9C-F589278961CE}">
      <dsp:nvSpPr>
        <dsp:cNvPr id="0" name=""/>
        <dsp:cNvSpPr/>
      </dsp:nvSpPr>
      <dsp:spPr>
        <a:xfrm>
          <a:off x="0" y="2045"/>
          <a:ext cx="1939377" cy="1395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Single-master / Primary–Replica</a:t>
          </a:r>
        </a:p>
      </dsp:txBody>
      <dsp:txXfrm>
        <a:off x="0" y="2045"/>
        <a:ext cx="1939377" cy="1395045"/>
      </dsp:txXfrm>
    </dsp:sp>
    <dsp:sp modelId="{E2793452-E1E7-41EF-8215-AA0BE916B315}">
      <dsp:nvSpPr>
        <dsp:cNvPr id="0" name=""/>
        <dsp:cNvSpPr/>
      </dsp:nvSpPr>
      <dsp:spPr>
        <a:xfrm>
          <a:off x="2084831" y="23843"/>
          <a:ext cx="7612057" cy="435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/>
            <a:t>Ada </a:t>
          </a:r>
          <a:r>
            <a:rPr lang="en-ID" sz="1400" kern="1200" dirty="0" err="1"/>
            <a:t>satu</a:t>
          </a:r>
          <a:r>
            <a:rPr lang="en-ID" sz="1400" kern="1200" dirty="0"/>
            <a:t> node </a:t>
          </a:r>
          <a:r>
            <a:rPr lang="en-ID" sz="1400" kern="1200" dirty="0" err="1"/>
            <a:t>utama</a:t>
          </a:r>
          <a:r>
            <a:rPr lang="en-ID" sz="1400" kern="1200" dirty="0"/>
            <a:t> (master/primary) yang </a:t>
          </a:r>
          <a:r>
            <a:rPr lang="en-ID" sz="1400" kern="1200" dirty="0" err="1"/>
            <a:t>menerima</a:t>
          </a:r>
          <a:r>
            <a:rPr lang="en-ID" sz="1400" kern="1200" dirty="0"/>
            <a:t> write (INSERT/UPDATE/DELETE).</a:t>
          </a:r>
        </a:p>
      </dsp:txBody>
      <dsp:txXfrm>
        <a:off x="2084831" y="23843"/>
        <a:ext cx="7612057" cy="435951"/>
      </dsp:txXfrm>
    </dsp:sp>
    <dsp:sp modelId="{3090276D-BA34-473E-8DB5-9C15CFC71F8F}">
      <dsp:nvSpPr>
        <dsp:cNvPr id="0" name=""/>
        <dsp:cNvSpPr/>
      </dsp:nvSpPr>
      <dsp:spPr>
        <a:xfrm>
          <a:off x="1939377" y="459794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0E58DE-23A7-4C38-8900-D7E55E0D0B93}">
      <dsp:nvSpPr>
        <dsp:cNvPr id="0" name=""/>
        <dsp:cNvSpPr/>
      </dsp:nvSpPr>
      <dsp:spPr>
        <a:xfrm>
          <a:off x="2084831" y="481592"/>
          <a:ext cx="7612057" cy="435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Satu atau lebih node lain (replica/secondary) menerima salinan perubahan dari master.</a:t>
          </a:r>
          <a:endParaRPr lang="en-ID" sz="1400" kern="1200" dirty="0"/>
        </a:p>
      </dsp:txBody>
      <dsp:txXfrm>
        <a:off x="2084831" y="481592"/>
        <a:ext cx="7612057" cy="435951"/>
      </dsp:txXfrm>
    </dsp:sp>
    <dsp:sp modelId="{43BD4ACF-A10E-4268-9EDE-C37DCD5C9D93}">
      <dsp:nvSpPr>
        <dsp:cNvPr id="0" name=""/>
        <dsp:cNvSpPr/>
      </dsp:nvSpPr>
      <dsp:spPr>
        <a:xfrm>
          <a:off x="1939377" y="917544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09F62-784B-4719-BEAE-8765BFA01DBF}">
      <dsp:nvSpPr>
        <dsp:cNvPr id="0" name=""/>
        <dsp:cNvSpPr/>
      </dsp:nvSpPr>
      <dsp:spPr>
        <a:xfrm>
          <a:off x="2084831" y="939341"/>
          <a:ext cx="7612057" cy="435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/>
            <a:t>Read </a:t>
          </a:r>
          <a:r>
            <a:rPr lang="en-ID" sz="1400" kern="1200" dirty="0" err="1"/>
            <a:t>bisa</a:t>
          </a:r>
          <a:r>
            <a:rPr lang="en-ID" sz="1400" kern="1200" dirty="0"/>
            <a:t> </a:t>
          </a:r>
          <a:r>
            <a:rPr lang="en-ID" sz="1400" kern="1200" dirty="0" err="1"/>
            <a:t>dibagi</a:t>
          </a:r>
          <a:r>
            <a:rPr lang="en-ID" sz="1400" kern="1200" dirty="0"/>
            <a:t>: </a:t>
          </a:r>
          <a:r>
            <a:rPr lang="en-ID" sz="1400" kern="1200" dirty="0" err="1"/>
            <a:t>transaksi</a:t>
          </a:r>
          <a:r>
            <a:rPr lang="en-ID" sz="1400" kern="1200" dirty="0"/>
            <a:t> </a:t>
          </a:r>
          <a:r>
            <a:rPr lang="en-ID" sz="1400" kern="1200" dirty="0" err="1"/>
            <a:t>penting</a:t>
          </a:r>
          <a:r>
            <a:rPr lang="en-ID" sz="1400" kern="1200" dirty="0"/>
            <a:t>: </a:t>
          </a:r>
          <a:r>
            <a:rPr lang="en-ID" sz="1400" kern="1200" dirty="0" err="1"/>
            <a:t>ke</a:t>
          </a:r>
          <a:r>
            <a:rPr lang="en-ID" sz="1400" kern="1200" dirty="0"/>
            <a:t> master; </a:t>
          </a:r>
          <a:r>
            <a:rPr lang="en-ID" sz="1400" kern="1200" dirty="0" err="1"/>
            <a:t>laporan</a:t>
          </a:r>
          <a:r>
            <a:rPr lang="en-ID" sz="1400" kern="1200" dirty="0"/>
            <a:t> / query </a:t>
          </a:r>
          <a:r>
            <a:rPr lang="en-ID" sz="1400" kern="1200" dirty="0" err="1"/>
            <a:t>berat</a:t>
          </a:r>
          <a:r>
            <a:rPr lang="en-ID" sz="1400" kern="1200" dirty="0"/>
            <a:t>: </a:t>
          </a:r>
          <a:r>
            <a:rPr lang="en-ID" sz="1400" kern="1200" dirty="0" err="1"/>
            <a:t>ke</a:t>
          </a:r>
          <a:r>
            <a:rPr lang="en-ID" sz="1400" kern="1200" dirty="0"/>
            <a:t> replica</a:t>
          </a:r>
        </a:p>
      </dsp:txBody>
      <dsp:txXfrm>
        <a:off x="2084831" y="939341"/>
        <a:ext cx="7612057" cy="435951"/>
      </dsp:txXfrm>
    </dsp:sp>
    <dsp:sp modelId="{B76D0630-5539-46D9-AA9B-768EA21801F1}">
      <dsp:nvSpPr>
        <dsp:cNvPr id="0" name=""/>
        <dsp:cNvSpPr/>
      </dsp:nvSpPr>
      <dsp:spPr>
        <a:xfrm>
          <a:off x="1939377" y="1375293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076EF0-0D03-4B96-9910-9D095137707B}">
      <dsp:nvSpPr>
        <dsp:cNvPr id="0" name=""/>
        <dsp:cNvSpPr/>
      </dsp:nvSpPr>
      <dsp:spPr>
        <a:xfrm>
          <a:off x="0" y="1397091"/>
          <a:ext cx="96968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D285B-3ED3-4454-BE5E-D3DC0BEE1E28}">
      <dsp:nvSpPr>
        <dsp:cNvPr id="0" name=""/>
        <dsp:cNvSpPr/>
      </dsp:nvSpPr>
      <dsp:spPr>
        <a:xfrm>
          <a:off x="0" y="1397091"/>
          <a:ext cx="1939377" cy="1395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Multi-master replication</a:t>
          </a:r>
        </a:p>
      </dsp:txBody>
      <dsp:txXfrm>
        <a:off x="0" y="1397091"/>
        <a:ext cx="1939377" cy="1395045"/>
      </dsp:txXfrm>
    </dsp:sp>
    <dsp:sp modelId="{03100732-9A6E-4FE5-AEB0-C19BC6B27E4C}">
      <dsp:nvSpPr>
        <dsp:cNvPr id="0" name=""/>
        <dsp:cNvSpPr/>
      </dsp:nvSpPr>
      <dsp:spPr>
        <a:xfrm>
          <a:off x="2084831" y="1429515"/>
          <a:ext cx="7612057" cy="648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 err="1"/>
            <a:t>Beberapa</a:t>
          </a:r>
          <a:r>
            <a:rPr lang="en-ID" sz="1400" kern="1200" dirty="0"/>
            <a:t> node </a:t>
          </a:r>
          <a:r>
            <a:rPr lang="en-ID" sz="1400" kern="1200" dirty="0" err="1"/>
            <a:t>bisa</a:t>
          </a:r>
          <a:r>
            <a:rPr lang="en-ID" sz="1400" kern="1200" dirty="0"/>
            <a:t> </a:t>
          </a:r>
          <a:r>
            <a:rPr lang="en-ID" sz="1400" kern="1200" dirty="0" err="1"/>
            <a:t>menerima</a:t>
          </a:r>
          <a:r>
            <a:rPr lang="en-ID" sz="1400" kern="1200" dirty="0"/>
            <a:t> write</a:t>
          </a:r>
        </a:p>
      </dsp:txBody>
      <dsp:txXfrm>
        <a:off x="2084831" y="1429515"/>
        <a:ext cx="7612057" cy="648478"/>
      </dsp:txXfrm>
    </dsp:sp>
    <dsp:sp modelId="{8A6B504E-1338-4E78-8829-DCAD2A3D63D1}">
      <dsp:nvSpPr>
        <dsp:cNvPr id="0" name=""/>
        <dsp:cNvSpPr/>
      </dsp:nvSpPr>
      <dsp:spPr>
        <a:xfrm>
          <a:off x="1939377" y="2077993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38B73E-4D3D-4B3C-A51F-FD9A78ACA0D6}">
      <dsp:nvSpPr>
        <dsp:cNvPr id="0" name=""/>
        <dsp:cNvSpPr/>
      </dsp:nvSpPr>
      <dsp:spPr>
        <a:xfrm>
          <a:off x="2084831" y="2110417"/>
          <a:ext cx="7612057" cy="648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 err="1"/>
            <a:t>Butuh</a:t>
          </a:r>
          <a:r>
            <a:rPr lang="en-ID" sz="1400" kern="1200" dirty="0"/>
            <a:t> </a:t>
          </a:r>
          <a:r>
            <a:rPr lang="en-ID" sz="1400" kern="1200" dirty="0" err="1"/>
            <a:t>mekanisme</a:t>
          </a:r>
          <a:r>
            <a:rPr lang="en-ID" sz="1400" kern="1200" dirty="0"/>
            <a:t> conflict resolution </a:t>
          </a:r>
          <a:r>
            <a:rPr lang="en-ID" sz="1400" kern="1200" dirty="0" err="1"/>
            <a:t>karena</a:t>
          </a:r>
          <a:r>
            <a:rPr lang="en-ID" sz="1400" kern="1200" dirty="0"/>
            <a:t> </a:t>
          </a:r>
          <a:r>
            <a:rPr lang="en-ID" sz="1400" kern="1200" dirty="0" err="1"/>
            <a:t>perubahan</a:t>
          </a:r>
          <a:r>
            <a:rPr lang="en-ID" sz="1400" kern="1200" dirty="0"/>
            <a:t> yang </a:t>
          </a:r>
          <a:r>
            <a:rPr lang="en-ID" sz="1400" kern="1200" dirty="0" err="1"/>
            <a:t>sama</a:t>
          </a:r>
          <a:r>
            <a:rPr lang="en-ID" sz="1400" kern="1200" dirty="0"/>
            <a:t> </a:t>
          </a:r>
          <a:r>
            <a:rPr lang="en-ID" sz="1400" kern="1200" dirty="0" err="1"/>
            <a:t>bisa</a:t>
          </a:r>
          <a:r>
            <a:rPr lang="en-ID" sz="1400" kern="1200" dirty="0"/>
            <a:t> </a:t>
          </a:r>
          <a:r>
            <a:rPr lang="en-ID" sz="1400" kern="1200" dirty="0" err="1"/>
            <a:t>terjadi</a:t>
          </a:r>
          <a:r>
            <a:rPr lang="en-ID" sz="1400" kern="1200" dirty="0"/>
            <a:t> di node </a:t>
          </a:r>
          <a:r>
            <a:rPr lang="en-ID" sz="1400" kern="1200" dirty="0" err="1"/>
            <a:t>berbeda</a:t>
          </a:r>
          <a:endParaRPr lang="en-ID" sz="1400" kern="1200" dirty="0"/>
        </a:p>
      </dsp:txBody>
      <dsp:txXfrm>
        <a:off x="2084831" y="2110417"/>
        <a:ext cx="7612057" cy="648478"/>
      </dsp:txXfrm>
    </dsp:sp>
    <dsp:sp modelId="{3482B5D9-A255-4FC8-8999-1FF7ECEE63BE}">
      <dsp:nvSpPr>
        <dsp:cNvPr id="0" name=""/>
        <dsp:cNvSpPr/>
      </dsp:nvSpPr>
      <dsp:spPr>
        <a:xfrm>
          <a:off x="1939377" y="2758895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D1E3CF-42E6-4FBD-AD4C-95489759EF12}">
      <dsp:nvSpPr>
        <dsp:cNvPr id="0" name=""/>
        <dsp:cNvSpPr/>
      </dsp:nvSpPr>
      <dsp:spPr>
        <a:xfrm>
          <a:off x="0" y="2792136"/>
          <a:ext cx="96968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EA335-6B89-4F2B-88B8-A3C479542FBD}">
      <dsp:nvSpPr>
        <dsp:cNvPr id="0" name=""/>
        <dsp:cNvSpPr/>
      </dsp:nvSpPr>
      <dsp:spPr>
        <a:xfrm>
          <a:off x="0" y="2792136"/>
          <a:ext cx="1939377" cy="1395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Synchronous vs Asynchronous</a:t>
          </a:r>
        </a:p>
      </dsp:txBody>
      <dsp:txXfrm>
        <a:off x="0" y="2792136"/>
        <a:ext cx="1939377" cy="1395045"/>
      </dsp:txXfrm>
    </dsp:sp>
    <dsp:sp modelId="{B37DC74C-B688-4CAC-B910-15CE11F0FD5C}">
      <dsp:nvSpPr>
        <dsp:cNvPr id="0" name=""/>
        <dsp:cNvSpPr/>
      </dsp:nvSpPr>
      <dsp:spPr>
        <a:xfrm>
          <a:off x="2084831" y="2824560"/>
          <a:ext cx="7612057" cy="648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Sync: </a:t>
          </a:r>
          <a:r>
            <a:rPr lang="en-ID" sz="1400" kern="1200" dirty="0" err="1"/>
            <a:t>transaksi</a:t>
          </a:r>
          <a:r>
            <a:rPr lang="en-ID" sz="1400" kern="1200" dirty="0"/>
            <a:t> </a:t>
          </a:r>
          <a:r>
            <a:rPr lang="en-ID" sz="1400" kern="1200" dirty="0" err="1"/>
            <a:t>dianggap</a:t>
          </a:r>
          <a:r>
            <a:rPr lang="en-ID" sz="1400" kern="1200" dirty="0"/>
            <a:t> commit </a:t>
          </a:r>
          <a:r>
            <a:rPr lang="en-ID" sz="1400" kern="1200" dirty="0" err="1"/>
            <a:t>jika</a:t>
          </a:r>
          <a:r>
            <a:rPr lang="en-ID" sz="1400" kern="1200" dirty="0"/>
            <a:t> </a:t>
          </a:r>
          <a:r>
            <a:rPr lang="en-ID" sz="1400" kern="1200" dirty="0" err="1"/>
            <a:t>semua</a:t>
          </a:r>
          <a:r>
            <a:rPr lang="en-ID" sz="1400" kern="1200" dirty="0"/>
            <a:t> replica </a:t>
          </a:r>
          <a:r>
            <a:rPr lang="en-ID" sz="1400" kern="1200" dirty="0" err="1"/>
            <a:t>sudah</a:t>
          </a:r>
          <a:r>
            <a:rPr lang="en-ID" sz="1400" kern="1200" dirty="0"/>
            <a:t> </a:t>
          </a:r>
          <a:r>
            <a:rPr lang="en-ID" sz="1400" kern="1200" dirty="0" err="1"/>
            <a:t>menulis</a:t>
          </a:r>
          <a:r>
            <a:rPr lang="en-ID" sz="1400" kern="1200" dirty="0"/>
            <a:t> → </a:t>
          </a:r>
          <a:r>
            <a:rPr lang="en-ID" sz="1400" kern="1200" dirty="0" err="1"/>
            <a:t>konsistensi</a:t>
          </a:r>
          <a:r>
            <a:rPr lang="en-ID" sz="1400" kern="1200" dirty="0"/>
            <a:t> </a:t>
          </a:r>
          <a:r>
            <a:rPr lang="en-ID" sz="1400" kern="1200" dirty="0" err="1"/>
            <a:t>kuat</a:t>
          </a:r>
          <a:r>
            <a:rPr lang="en-ID" sz="1400" kern="1200" dirty="0"/>
            <a:t>, </a:t>
          </a:r>
          <a:r>
            <a:rPr lang="en-ID" sz="1400" kern="1200" dirty="0" err="1"/>
            <a:t>tapi</a:t>
          </a:r>
          <a:r>
            <a:rPr lang="en-ID" sz="1400" kern="1200" dirty="0"/>
            <a:t> latency </a:t>
          </a:r>
          <a:r>
            <a:rPr lang="en-ID" sz="1400" kern="1200" dirty="0" err="1"/>
            <a:t>tinggi</a:t>
          </a:r>
          <a:r>
            <a:rPr lang="en-ID" sz="1400" kern="1200" dirty="0"/>
            <a:t>.</a:t>
          </a:r>
        </a:p>
      </dsp:txBody>
      <dsp:txXfrm>
        <a:off x="2084831" y="2824560"/>
        <a:ext cx="7612057" cy="648478"/>
      </dsp:txXfrm>
    </dsp:sp>
    <dsp:sp modelId="{8614DFEB-C85C-4571-936F-A07FA72F2F31}">
      <dsp:nvSpPr>
        <dsp:cNvPr id="0" name=""/>
        <dsp:cNvSpPr/>
      </dsp:nvSpPr>
      <dsp:spPr>
        <a:xfrm>
          <a:off x="1939377" y="3473038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0E243-1013-48D6-BC7B-C770D1075C48}">
      <dsp:nvSpPr>
        <dsp:cNvPr id="0" name=""/>
        <dsp:cNvSpPr/>
      </dsp:nvSpPr>
      <dsp:spPr>
        <a:xfrm>
          <a:off x="2084831" y="3505462"/>
          <a:ext cx="7612057" cy="648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/>
            <a:t>Async: </a:t>
          </a:r>
          <a:r>
            <a:rPr lang="en-ID" sz="1400" kern="1200" dirty="0" err="1"/>
            <a:t>transaksi</a:t>
          </a:r>
          <a:r>
            <a:rPr lang="en-ID" sz="1400" kern="1200" dirty="0"/>
            <a:t> commit di master </a:t>
          </a:r>
          <a:r>
            <a:rPr lang="en-ID" sz="1400" kern="1200" dirty="0" err="1"/>
            <a:t>dulu</a:t>
          </a:r>
          <a:r>
            <a:rPr lang="en-ID" sz="1400" kern="1200" dirty="0"/>
            <a:t>, </a:t>
          </a:r>
          <a:r>
            <a:rPr lang="en-ID" sz="1400" kern="1200" dirty="0" err="1"/>
            <a:t>lalu</a:t>
          </a:r>
          <a:r>
            <a:rPr lang="en-ID" sz="1400" kern="1200" dirty="0"/>
            <a:t> </a:t>
          </a:r>
          <a:r>
            <a:rPr lang="en-ID" sz="1400" kern="1200" dirty="0" err="1"/>
            <a:t>perubahan</a:t>
          </a:r>
          <a:r>
            <a:rPr lang="en-ID" sz="1400" kern="1200" dirty="0"/>
            <a:t> </a:t>
          </a:r>
          <a:r>
            <a:rPr lang="en-ID" sz="1400" kern="1200" dirty="0" err="1"/>
            <a:t>dikirim</a:t>
          </a:r>
          <a:r>
            <a:rPr lang="en-ID" sz="1400" kern="1200" dirty="0"/>
            <a:t> </a:t>
          </a:r>
          <a:r>
            <a:rPr lang="en-ID" sz="1400" kern="1200" dirty="0" err="1"/>
            <a:t>ke</a:t>
          </a:r>
          <a:r>
            <a:rPr lang="en-ID" sz="1400" kern="1200" dirty="0"/>
            <a:t> replica </a:t>
          </a:r>
          <a:r>
            <a:rPr lang="en-ID" sz="1400" kern="1200" dirty="0" err="1"/>
            <a:t>belakangan</a:t>
          </a:r>
          <a:r>
            <a:rPr lang="en-ID" sz="1400" kern="1200" dirty="0"/>
            <a:t> → </a:t>
          </a:r>
          <a:r>
            <a:rPr lang="en-ID" sz="1400" kern="1200" dirty="0" err="1"/>
            <a:t>lebih</a:t>
          </a:r>
          <a:r>
            <a:rPr lang="en-ID" sz="1400" kern="1200" dirty="0"/>
            <a:t> </a:t>
          </a:r>
          <a:r>
            <a:rPr lang="en-ID" sz="1400" kern="1200" dirty="0" err="1"/>
            <a:t>cepat</a:t>
          </a:r>
          <a:r>
            <a:rPr lang="en-ID" sz="1400" kern="1200" dirty="0"/>
            <a:t>, </a:t>
          </a:r>
          <a:r>
            <a:rPr lang="en-ID" sz="1400" kern="1200" dirty="0" err="1"/>
            <a:t>tapi</a:t>
          </a:r>
          <a:r>
            <a:rPr lang="en-ID" sz="1400" kern="1200" dirty="0"/>
            <a:t> </a:t>
          </a:r>
          <a:r>
            <a:rPr lang="en-ID" sz="1400" kern="1200" dirty="0" err="1"/>
            <a:t>ada</a:t>
          </a:r>
          <a:r>
            <a:rPr lang="en-ID" sz="1400" kern="1200" dirty="0"/>
            <a:t> </a:t>
          </a:r>
          <a:r>
            <a:rPr lang="en-ID" sz="1400" kern="1200" dirty="0" err="1"/>
            <a:t>risiko</a:t>
          </a:r>
          <a:r>
            <a:rPr lang="en-ID" sz="1400" kern="1200" dirty="0"/>
            <a:t> </a:t>
          </a:r>
          <a:r>
            <a:rPr lang="en-ID" sz="1400" kern="1200" dirty="0" err="1"/>
            <a:t>keterlambatan</a:t>
          </a:r>
          <a:r>
            <a:rPr lang="en-ID" sz="1400" kern="1200" dirty="0"/>
            <a:t> (lag).</a:t>
          </a:r>
        </a:p>
      </dsp:txBody>
      <dsp:txXfrm>
        <a:off x="2084831" y="3505462"/>
        <a:ext cx="7612057" cy="648478"/>
      </dsp:txXfrm>
    </dsp:sp>
    <dsp:sp modelId="{7F74E867-CD04-41A8-9018-FF44B6AFCBBC}">
      <dsp:nvSpPr>
        <dsp:cNvPr id="0" name=""/>
        <dsp:cNvSpPr/>
      </dsp:nvSpPr>
      <dsp:spPr>
        <a:xfrm>
          <a:off x="1939377" y="4153941"/>
          <a:ext cx="77575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BC6699-329C-43BC-98B6-913D8FDA9DDB}">
      <dsp:nvSpPr>
        <dsp:cNvPr id="0" name=""/>
        <dsp:cNvSpPr/>
      </dsp:nvSpPr>
      <dsp:spPr>
        <a:xfrm>
          <a:off x="-3861539" y="-593003"/>
          <a:ext cx="4602307" cy="4602307"/>
        </a:xfrm>
        <a:prstGeom prst="blockArc">
          <a:avLst>
            <a:gd name="adj1" fmla="val 18900000"/>
            <a:gd name="adj2" fmla="val 2700000"/>
            <a:gd name="adj3" fmla="val 469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32E18-6ED3-4D91-BDBF-4E7E5FE7CC06}">
      <dsp:nvSpPr>
        <dsp:cNvPr id="0" name=""/>
        <dsp:cNvSpPr/>
      </dsp:nvSpPr>
      <dsp:spPr>
        <a:xfrm>
          <a:off x="476370" y="341630"/>
          <a:ext cx="8303585" cy="683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33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 err="1"/>
            <a:t>Menangani</a:t>
          </a:r>
          <a:r>
            <a:rPr lang="en-ID" sz="2000" kern="1200" dirty="0"/>
            <a:t> </a:t>
          </a:r>
          <a:r>
            <a:rPr lang="en-ID" sz="2000" kern="1200" dirty="0" err="1"/>
            <a:t>konflik</a:t>
          </a:r>
          <a:r>
            <a:rPr lang="en-ID" sz="2000" kern="1200" dirty="0"/>
            <a:t> data pada multi-master</a:t>
          </a:r>
        </a:p>
      </dsp:txBody>
      <dsp:txXfrm>
        <a:off x="476370" y="341630"/>
        <a:ext cx="8303585" cy="683260"/>
      </dsp:txXfrm>
    </dsp:sp>
    <dsp:sp modelId="{1E46900F-11F5-4D3B-B754-42CE1CAE992B}">
      <dsp:nvSpPr>
        <dsp:cNvPr id="0" name=""/>
        <dsp:cNvSpPr/>
      </dsp:nvSpPr>
      <dsp:spPr>
        <a:xfrm>
          <a:off x="49333" y="256222"/>
          <a:ext cx="854075" cy="85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64F93-13A9-4F4C-8EEF-2C24415E5B6F}">
      <dsp:nvSpPr>
        <dsp:cNvPr id="0" name=""/>
        <dsp:cNvSpPr/>
      </dsp:nvSpPr>
      <dsp:spPr>
        <a:xfrm>
          <a:off x="724735" y="1366520"/>
          <a:ext cx="8055220" cy="683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33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 err="1"/>
            <a:t>Menjaga</a:t>
          </a:r>
          <a:r>
            <a:rPr lang="en-ID" sz="2000" kern="1200" dirty="0"/>
            <a:t> </a:t>
          </a:r>
          <a:r>
            <a:rPr lang="en-ID" sz="2000" kern="1200" dirty="0" err="1"/>
            <a:t>konsistensi</a:t>
          </a:r>
          <a:r>
            <a:rPr lang="en-ID" sz="2000" kern="1200" dirty="0"/>
            <a:t> </a:t>
          </a:r>
          <a:r>
            <a:rPr lang="en-ID" sz="2000" kern="1200" dirty="0" err="1"/>
            <a:t>ketika</a:t>
          </a:r>
          <a:r>
            <a:rPr lang="en-ID" sz="2000" kern="1200" dirty="0"/>
            <a:t> </a:t>
          </a:r>
          <a:r>
            <a:rPr lang="en-ID" sz="2000" kern="1200" dirty="0" err="1"/>
            <a:t>jaringan</a:t>
          </a:r>
          <a:r>
            <a:rPr lang="en-ID" sz="2000" kern="1200" dirty="0"/>
            <a:t> </a:t>
          </a:r>
          <a:r>
            <a:rPr lang="en-ID" sz="2000" kern="1200" dirty="0" err="1"/>
            <a:t>tidak</a:t>
          </a:r>
          <a:r>
            <a:rPr lang="en-ID" sz="2000" kern="1200" dirty="0"/>
            <a:t> </a:t>
          </a:r>
          <a:r>
            <a:rPr lang="en-ID" sz="2000" kern="1200" dirty="0" err="1"/>
            <a:t>stabil</a:t>
          </a:r>
          <a:r>
            <a:rPr lang="en-ID" sz="2000" kern="1200" dirty="0"/>
            <a:t> </a:t>
          </a:r>
          <a:r>
            <a:rPr lang="en-ID" sz="2000" kern="1200" dirty="0" err="1"/>
            <a:t>atau</a:t>
          </a:r>
          <a:r>
            <a:rPr lang="en-ID" sz="2000" kern="1200" dirty="0"/>
            <a:t> </a:t>
          </a:r>
          <a:r>
            <a:rPr lang="en-ID" sz="2000" kern="1200" dirty="0" err="1"/>
            <a:t>terputus</a:t>
          </a:r>
          <a:r>
            <a:rPr lang="en-ID" sz="2000" kern="1200" dirty="0"/>
            <a:t>.</a:t>
          </a:r>
        </a:p>
      </dsp:txBody>
      <dsp:txXfrm>
        <a:off x="724735" y="1366520"/>
        <a:ext cx="8055220" cy="683260"/>
      </dsp:txXfrm>
    </dsp:sp>
    <dsp:sp modelId="{E6113D7B-99C2-4E07-BA12-F0620AF35089}">
      <dsp:nvSpPr>
        <dsp:cNvPr id="0" name=""/>
        <dsp:cNvSpPr/>
      </dsp:nvSpPr>
      <dsp:spPr>
        <a:xfrm>
          <a:off x="297698" y="1281112"/>
          <a:ext cx="854075" cy="85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86532D-FB31-4888-9F0D-B1EE109D71B2}">
      <dsp:nvSpPr>
        <dsp:cNvPr id="0" name=""/>
        <dsp:cNvSpPr/>
      </dsp:nvSpPr>
      <dsp:spPr>
        <a:xfrm>
          <a:off x="476370" y="2391410"/>
          <a:ext cx="8303585" cy="683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33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 err="1"/>
            <a:t>Memantau</a:t>
          </a:r>
          <a:r>
            <a:rPr lang="en-ID" sz="2000" kern="1200" dirty="0"/>
            <a:t> replication lag (</a:t>
          </a:r>
          <a:r>
            <a:rPr lang="en-ID" sz="2000" kern="1200" dirty="0" err="1"/>
            <a:t>keterlambatan</a:t>
          </a:r>
          <a:r>
            <a:rPr lang="en-ID" sz="2000" kern="1200" dirty="0"/>
            <a:t> </a:t>
          </a:r>
          <a:r>
            <a:rPr lang="en-ID" sz="2000" kern="1200" dirty="0" err="1"/>
            <a:t>pembaruan</a:t>
          </a:r>
          <a:r>
            <a:rPr lang="en-ID" sz="2000" kern="1200" dirty="0"/>
            <a:t>) dan </a:t>
          </a:r>
          <a:r>
            <a:rPr lang="en-ID" sz="2000" kern="1200" dirty="0" err="1"/>
            <a:t>dampaknya</a:t>
          </a:r>
          <a:r>
            <a:rPr lang="en-ID" sz="2000" kern="1200" dirty="0"/>
            <a:t> </a:t>
          </a:r>
          <a:r>
            <a:rPr lang="en-ID" sz="2000" kern="1200" dirty="0" err="1"/>
            <a:t>terhadap</a:t>
          </a:r>
          <a:r>
            <a:rPr lang="en-ID" sz="2000" kern="1200" dirty="0"/>
            <a:t> </a:t>
          </a:r>
          <a:r>
            <a:rPr lang="en-ID" sz="2000" kern="1200" dirty="0" err="1"/>
            <a:t>aplikasi</a:t>
          </a:r>
          <a:r>
            <a:rPr lang="en-ID" sz="2000" kern="1200" dirty="0"/>
            <a:t>.</a:t>
          </a:r>
        </a:p>
      </dsp:txBody>
      <dsp:txXfrm>
        <a:off x="476370" y="2391410"/>
        <a:ext cx="8303585" cy="683260"/>
      </dsp:txXfrm>
    </dsp:sp>
    <dsp:sp modelId="{722F4C59-4127-4E38-8031-D2C906255FDD}">
      <dsp:nvSpPr>
        <dsp:cNvPr id="0" name=""/>
        <dsp:cNvSpPr/>
      </dsp:nvSpPr>
      <dsp:spPr>
        <a:xfrm>
          <a:off x="49333" y="2306002"/>
          <a:ext cx="854075" cy="85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15332D-193F-4EAB-A5CD-85938922C5BB}">
      <dsp:nvSpPr>
        <dsp:cNvPr id="0" name=""/>
        <dsp:cNvSpPr/>
      </dsp:nvSpPr>
      <dsp:spPr>
        <a:xfrm rot="5400000">
          <a:off x="-213166" y="213324"/>
          <a:ext cx="1421107" cy="9947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kern="1200" dirty="0"/>
            <a:t>Distributed databases</a:t>
          </a:r>
        </a:p>
      </dsp:txBody>
      <dsp:txXfrm rot="-5400000">
        <a:off x="1" y="497546"/>
        <a:ext cx="994775" cy="426332"/>
      </dsp:txXfrm>
    </dsp:sp>
    <dsp:sp modelId="{71F400BA-754B-488A-BFF6-02D4138798D7}">
      <dsp:nvSpPr>
        <dsp:cNvPr id="0" name=""/>
        <dsp:cNvSpPr/>
      </dsp:nvSpPr>
      <dsp:spPr>
        <a:xfrm rot="5400000">
          <a:off x="5537876" y="-4542942"/>
          <a:ext cx="923720" cy="100099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/>
            <a:t>DBA </a:t>
          </a:r>
          <a:r>
            <a:rPr lang="en-ID" sz="1800" kern="1200" dirty="0" err="1"/>
            <a:t>merancang</a:t>
          </a:r>
          <a:r>
            <a:rPr lang="en-ID" sz="1800" kern="1200" dirty="0"/>
            <a:t> </a:t>
          </a:r>
          <a:r>
            <a:rPr lang="en-ID" sz="1800" kern="1200" dirty="0" err="1"/>
            <a:t>arsitektur</a:t>
          </a:r>
          <a:r>
            <a:rPr lang="en-ID" sz="1800" kern="1200" dirty="0"/>
            <a:t> </a:t>
          </a:r>
          <a:r>
            <a:rPr lang="en-ID" sz="1800" kern="1200" dirty="0" err="1"/>
            <a:t>distribusi</a:t>
          </a:r>
          <a:r>
            <a:rPr lang="en-ID" sz="1800" kern="1200" dirty="0"/>
            <a:t> data (fragmentation, allocation, replication, commit protocol)</a:t>
          </a:r>
        </a:p>
      </dsp:txBody>
      <dsp:txXfrm rot="-5400000">
        <a:off x="994775" y="45251"/>
        <a:ext cx="9964830" cy="833536"/>
      </dsp:txXfrm>
    </dsp:sp>
    <dsp:sp modelId="{FBD99BF2-7B8D-4BB3-A09F-EBEE3CCF6DFB}">
      <dsp:nvSpPr>
        <dsp:cNvPr id="0" name=""/>
        <dsp:cNvSpPr/>
      </dsp:nvSpPr>
      <dsp:spPr>
        <a:xfrm rot="5400000">
          <a:off x="-213166" y="1437737"/>
          <a:ext cx="1421107" cy="9947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kern="1200" dirty="0"/>
            <a:t>Database duplication</a:t>
          </a:r>
        </a:p>
      </dsp:txBody>
      <dsp:txXfrm rot="-5400000">
        <a:off x="1" y="1721959"/>
        <a:ext cx="994775" cy="426332"/>
      </dsp:txXfrm>
    </dsp:sp>
    <dsp:sp modelId="{064748E6-C052-42FA-8432-C70DC5107050}">
      <dsp:nvSpPr>
        <dsp:cNvPr id="0" name=""/>
        <dsp:cNvSpPr/>
      </dsp:nvSpPr>
      <dsp:spPr>
        <a:xfrm rot="5400000">
          <a:off x="5537876" y="-3318529"/>
          <a:ext cx="923720" cy="100099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n-NO" sz="1800" kern="1200" dirty="0"/>
            <a:t>DBA menyiapkan salinan-salinan database untuk: </a:t>
          </a:r>
          <a:br>
            <a:rPr lang="nn-NO" sz="1800" kern="1200" dirty="0"/>
          </a:br>
          <a:r>
            <a:rPr lang="nn-NO" sz="1800" kern="1200" dirty="0"/>
            <a:t>a. </a:t>
          </a:r>
          <a:r>
            <a:rPr lang="en-ID" sz="1800" kern="1200" dirty="0"/>
            <a:t>testing, QA, </a:t>
          </a:r>
          <a:r>
            <a:rPr lang="en-ID" sz="1800" kern="1200" dirty="0" err="1"/>
            <a:t>pengembangan</a:t>
          </a:r>
          <a:r>
            <a:rPr lang="en-ID" sz="1800" kern="1200" dirty="0"/>
            <a:t>, </a:t>
          </a:r>
          <a:r>
            <a:rPr lang="en-ID" sz="1800" kern="1200" dirty="0" err="1"/>
            <a:t>pelaporan</a:t>
          </a:r>
          <a:br>
            <a:rPr lang="en-ID" sz="1800" kern="1200" dirty="0"/>
          </a:br>
          <a:r>
            <a:rPr lang="en-ID" sz="1800" kern="1200" dirty="0"/>
            <a:t>b. data warehouse, </a:t>
          </a:r>
          <a:r>
            <a:rPr lang="en-ID" sz="1800" kern="1200"/>
            <a:t>data mart</a:t>
          </a:r>
          <a:endParaRPr lang="en-ID" sz="1800" kern="1200" dirty="0"/>
        </a:p>
      </dsp:txBody>
      <dsp:txXfrm rot="-5400000">
        <a:off x="994775" y="1269664"/>
        <a:ext cx="9964830" cy="833536"/>
      </dsp:txXfrm>
    </dsp:sp>
    <dsp:sp modelId="{67280B9B-5F9A-4FEC-B93C-E2E55657CADC}">
      <dsp:nvSpPr>
        <dsp:cNvPr id="0" name=""/>
        <dsp:cNvSpPr/>
      </dsp:nvSpPr>
      <dsp:spPr>
        <a:xfrm rot="5400000">
          <a:off x="-213166" y="2662150"/>
          <a:ext cx="1421107" cy="9947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kern="1200" dirty="0"/>
            <a:t>Database replication</a:t>
          </a:r>
        </a:p>
      </dsp:txBody>
      <dsp:txXfrm rot="-5400000">
        <a:off x="1" y="2946372"/>
        <a:ext cx="994775" cy="426332"/>
      </dsp:txXfrm>
    </dsp:sp>
    <dsp:sp modelId="{3D64E3DA-99B4-4B1F-882A-56AA4C593DD3}">
      <dsp:nvSpPr>
        <dsp:cNvPr id="0" name=""/>
        <dsp:cNvSpPr/>
      </dsp:nvSpPr>
      <dsp:spPr>
        <a:xfrm rot="5400000">
          <a:off x="5537876" y="-2094116"/>
          <a:ext cx="923720" cy="100099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/>
            <a:t>DBA </a:t>
          </a:r>
          <a:r>
            <a:rPr lang="en-ID" sz="1800" kern="1200" dirty="0" err="1"/>
            <a:t>mengkonfigurasi</a:t>
          </a:r>
          <a:r>
            <a:rPr lang="en-ID" sz="1800" kern="1200" dirty="0"/>
            <a:t> dan </a:t>
          </a:r>
          <a:r>
            <a:rPr lang="en-ID" sz="1800" kern="1200" dirty="0" err="1"/>
            <a:t>memonitor</a:t>
          </a:r>
          <a:r>
            <a:rPr lang="en-ID" sz="1800" kern="1200" dirty="0"/>
            <a:t>:</a:t>
          </a:r>
          <a:br>
            <a:rPr lang="en-ID" sz="1800" kern="1200" dirty="0"/>
          </a:br>
          <a:r>
            <a:rPr lang="en-ID" sz="1800" kern="1200" dirty="0"/>
            <a:t>a. </a:t>
          </a:r>
          <a:r>
            <a:rPr lang="en-US" sz="1800" kern="1200" dirty="0" err="1"/>
            <a:t>mekanisme</a:t>
          </a:r>
          <a:r>
            <a:rPr lang="en-US" sz="1800" kern="1200" dirty="0"/>
            <a:t> </a:t>
          </a:r>
          <a:r>
            <a:rPr lang="en-US" sz="1800" kern="1200" dirty="0" err="1"/>
            <a:t>replikasi</a:t>
          </a:r>
          <a:r>
            <a:rPr lang="en-US" sz="1800" kern="1200" dirty="0"/>
            <a:t> (log shipping, streaming replication, logical replication, </a:t>
          </a:r>
          <a:r>
            <a:rPr lang="en-US" sz="1800" kern="1200" dirty="0" err="1"/>
            <a:t>dsb</a:t>
          </a:r>
          <a:r>
            <a:rPr lang="en-US" sz="1800" kern="1200" dirty="0"/>
            <a:t>.)</a:t>
          </a:r>
          <a:br>
            <a:rPr lang="en-US" sz="1800" kern="1200" dirty="0"/>
          </a:br>
          <a:r>
            <a:rPr lang="en-US" sz="1800" kern="1200" dirty="0"/>
            <a:t>b. </a:t>
          </a:r>
          <a:r>
            <a:rPr lang="en-ID" sz="1800" kern="1200" dirty="0"/>
            <a:t>delay </a:t>
          </a:r>
          <a:r>
            <a:rPr lang="en-ID" sz="1800" kern="1200" dirty="0" err="1"/>
            <a:t>replikasi</a:t>
          </a:r>
          <a:r>
            <a:rPr lang="en-ID" sz="1800" kern="1200" dirty="0"/>
            <a:t>, </a:t>
          </a:r>
          <a:r>
            <a:rPr lang="en-ID" sz="1800" kern="1200" dirty="0" err="1"/>
            <a:t>konflik</a:t>
          </a:r>
          <a:r>
            <a:rPr lang="en-ID" sz="1800" kern="1200" dirty="0"/>
            <a:t> data, dan recovery </a:t>
          </a:r>
          <a:r>
            <a:rPr lang="en-ID" sz="1800" kern="1200" dirty="0" err="1"/>
            <a:t>jika</a:t>
          </a:r>
          <a:r>
            <a:rPr lang="en-ID" sz="1800" kern="1200" dirty="0"/>
            <a:t> salah </a:t>
          </a:r>
          <a:r>
            <a:rPr lang="en-ID" sz="1800" kern="1200" dirty="0" err="1"/>
            <a:t>satu</a:t>
          </a:r>
          <a:r>
            <a:rPr lang="en-ID" sz="1800" kern="1200" dirty="0"/>
            <a:t> </a:t>
          </a:r>
          <a:r>
            <a:rPr lang="en-ID" sz="1800" kern="1200"/>
            <a:t>node gagal</a:t>
          </a:r>
          <a:endParaRPr lang="en-ID" sz="1800" kern="1200" dirty="0"/>
        </a:p>
      </dsp:txBody>
      <dsp:txXfrm rot="-5400000">
        <a:off x="994775" y="2494077"/>
        <a:ext cx="9964830" cy="833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33F81-B3C3-4FEE-9281-133017B86C62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31777-49CF-46B4-83A2-D1645E199A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854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Begitu</a:t>
            </a:r>
            <a:r>
              <a:rPr lang="en-ID" dirty="0"/>
              <a:t> data </a:t>
            </a:r>
            <a:r>
              <a:rPr lang="en-ID" dirty="0" err="1"/>
              <a:t>dibuat</a:t>
            </a:r>
            <a:r>
              <a:rPr lang="en-ID" dirty="0"/>
              <a:t>, </a:t>
            </a:r>
            <a:r>
              <a:rPr lang="en-ID" b="1" dirty="0" err="1"/>
              <a:t>organisasi</a:t>
            </a:r>
            <a:r>
              <a:rPr lang="en-ID" b="1" dirty="0"/>
              <a:t> </a:t>
            </a:r>
            <a:r>
              <a:rPr lang="en-ID" b="1" dirty="0" err="1"/>
              <a:t>akan</a:t>
            </a:r>
            <a:r>
              <a:rPr lang="en-ID" b="1" dirty="0"/>
              <a:t> </a:t>
            </a:r>
            <a:r>
              <a:rPr lang="en-ID" b="1" dirty="0" err="1"/>
              <a:t>memindah-mindahkannya</a:t>
            </a:r>
            <a:r>
              <a:rPr lang="en-ID" dirty="0"/>
              <a:t>:</a:t>
            </a:r>
          </a:p>
          <a:p>
            <a:r>
              <a:rPr lang="en-ID" dirty="0"/>
              <a:t>a.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b="1" dirty="0" err="1"/>
              <a:t>aplikasi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endParaRPr lang="en-ID" dirty="0"/>
          </a:p>
          <a:p>
            <a:r>
              <a:rPr lang="en-ID" dirty="0"/>
              <a:t>b.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b="1" dirty="0" err="1"/>
              <a:t>lokasi</a:t>
            </a:r>
            <a:r>
              <a:rPr lang="en-ID" b="1" dirty="0"/>
              <a:t>/</a:t>
            </a:r>
            <a:r>
              <a:rPr lang="en-ID" b="1" dirty="0" err="1"/>
              <a:t>geografi</a:t>
            </a:r>
            <a:endParaRPr lang="en-ID" dirty="0"/>
          </a:p>
          <a:p>
            <a:r>
              <a:rPr lang="en-ID" dirty="0"/>
              <a:t>c.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b="1" dirty="0" err="1"/>
              <a:t>pengguna</a:t>
            </a:r>
            <a:endParaRPr lang="en-ID" dirty="0"/>
          </a:p>
          <a:p>
            <a:r>
              <a:rPr lang="en-ID" dirty="0"/>
              <a:t>d.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b="1" dirty="0"/>
              <a:t>platform </a:t>
            </a:r>
            <a:r>
              <a:rPr lang="en-ID" b="1" dirty="0" err="1"/>
              <a:t>komputasi</a:t>
            </a:r>
            <a:r>
              <a:rPr lang="en-ID" dirty="0"/>
              <a:t> dan </a:t>
            </a:r>
            <a:r>
              <a:rPr lang="en-ID" b="1" dirty="0"/>
              <a:t>DBMS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endParaRPr lang="en-ID" dirty="0"/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31777-49CF-46B4-83A2-D1645E199A69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605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71281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533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8300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6553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6275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521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498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4044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422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196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973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117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902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0783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437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581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745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9344CBA-B054-449F-935C-DC7886B2AD35}" type="datetimeFigureOut">
              <a:rPr lang="en-ID" smtClean="0"/>
              <a:t>19/11/2025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0F91983-E3F3-4C67-8CB2-A7D9AE7D4BB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473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60DBC-E368-7316-6756-60ABFA0F83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DISTRIBUTED DATABASE</a:t>
            </a:r>
            <a:endParaRPr lang="en-ID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CD4E3BF-A8D5-226D-5C85-10EB2FC898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44120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E5F834-C5C1-D075-EE69-EB715A8BE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Database Duplication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8E697E2-0C76-3D4F-8E16-8175776B8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/>
              <a:t>Database duplication </a:t>
            </a:r>
            <a:r>
              <a:rPr lang="en-ID" sz="2400" dirty="0" err="1"/>
              <a:t>merujuk</a:t>
            </a:r>
            <a:r>
              <a:rPr lang="en-ID" sz="2400" dirty="0"/>
              <a:t> pada </a:t>
            </a:r>
            <a:r>
              <a:rPr lang="en-ID" sz="2400" dirty="0" err="1"/>
              <a:t>praktik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salinan</a:t>
            </a:r>
            <a:r>
              <a:rPr lang="en-ID" sz="2400" dirty="0"/>
              <a:t> </a:t>
            </a:r>
            <a:r>
              <a:rPr lang="en-ID" sz="2400" dirty="0" err="1"/>
              <a:t>lengkap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basis data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tujuan-tujuan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,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, </a:t>
            </a:r>
            <a:r>
              <a:rPr lang="en-ID" sz="2400" dirty="0" err="1"/>
              <a:t>pengembangan</a:t>
            </a:r>
            <a:r>
              <a:rPr lang="en-ID" sz="2400" dirty="0"/>
              <a:t>, </a:t>
            </a:r>
            <a:r>
              <a:rPr lang="en-ID" sz="2400" dirty="0" err="1"/>
              <a:t>pelaporan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arsip</a:t>
            </a:r>
            <a:r>
              <a:rPr lang="en-ID" sz="2400" dirty="0"/>
              <a:t>. </a:t>
            </a:r>
          </a:p>
          <a:p>
            <a:r>
              <a:rPr lang="en-ID" sz="2400" dirty="0"/>
              <a:t>Tidak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replikasi</a:t>
            </a:r>
            <a:r>
              <a:rPr lang="en-ID" sz="2400" dirty="0"/>
              <a:t>, </a:t>
            </a:r>
            <a:r>
              <a:rPr lang="en-ID" sz="2400" dirty="0" err="1"/>
              <a:t>duplikasi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selalu</a:t>
            </a:r>
            <a:r>
              <a:rPr lang="en-ID" sz="2400" dirty="0"/>
              <a:t> </a:t>
            </a:r>
            <a:r>
              <a:rPr lang="en-ID" sz="2400" dirty="0" err="1"/>
              <a:t>dirancang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konsistensi</a:t>
            </a:r>
            <a:r>
              <a:rPr lang="en-ID" sz="2400" dirty="0"/>
              <a:t> real-time.</a:t>
            </a:r>
          </a:p>
        </p:txBody>
      </p:sp>
    </p:spTree>
    <p:extLst>
      <p:ext uri="{BB962C8B-B14F-4D97-AF65-F5344CB8AC3E}">
        <p14:creationId xmlns:p14="http://schemas.microsoft.com/office/powerpoint/2010/main" val="2291195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F3C137-6CA8-8419-69CB-4F02E8AA0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Tujuan Utama Database Duplication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83E01D5-1203-CDBA-37B5-6675923756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656754"/>
              </p:ext>
            </p:extLst>
          </p:nvPr>
        </p:nvGraphicFramePr>
        <p:xfrm>
          <a:off x="574158" y="1956391"/>
          <a:ext cx="10898372" cy="4731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1614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F63C3-AC7B-01A2-C37E-D8A019DD7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Karakteristik</a:t>
            </a:r>
            <a:r>
              <a:rPr lang="en-ID" dirty="0"/>
              <a:t> database duplication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743F7F0-3D4D-30A6-AD2D-E8367F165F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555503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5697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063DCC-7C1D-818B-6A51-D810EEEE0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Duplication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</a:t>
            </a:r>
            <a:endParaRPr lang="en-ID" dirty="0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86BE4520-6DA5-C1E1-A7A1-3A5B114B6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033677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1696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25B7C-0D3A-A23E-9B85-90D8C0490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Risiko</a:t>
            </a:r>
            <a:r>
              <a:rPr lang="en-ID" dirty="0"/>
              <a:t> dan </a:t>
            </a:r>
            <a:r>
              <a:rPr lang="en-ID" dirty="0" err="1"/>
              <a:t>Praktik</a:t>
            </a:r>
            <a:r>
              <a:rPr lang="en-ID" dirty="0"/>
              <a:t> Baik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5B417A2-696D-D636-253F-72F51C3124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725021"/>
              </p:ext>
            </p:extLst>
          </p:nvPr>
        </p:nvGraphicFramePr>
        <p:xfrm>
          <a:off x="350874" y="2222205"/>
          <a:ext cx="11525694" cy="4051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5828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8757F5-E2F7-55D7-8978-E63A0A94B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Database Replication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C3D265-DD76-C14B-A6DC-46BBD71EA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/>
              <a:t>proses </a:t>
            </a:r>
            <a:r>
              <a:rPr lang="en-ID" sz="2400" dirty="0" err="1"/>
              <a:t>penyalinan</a:t>
            </a:r>
            <a:r>
              <a:rPr lang="en-ID" sz="2400" dirty="0"/>
              <a:t> dan </a:t>
            </a:r>
            <a:r>
              <a:rPr lang="en-ID" sz="2400" dirty="0" err="1"/>
              <a:t>pemeliharaan</a:t>
            </a:r>
            <a:r>
              <a:rPr lang="en-ID" sz="2400" dirty="0"/>
              <a:t> data yang </a:t>
            </a:r>
            <a:r>
              <a:rPr lang="en-ID" sz="2400" dirty="0" err="1"/>
              <a:t>sama</a:t>
            </a:r>
            <a:r>
              <a:rPr lang="en-ID" sz="2400" dirty="0"/>
              <a:t> pada dua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basis data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berkelanjutan</a:t>
            </a:r>
            <a:r>
              <a:rPr lang="en-ID" sz="2400" dirty="0"/>
              <a:t>,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konsistensi</a:t>
            </a:r>
            <a:r>
              <a:rPr lang="en-ID" sz="2400" dirty="0"/>
              <a:t> di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salinan-salinan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dan </a:t>
            </a:r>
            <a:r>
              <a:rPr lang="en-ID" sz="2400" dirty="0" err="1"/>
              <a:t>meningkatkan</a:t>
            </a:r>
            <a:r>
              <a:rPr lang="en-ID" sz="2400" dirty="0"/>
              <a:t> </a:t>
            </a:r>
            <a:r>
              <a:rPr lang="en-ID" sz="2400" dirty="0" err="1"/>
              <a:t>ketersediaan</a:t>
            </a:r>
            <a:r>
              <a:rPr lang="en-ID" sz="2400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3542910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D1E196-449C-A5F0-7C7C-7128AF19B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Tujuan </a:t>
            </a:r>
            <a:r>
              <a:rPr lang="en-ID" dirty="0" err="1"/>
              <a:t>utama</a:t>
            </a:r>
            <a:endParaRPr lang="en-ID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8D04AF-278B-E481-4F7F-EE1492756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3200" dirty="0" err="1"/>
              <a:t>menyediakan</a:t>
            </a:r>
            <a:r>
              <a:rPr lang="en-ID" sz="3200" dirty="0"/>
              <a:t> </a:t>
            </a:r>
            <a:r>
              <a:rPr lang="en-ID" sz="3200" b="1" dirty="0" err="1"/>
              <a:t>salinan</a:t>
            </a:r>
            <a:r>
              <a:rPr lang="en-ID" sz="3200" b="1" dirty="0"/>
              <a:t> data yang up-to-date </a:t>
            </a:r>
            <a:r>
              <a:rPr lang="en-ID" sz="3200" dirty="0"/>
              <a:t>di </a:t>
            </a:r>
            <a:r>
              <a:rPr lang="en-ID" sz="3200" dirty="0" err="1"/>
              <a:t>beberapa</a:t>
            </a:r>
            <a:r>
              <a:rPr lang="en-ID" sz="3200" dirty="0"/>
              <a:t> </a:t>
            </a:r>
            <a:r>
              <a:rPr lang="en-ID" sz="3200" dirty="0" err="1"/>
              <a:t>lokasi</a:t>
            </a:r>
            <a:r>
              <a:rPr lang="en-ID" sz="3200" dirty="0"/>
              <a:t>,</a:t>
            </a:r>
          </a:p>
          <a:p>
            <a:r>
              <a:rPr lang="en-ID" sz="3200" b="1" dirty="0" err="1"/>
              <a:t>meningkatkan</a:t>
            </a:r>
            <a:r>
              <a:rPr lang="en-ID" sz="3200" b="1" dirty="0"/>
              <a:t> availability</a:t>
            </a:r>
            <a:r>
              <a:rPr lang="en-ID" sz="3200" dirty="0"/>
              <a:t>, reliability, dan </a:t>
            </a:r>
            <a:r>
              <a:rPr lang="en-ID" sz="3200" dirty="0" err="1"/>
              <a:t>kadang</a:t>
            </a:r>
            <a:r>
              <a:rPr lang="en-ID" sz="3200" dirty="0"/>
              <a:t> </a:t>
            </a:r>
            <a:r>
              <a:rPr lang="en-ID" sz="3200" dirty="0" err="1"/>
              <a:t>kinerja</a:t>
            </a:r>
            <a:r>
              <a:rPr lang="en-ID" sz="3200" dirty="0"/>
              <a:t> (load balancing </a:t>
            </a:r>
            <a:r>
              <a:rPr lang="en-ID" sz="3200" dirty="0" err="1"/>
              <a:t>untuk</a:t>
            </a:r>
            <a:r>
              <a:rPr lang="en-ID" sz="3200" dirty="0"/>
              <a:t> read).</a:t>
            </a:r>
          </a:p>
        </p:txBody>
      </p:sp>
    </p:spTree>
    <p:extLst>
      <p:ext uri="{BB962C8B-B14F-4D97-AF65-F5344CB8AC3E}">
        <p14:creationId xmlns:p14="http://schemas.microsoft.com/office/powerpoint/2010/main" val="653445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C97D-3D8C-2CC5-B1BD-ECF057724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D" dirty="0" err="1"/>
              <a:t>ipe-tipe</a:t>
            </a:r>
            <a:r>
              <a:rPr lang="en-ID" dirty="0"/>
              <a:t> </a:t>
            </a:r>
            <a:r>
              <a:rPr lang="en-ID" dirty="0" err="1"/>
              <a:t>replikasi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E0E773-974B-D63B-EA5A-C1E2580705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053133"/>
              </p:ext>
            </p:extLst>
          </p:nvPr>
        </p:nvGraphicFramePr>
        <p:xfrm>
          <a:off x="1286540" y="2413591"/>
          <a:ext cx="9696889" cy="4189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3797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6775B-254F-21B0-AF16-D16C184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 </a:t>
            </a:r>
            <a:r>
              <a:rPr lang="en-US" dirty="0" err="1"/>
              <a:t>Replikasi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distributed database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5998F-0827-A9FB-7273-AE16E9886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salinan</a:t>
            </a:r>
            <a:r>
              <a:rPr lang="en-ID" dirty="0"/>
              <a:t> data yang up-to-date di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lokasi</a:t>
            </a:r>
            <a:endParaRPr lang="en-ID" dirty="0"/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b="1" dirty="0" err="1"/>
              <a:t>konsistensi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node:</a:t>
            </a:r>
          </a:p>
          <a:p>
            <a:pPr lvl="1"/>
            <a:r>
              <a:rPr lang="en-ID" dirty="0" err="1"/>
              <a:t>contoh</a:t>
            </a:r>
            <a:r>
              <a:rPr lang="en-ID" dirty="0"/>
              <a:t>: node Surabaya dan Jakarta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, data order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di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.</a:t>
            </a:r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/>
              <a:t>high availability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jika</a:t>
            </a:r>
            <a:r>
              <a:rPr lang="en-ID" dirty="0"/>
              <a:t> node Surabaya </a:t>
            </a:r>
            <a:r>
              <a:rPr lang="en-ID" dirty="0" err="1"/>
              <a:t>mati</a:t>
            </a:r>
            <a:r>
              <a:rPr lang="en-ID" dirty="0"/>
              <a:t>, </a:t>
            </a:r>
            <a:r>
              <a:rPr lang="en-ID" dirty="0" err="1"/>
              <a:t>replika</a:t>
            </a:r>
            <a:r>
              <a:rPr lang="en-ID" dirty="0"/>
              <a:t> di Jakarta </a:t>
            </a:r>
            <a:r>
              <a:rPr lang="en-ID" dirty="0" err="1"/>
              <a:t>bisa</a:t>
            </a:r>
            <a:r>
              <a:rPr lang="en-ID" dirty="0"/>
              <a:t> naik </a:t>
            </a:r>
            <a:r>
              <a:rPr lang="en-ID" dirty="0" err="1"/>
              <a:t>menjadi</a:t>
            </a:r>
            <a:r>
              <a:rPr lang="en-ID" dirty="0"/>
              <a:t> primary.</a:t>
            </a:r>
          </a:p>
        </p:txBody>
      </p:sp>
    </p:spTree>
    <p:extLst>
      <p:ext uri="{BB962C8B-B14F-4D97-AF65-F5344CB8AC3E}">
        <p14:creationId xmlns:p14="http://schemas.microsoft.com/office/powerpoint/2010/main" val="1671876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5490D-A69A-47B5-AFA0-52A07A7E6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Replikasi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A85C71-78C4-0233-5F30-F4D493A97A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91477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03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CA463-1EA1-C5CD-D59E-25B943E80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9600" dirty="0"/>
              <a:t>DATA IS NOT SEDENTARY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74AD5-97C0-C3B9-BA04-5BF8BFDFDDBB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FB985-3B54-3704-78B7-90D497AC7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Data itu </a:t>
            </a:r>
            <a:r>
              <a:rPr lang="it-IT" sz="2800" b="1" dirty="0"/>
              <a:t>tidak diam di satu tempat</a:t>
            </a:r>
            <a:r>
              <a:rPr lang="it-IT" sz="2800" dirty="0"/>
              <a:t>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910442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E1718-858E-3837-6DB5-8EC017C3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 DBA </a:t>
            </a:r>
            <a:r>
              <a:rPr lang="en-US" dirty="0" err="1"/>
              <a:t>dalam</a:t>
            </a:r>
            <a:r>
              <a:rPr lang="en-US" dirty="0"/>
              <a:t> Distributed Database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39467-A580-E9BE-BE96-0BB6461CF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b="1" dirty="0"/>
              <a:t>strategi </a:t>
            </a:r>
            <a:r>
              <a:rPr lang="en-ID" b="1" dirty="0" err="1"/>
              <a:t>distribusi</a:t>
            </a:r>
            <a:r>
              <a:rPr lang="en-ID" b="1" dirty="0"/>
              <a:t> data</a:t>
            </a:r>
            <a:r>
              <a:rPr lang="en-ID" dirty="0"/>
              <a:t>: </a:t>
            </a:r>
            <a:r>
              <a:rPr lang="en-ID" dirty="0" err="1"/>
              <a:t>fragmentasi</a:t>
            </a:r>
            <a:r>
              <a:rPr lang="en-ID" dirty="0"/>
              <a:t>, </a:t>
            </a:r>
            <a:r>
              <a:rPr lang="en-ID" dirty="0" err="1"/>
              <a:t>alokasi</a:t>
            </a:r>
            <a:r>
              <a:rPr lang="en-ID" dirty="0"/>
              <a:t>, </a:t>
            </a:r>
            <a:r>
              <a:rPr lang="en-ID" dirty="0" err="1"/>
              <a:t>replikasi</a:t>
            </a:r>
            <a:r>
              <a:rPr lang="en-ID" dirty="0"/>
              <a:t>.</a:t>
            </a:r>
          </a:p>
          <a:p>
            <a:r>
              <a:rPr lang="en-ID" dirty="0" err="1"/>
              <a:t>Memilih</a:t>
            </a:r>
            <a:r>
              <a:rPr lang="en-ID" dirty="0"/>
              <a:t> dan </a:t>
            </a:r>
            <a:r>
              <a:rPr lang="en-ID" dirty="0" err="1"/>
              <a:t>mengkonfigurasi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 distributed databases, duplication, dan replication.</a:t>
            </a:r>
          </a:p>
          <a:p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b="1" dirty="0" err="1"/>
              <a:t>konsistensi</a:t>
            </a:r>
            <a:r>
              <a:rPr lang="en-ID" b="1" dirty="0"/>
              <a:t>, </a:t>
            </a:r>
            <a:r>
              <a:rPr lang="en-ID" b="1" dirty="0" err="1"/>
              <a:t>integritas</a:t>
            </a:r>
            <a:r>
              <a:rPr lang="en-ID" b="1" dirty="0"/>
              <a:t>, </a:t>
            </a:r>
            <a:r>
              <a:rPr lang="en-ID" b="1" dirty="0" err="1"/>
              <a:t>keamanan</a:t>
            </a:r>
            <a:r>
              <a:rPr lang="en-ID" b="1" dirty="0"/>
              <a:t>, dan </a:t>
            </a:r>
            <a:r>
              <a:rPr lang="en-ID" b="1" dirty="0" err="1"/>
              <a:t>ketersediaan</a:t>
            </a:r>
            <a:r>
              <a:rPr lang="en-ID" b="1" dirty="0"/>
              <a:t> data </a:t>
            </a:r>
            <a:r>
              <a:rPr lang="en-ID" dirty="0"/>
              <a:t>di </a:t>
            </a:r>
            <a:r>
              <a:rPr lang="en-ID" dirty="0" err="1"/>
              <a:t>seluruh</a:t>
            </a:r>
            <a:r>
              <a:rPr lang="en-ID" dirty="0"/>
              <a:t> node.</a:t>
            </a:r>
          </a:p>
          <a:p>
            <a:r>
              <a:rPr lang="en-ID" dirty="0"/>
              <a:t>Menyusun </a:t>
            </a: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b="1" dirty="0"/>
              <a:t>backup, recovery, dan failover </a:t>
            </a:r>
            <a:r>
              <a:rPr lang="en-ID" dirty="0"/>
              <a:t>pada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terdistribusi</a:t>
            </a:r>
            <a:r>
              <a:rPr lang="en-ID" dirty="0"/>
              <a:t>.</a:t>
            </a:r>
          </a:p>
          <a:p>
            <a:r>
              <a:rPr lang="en-ID" dirty="0" err="1"/>
              <a:t>Memantau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dan </a:t>
            </a:r>
            <a:r>
              <a:rPr lang="en-ID" dirty="0" err="1"/>
              <a:t>melakukan</a:t>
            </a:r>
            <a:r>
              <a:rPr lang="en-ID" dirty="0"/>
              <a:t> tuning pada query dan </a:t>
            </a:r>
            <a:r>
              <a:rPr lang="en-ID" dirty="0" err="1"/>
              <a:t>transaksi</a:t>
            </a:r>
            <a:r>
              <a:rPr lang="en-ID" dirty="0"/>
              <a:t> yang </a:t>
            </a:r>
            <a:r>
              <a:rPr lang="en-ID" dirty="0" err="1"/>
              <a:t>berjalan</a:t>
            </a:r>
            <a:r>
              <a:rPr lang="en-ID" dirty="0"/>
              <a:t> di </a:t>
            </a:r>
            <a:r>
              <a:rPr lang="en-ID" dirty="0" err="1"/>
              <a:t>banyak</a:t>
            </a:r>
            <a:r>
              <a:rPr lang="en-ID" dirty="0"/>
              <a:t> node.</a:t>
            </a:r>
          </a:p>
        </p:txBody>
      </p:sp>
    </p:spTree>
    <p:extLst>
      <p:ext uri="{BB962C8B-B14F-4D97-AF65-F5344CB8AC3E}">
        <p14:creationId xmlns:p14="http://schemas.microsoft.com/office/powerpoint/2010/main" val="3900303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A6A2E-CC9C-8058-3C1F-46505D5C4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 DBA</a:t>
            </a:r>
            <a:endParaRPr lang="en-ID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5A8892C-10D0-34D3-3517-B3321F2EDE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231661"/>
              </p:ext>
            </p:extLst>
          </p:nvPr>
        </p:nvGraphicFramePr>
        <p:xfrm>
          <a:off x="595424" y="2307265"/>
          <a:ext cx="11004698" cy="3870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7971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274CA1-77E9-962C-AABE-5073F45DA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Diagram </a:t>
            </a:r>
            <a:r>
              <a:rPr lang="en-ID" dirty="0" err="1"/>
              <a:t>Arsitektur</a:t>
            </a:r>
            <a:r>
              <a:rPr lang="en-ID" dirty="0"/>
              <a:t> Data </a:t>
            </a:r>
            <a:r>
              <a:rPr lang="en-ID" dirty="0" err="1"/>
              <a:t>Terdistribusi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4D5B8C-94DB-A05B-8A3E-D4B87B335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54626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09C004-313A-C5A1-D3AD-8E3E35EAA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Arsitektur</a:t>
            </a:r>
            <a:r>
              <a:rPr lang="en-ID" dirty="0"/>
              <a:t> Database Duplication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8688FE-47A9-316B-6D3F-01ED1E2B32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D" b="1" dirty="0" err="1"/>
              <a:t>Skenario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Satu database </a:t>
            </a:r>
            <a:r>
              <a:rPr lang="en-ID" dirty="0" err="1"/>
              <a:t>produksi</a:t>
            </a:r>
            <a:r>
              <a:rPr lang="en-ID" dirty="0"/>
              <a:t> (</a:t>
            </a:r>
            <a:r>
              <a:rPr lang="en-ID" i="1" dirty="0"/>
              <a:t>production DB</a:t>
            </a:r>
            <a:r>
              <a:rPr lang="en-ID" dirty="0"/>
              <a:t>) </a:t>
            </a:r>
            <a:r>
              <a:rPr lang="en-ID" dirty="0" err="1"/>
              <a:t>diduplikasi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database uji (</a:t>
            </a:r>
            <a:r>
              <a:rPr lang="en-ID" i="1" dirty="0"/>
              <a:t>test/QA DB</a:t>
            </a:r>
            <a:r>
              <a:rPr lang="en-ID" dirty="0"/>
              <a:t>). Salinan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diperbarui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berkala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tiap</a:t>
            </a:r>
            <a:r>
              <a:rPr lang="en-ID" dirty="0"/>
              <a:t> </a:t>
            </a:r>
            <a:r>
              <a:rPr lang="en-ID" dirty="0" err="1"/>
              <a:t>minggu</a:t>
            </a:r>
            <a:r>
              <a:rPr lang="en-ID" dirty="0"/>
              <a:t>), </a:t>
            </a:r>
            <a:r>
              <a:rPr lang="en-ID" dirty="0" err="1"/>
              <a:t>tidak</a:t>
            </a:r>
            <a:r>
              <a:rPr lang="en-ID" dirty="0"/>
              <a:t> real-time.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A9A312FA-27EA-555A-EFCB-C26374CA118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807" y="2094110"/>
            <a:ext cx="1898890" cy="4435079"/>
          </a:xfrm>
        </p:spPr>
      </p:pic>
    </p:spTree>
    <p:extLst>
      <p:ext uri="{BB962C8B-B14F-4D97-AF65-F5344CB8AC3E}">
        <p14:creationId xmlns:p14="http://schemas.microsoft.com/office/powerpoint/2010/main" val="1037398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BF52D8-D5E6-8FA7-3993-0CB660387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Penjelasan</a:t>
            </a:r>
            <a:r>
              <a:rPr lang="en-ID" dirty="0"/>
              <a:t>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241AD-A15D-5DFF-B5E7-0726C7FEC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sz="2400" dirty="0"/>
              <a:t>PROD DB </a:t>
            </a:r>
            <a:r>
              <a:rPr lang="en-ID" sz="2400" dirty="0" err="1"/>
              <a:t>adalah</a:t>
            </a:r>
            <a:r>
              <a:rPr lang="en-ID" sz="2400" dirty="0"/>
              <a:t> database </a:t>
            </a:r>
            <a:r>
              <a:rPr lang="en-ID" sz="2400" dirty="0" err="1"/>
              <a:t>utama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oleh </a:t>
            </a:r>
            <a:r>
              <a:rPr lang="en-ID" sz="2400" dirty="0" err="1"/>
              <a:t>pengguna</a:t>
            </a:r>
            <a:r>
              <a:rPr lang="en-ID" sz="2400" dirty="0"/>
              <a:t> </a:t>
            </a:r>
            <a:r>
              <a:rPr lang="en-ID" sz="2400" dirty="0" err="1"/>
              <a:t>nyata</a:t>
            </a:r>
            <a:r>
              <a:rPr lang="en-ID" sz="2400" dirty="0"/>
              <a:t> (</a:t>
            </a:r>
            <a:r>
              <a:rPr lang="en-ID" sz="2400" dirty="0" err="1"/>
              <a:t>operasional</a:t>
            </a:r>
            <a:r>
              <a:rPr lang="en-ID" sz="2400" dirty="0"/>
              <a:t>).</a:t>
            </a:r>
          </a:p>
          <a:p>
            <a:r>
              <a:rPr lang="en-ID" sz="2400" dirty="0"/>
              <a:t>TEST DB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salinan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PROD DB:</a:t>
            </a:r>
          </a:p>
          <a:p>
            <a:pPr lvl="1"/>
            <a:r>
              <a:rPr lang="en-ID" sz="2200" dirty="0"/>
              <a:t>Di-refresh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berkala</a:t>
            </a:r>
            <a:r>
              <a:rPr lang="en-ID" sz="2200" dirty="0"/>
              <a:t>, </a:t>
            </a:r>
            <a:r>
              <a:rPr lang="en-ID" sz="2200" dirty="0" err="1"/>
              <a:t>bukan</a:t>
            </a:r>
            <a:r>
              <a:rPr lang="en-ID" sz="2200" dirty="0"/>
              <a:t> </a:t>
            </a:r>
            <a:r>
              <a:rPr lang="en-ID" sz="2200" dirty="0" err="1"/>
              <a:t>terus-menerus</a:t>
            </a:r>
            <a:r>
              <a:rPr lang="en-ID" sz="2200" dirty="0"/>
              <a:t>. </a:t>
            </a:r>
          </a:p>
          <a:p>
            <a:pPr lvl="1"/>
            <a:r>
              <a:rPr lang="en-ID" sz="2200" dirty="0" err="1"/>
              <a:t>Boleh</a:t>
            </a:r>
            <a:r>
              <a:rPr lang="en-ID" sz="2200" dirty="0"/>
              <a:t> </a:t>
            </a:r>
            <a:r>
              <a:rPr lang="en-ID" sz="2200" dirty="0" err="1"/>
              <a:t>tertinggal</a:t>
            </a:r>
            <a:r>
              <a:rPr lang="en-ID" sz="2200" dirty="0"/>
              <a:t> </a:t>
            </a:r>
            <a:r>
              <a:rPr lang="en-ID" sz="2200" dirty="0" err="1"/>
              <a:t>dari</a:t>
            </a:r>
            <a:r>
              <a:rPr lang="en-ID" sz="2200" dirty="0"/>
              <a:t> PROD DB (</a:t>
            </a:r>
            <a:r>
              <a:rPr lang="en-ID" sz="2200" dirty="0" err="1"/>
              <a:t>misalnya</a:t>
            </a:r>
            <a:r>
              <a:rPr lang="en-ID" sz="2200" dirty="0"/>
              <a:t> 1 </a:t>
            </a:r>
            <a:r>
              <a:rPr lang="en-ID" sz="2200" dirty="0" err="1"/>
              <a:t>minggu</a:t>
            </a:r>
            <a:r>
              <a:rPr lang="en-ID" sz="2200" dirty="0"/>
              <a:t>).</a:t>
            </a:r>
          </a:p>
          <a:p>
            <a:r>
              <a:rPr lang="en-ID" sz="2400" dirty="0"/>
              <a:t>Tidak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mekanisme</a:t>
            </a:r>
            <a:r>
              <a:rPr lang="en-ID" sz="2400" dirty="0"/>
              <a:t> </a:t>
            </a:r>
            <a:r>
              <a:rPr lang="en-ID" sz="2400" dirty="0" err="1"/>
              <a:t>otomatis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menjaga</a:t>
            </a:r>
            <a:r>
              <a:rPr lang="en-ID" sz="2400" dirty="0"/>
              <a:t> </a:t>
            </a:r>
            <a:r>
              <a:rPr lang="en-ID" sz="2400" dirty="0" err="1"/>
              <a:t>konsistensi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saat</a:t>
            </a:r>
            <a:r>
              <a:rPr lang="en-ID" sz="2400" dirty="0"/>
              <a:t>.</a:t>
            </a:r>
          </a:p>
          <a:p>
            <a:pPr lvl="1"/>
            <a:r>
              <a:rPr lang="en-ID" sz="2000" dirty="0" err="1"/>
              <a:t>Fokusnya</a:t>
            </a:r>
            <a:r>
              <a:rPr lang="en-ID" sz="2000" dirty="0"/>
              <a:t>: </a:t>
            </a:r>
            <a:r>
              <a:rPr lang="en-ID" sz="2000" dirty="0" err="1"/>
              <a:t>tersedia</a:t>
            </a:r>
            <a:r>
              <a:rPr lang="en-ID" sz="2000" dirty="0"/>
              <a:t> </a:t>
            </a:r>
            <a:r>
              <a:rPr lang="en-ID" sz="2000" dirty="0" err="1"/>
              <a:t>salinan</a:t>
            </a:r>
            <a:r>
              <a:rPr lang="en-ID" sz="2000" dirty="0"/>
              <a:t> data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pengujian</a:t>
            </a:r>
            <a:r>
              <a:rPr lang="en-ID" sz="2000" dirty="0"/>
              <a:t> dan </a:t>
            </a:r>
            <a:r>
              <a:rPr lang="en-ID" sz="2000" dirty="0" err="1"/>
              <a:t>pengembangan</a:t>
            </a:r>
            <a:r>
              <a:rPr lang="en-ID" sz="2000" dirty="0"/>
              <a:t>, </a:t>
            </a:r>
            <a:r>
              <a:rPr lang="en-ID" sz="2000" dirty="0" err="1"/>
              <a:t>bukan</a:t>
            </a:r>
            <a:r>
              <a:rPr lang="en-ID" sz="2000" dirty="0"/>
              <a:t> </a:t>
            </a:r>
            <a:r>
              <a:rPr lang="en-ID" sz="2000" dirty="0" err="1"/>
              <a:t>konsistensi</a:t>
            </a:r>
            <a:r>
              <a:rPr lang="en-ID" sz="2000" dirty="0"/>
              <a:t> </a:t>
            </a:r>
            <a:r>
              <a:rPr lang="en-ID" sz="2000" dirty="0" err="1"/>
              <a:t>transaksi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407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6C4C-3C82-93C3-3EDF-41AC4FB74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Arsitektur</a:t>
            </a:r>
            <a:r>
              <a:rPr lang="en-US" dirty="0"/>
              <a:t> Database Replication (Primary–Replica)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B55C3-6421-92C7-876D-851C29CA9F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D" b="1" dirty="0" err="1"/>
              <a:t>Skenario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Satu </a:t>
            </a:r>
            <a:r>
              <a:rPr lang="en-ID" i="1" dirty="0"/>
              <a:t>primary database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tulis</a:t>
            </a:r>
            <a:r>
              <a:rPr lang="en-ID" dirty="0"/>
              <a:t> (INSERT/UPDATE/DELETE). Satu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i="1" dirty="0"/>
              <a:t>replica database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salinan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primary.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diarahkan</a:t>
            </a:r>
            <a:r>
              <a:rPr lang="en-ID" dirty="0"/>
              <a:t>:</a:t>
            </a:r>
          </a:p>
          <a:p>
            <a:pPr lvl="1"/>
            <a:r>
              <a:rPr lang="en-ID" i="1" dirty="0"/>
              <a:t>write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primary,</a:t>
            </a:r>
          </a:p>
          <a:p>
            <a:pPr lvl="1"/>
            <a:r>
              <a:rPr lang="en-ID" i="1" dirty="0"/>
              <a:t>read </a:t>
            </a:r>
            <a:r>
              <a:rPr lang="en-ID" i="1" dirty="0" err="1"/>
              <a:t>berat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replica.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0B254-25A2-C1C3-7DA8-63483EE4C6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1A3D8C-A2B2-4E50-2D3E-6553F0C48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524" y="1680632"/>
            <a:ext cx="5037476" cy="501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62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3F4EA9A-E25A-E103-B578-95C25A6DA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Penjelasan</a:t>
            </a: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F84A0-1965-EEF0-DC6B-5C14F3392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095012"/>
          </a:xfrm>
        </p:spPr>
        <p:txBody>
          <a:bodyPr>
            <a:normAutofit/>
          </a:bodyPr>
          <a:lstStyle/>
          <a:p>
            <a:r>
              <a:rPr lang="en-ID" b="1" dirty="0"/>
              <a:t>PRIMARY DB (Master):</a:t>
            </a:r>
          </a:p>
          <a:p>
            <a:pPr lvl="1"/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tulis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kebenaran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(single source of truth)</a:t>
            </a:r>
          </a:p>
          <a:p>
            <a:r>
              <a:rPr lang="en-ID" b="1" dirty="0"/>
              <a:t>REPLICA DB (Slave)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salinan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PRIMARY DB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replikasi</a:t>
            </a:r>
            <a:r>
              <a:rPr lang="en-ID" dirty="0"/>
              <a:t>:</a:t>
            </a:r>
          </a:p>
          <a:p>
            <a:pPr lvl="2"/>
            <a:r>
              <a:rPr lang="en-ID" i="1" dirty="0"/>
              <a:t>synchronous</a:t>
            </a:r>
            <a:r>
              <a:rPr lang="en-ID" dirty="0"/>
              <a:t> →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kuat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lambat</a:t>
            </a:r>
            <a:r>
              <a:rPr lang="en-ID" dirty="0"/>
              <a:t>.</a:t>
            </a:r>
          </a:p>
          <a:p>
            <a:pPr lvl="2"/>
            <a:r>
              <a:rPr lang="en-ID" i="1" dirty="0"/>
              <a:t>asynchronous</a:t>
            </a:r>
            <a:r>
              <a:rPr lang="en-ID" dirty="0"/>
              <a:t> →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i="1" dirty="0"/>
              <a:t>replication lag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Bisa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: </a:t>
            </a:r>
            <a:r>
              <a:rPr lang="en-ID" dirty="0" err="1"/>
              <a:t>laporan</a:t>
            </a:r>
            <a:r>
              <a:rPr lang="en-ID" dirty="0"/>
              <a:t> (reporting), query </a:t>
            </a:r>
            <a:r>
              <a:rPr lang="en-ID" dirty="0" err="1"/>
              <a:t>analitik</a:t>
            </a:r>
            <a:r>
              <a:rPr lang="en-ID" dirty="0"/>
              <a:t> </a:t>
            </a:r>
            <a:r>
              <a:rPr lang="en-ID" dirty="0" err="1"/>
              <a:t>ringan</a:t>
            </a:r>
            <a:r>
              <a:rPr lang="en-ID" dirty="0"/>
              <a:t>, read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load </a:t>
            </a:r>
            <a:r>
              <a:rPr lang="en-ID" dirty="0" err="1"/>
              <a:t>tinggi</a:t>
            </a:r>
            <a:r>
              <a:rPr lang="en-ID" dirty="0"/>
              <a:t>.</a:t>
            </a:r>
          </a:p>
          <a:p>
            <a:r>
              <a:rPr lang="en-ID" dirty="0"/>
              <a:t>Jika PRIMARY DB </a:t>
            </a:r>
            <a:r>
              <a:rPr lang="en-ID" dirty="0" err="1"/>
              <a:t>gagal</a:t>
            </a:r>
            <a:r>
              <a:rPr lang="en-ID" dirty="0"/>
              <a:t>, REPLICA DB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dipromosikan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primary (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i="1" dirty="0"/>
              <a:t>failover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884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4F1A4-C42A-BF9D-AA64-06E88580C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Arsitektur</a:t>
            </a:r>
            <a:r>
              <a:rPr lang="en-ID" dirty="0"/>
              <a:t> Distributed Database (</a:t>
            </a:r>
            <a:r>
              <a:rPr lang="en-ID" dirty="0" err="1"/>
              <a:t>Fragmentasi</a:t>
            </a:r>
            <a:r>
              <a:rPr lang="en-ID" dirty="0"/>
              <a:t> Horizontal)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078C99-3B7F-C572-A17D-00ACE1FFC8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b="1" dirty="0" err="1"/>
              <a:t>Skenario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Satu basis data </a:t>
            </a:r>
            <a:r>
              <a:rPr lang="en-ID" dirty="0" err="1"/>
              <a:t>logis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data </a:t>
            </a:r>
            <a:r>
              <a:rPr lang="en-ID" dirty="0" err="1"/>
              <a:t>tabelnya</a:t>
            </a:r>
            <a:r>
              <a:rPr lang="en-ID" dirty="0"/>
              <a:t> di-</a:t>
            </a:r>
            <a:r>
              <a:rPr lang="en-ID" i="1" dirty="0"/>
              <a:t>split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wilayah (</a:t>
            </a:r>
            <a:r>
              <a:rPr lang="en-ID" dirty="0" err="1"/>
              <a:t>fragmentasi</a:t>
            </a:r>
            <a:r>
              <a:rPr lang="en-ID" dirty="0"/>
              <a:t> horizontal). </a:t>
            </a:r>
            <a:r>
              <a:rPr lang="en-ID" dirty="0" err="1"/>
              <a:t>Misalnya</a:t>
            </a:r>
            <a:r>
              <a:rPr lang="en-ID" dirty="0"/>
              <a:t>, data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dibagi</a:t>
            </a:r>
            <a:r>
              <a:rPr lang="en-ID" dirty="0"/>
              <a:t> per regional:</a:t>
            </a:r>
          </a:p>
          <a:p>
            <a:pPr lvl="1"/>
            <a:r>
              <a:rPr lang="en-ID" dirty="0"/>
              <a:t>Node 1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wilayah </a:t>
            </a:r>
            <a:r>
              <a:rPr lang="en-ID" b="1" dirty="0"/>
              <a:t>Timur</a:t>
            </a:r>
            <a:r>
              <a:rPr lang="en-ID" dirty="0"/>
              <a:t>, ('Jawa Timur', 'Bali', 'NTB', ...)</a:t>
            </a:r>
          </a:p>
          <a:p>
            <a:pPr lvl="1"/>
            <a:r>
              <a:rPr lang="en-ID" dirty="0"/>
              <a:t>Node 2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wilayah </a:t>
            </a:r>
            <a:r>
              <a:rPr lang="en-ID" b="1" dirty="0"/>
              <a:t>Barat</a:t>
            </a:r>
            <a:r>
              <a:rPr lang="en-ID" dirty="0"/>
              <a:t>. ('Jawa Barat', 'DKI Jakarta', 'Banten', ...)</a:t>
            </a:r>
          </a:p>
          <a:p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mengakses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lapisan</a:t>
            </a:r>
            <a:r>
              <a:rPr lang="en-ID" dirty="0"/>
              <a:t> </a:t>
            </a:r>
            <a:r>
              <a:rPr lang="en-ID" dirty="0" err="1"/>
              <a:t>logis</a:t>
            </a:r>
            <a:r>
              <a:rPr lang="en-ID" dirty="0"/>
              <a:t>, </a:t>
            </a:r>
            <a:r>
              <a:rPr lang="en-ID" dirty="0" err="1"/>
              <a:t>seolah-olah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“Customer”.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99F8B7-A30B-52DC-3201-946EE0FCF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4518CB-E9ED-A7A7-0CE2-A654DBFE3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952" y="1595571"/>
            <a:ext cx="4499519" cy="49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2672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472E829-C5C5-599B-3D62-280CC166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Penjelasan</a:t>
            </a: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C7DB2E-8086-B39B-DD08-214290F33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031216"/>
          </a:xfrm>
        </p:spPr>
        <p:txBody>
          <a:bodyPr>
            <a:normAutofit/>
          </a:bodyPr>
          <a:lstStyle/>
          <a:p>
            <a:r>
              <a:rPr lang="en-ID" b="1" dirty="0"/>
              <a:t>Distributed DBMS / Query Coordinator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Menerima</a:t>
            </a:r>
            <a:r>
              <a:rPr lang="en-ID" dirty="0"/>
              <a:t> query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: </a:t>
            </a:r>
            <a:r>
              <a:rPr lang="en-US" dirty="0"/>
              <a:t>SELECT * FROM Customer WHERE region = 'Jawa Timur';</a:t>
            </a:r>
            <a:endParaRPr lang="en-ID" dirty="0"/>
          </a:p>
          <a:p>
            <a:pPr lvl="1"/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node mana query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dikirim</a:t>
            </a:r>
            <a:r>
              <a:rPr lang="en-ID" dirty="0"/>
              <a:t>:</a:t>
            </a:r>
          </a:p>
          <a:p>
            <a:pPr lvl="2"/>
            <a:r>
              <a:rPr lang="en-ID" dirty="0"/>
              <a:t>Jika region = 'Jawa Timur' → </a:t>
            </a:r>
            <a:r>
              <a:rPr lang="en-ID" dirty="0" err="1"/>
              <a:t>dikirim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Node 1.</a:t>
            </a:r>
          </a:p>
          <a:p>
            <a:pPr lvl="2"/>
            <a:r>
              <a:rPr lang="en-ID" dirty="0"/>
              <a:t>Jika region = 'Jawa Barat' → </a:t>
            </a:r>
            <a:r>
              <a:rPr lang="en-ID" dirty="0" err="1"/>
              <a:t>dikirim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Node 2.</a:t>
            </a:r>
          </a:p>
          <a:p>
            <a:r>
              <a:rPr lang="en-ID" dirty="0"/>
              <a:t>Bagi </a:t>
            </a:r>
            <a:r>
              <a:rPr lang="en-ID" dirty="0" err="1"/>
              <a:t>aplikasi</a:t>
            </a:r>
            <a:endParaRPr lang="en-ID" dirty="0"/>
          </a:p>
          <a:p>
            <a:pPr lvl="1"/>
            <a:r>
              <a:rPr lang="en-ID" dirty="0"/>
              <a:t>Hanya </a:t>
            </a:r>
            <a:r>
              <a:rPr lang="en-ID" dirty="0" err="1"/>
              <a:t>mengenal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logis</a:t>
            </a:r>
            <a:r>
              <a:rPr lang="en-ID" dirty="0"/>
              <a:t>: Customer.</a:t>
            </a:r>
          </a:p>
          <a:p>
            <a:pPr lvl="1"/>
            <a:r>
              <a:rPr lang="en-ID" dirty="0"/>
              <a:t>Tidak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terpecah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Customer_Timur</a:t>
            </a:r>
            <a:r>
              <a:rPr lang="en-ID" dirty="0"/>
              <a:t> dan </a:t>
            </a:r>
            <a:r>
              <a:rPr lang="en-ID" dirty="0" err="1"/>
              <a:t>Customer_Barat</a:t>
            </a:r>
            <a:r>
              <a:rPr lang="en-ID" dirty="0"/>
              <a:t> di node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  <a:p>
            <a:r>
              <a:rPr lang="en-ID" dirty="0" err="1"/>
              <a:t>Inilah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b="1" dirty="0"/>
              <a:t>location transparency</a:t>
            </a:r>
            <a:r>
              <a:rPr lang="en-ID" dirty="0"/>
              <a:t> dan </a:t>
            </a:r>
            <a:r>
              <a:rPr lang="en-ID" b="1" dirty="0"/>
              <a:t>fragmentation transparency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067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AB1EE-4ED5-91C5-1E0E-B79899A2D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dasar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1B87E-894E-9AA4-7DEA-8363930C0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000" b="1" dirty="0" err="1"/>
              <a:t>kumpulan</a:t>
            </a:r>
            <a:r>
              <a:rPr lang="en-ID" sz="2000" b="1" dirty="0"/>
              <a:t> data yang </a:t>
            </a:r>
            <a:r>
              <a:rPr lang="en-ID" sz="2000" b="1" dirty="0" err="1"/>
              <a:t>secara</a:t>
            </a:r>
            <a:r>
              <a:rPr lang="en-ID" sz="2000" b="1" dirty="0"/>
              <a:t> </a:t>
            </a:r>
            <a:r>
              <a:rPr lang="en-ID" sz="2000" b="1" dirty="0" err="1"/>
              <a:t>logis</a:t>
            </a:r>
            <a:r>
              <a:rPr lang="en-ID" sz="2000" b="1" dirty="0"/>
              <a:t> </a:t>
            </a:r>
            <a:r>
              <a:rPr lang="en-ID" sz="2000" b="1" dirty="0" err="1"/>
              <a:t>merupakan</a:t>
            </a:r>
            <a:r>
              <a:rPr lang="en-ID" sz="2000" b="1" dirty="0"/>
              <a:t> </a:t>
            </a:r>
            <a:r>
              <a:rPr lang="en-ID" sz="2000" b="1" dirty="0" err="1"/>
              <a:t>satu</a:t>
            </a:r>
            <a:r>
              <a:rPr lang="en-ID" sz="2000" b="1" dirty="0"/>
              <a:t> basis data, </a:t>
            </a:r>
            <a:r>
              <a:rPr lang="en-ID" sz="2000" b="1" dirty="0" err="1"/>
              <a:t>tetapi</a:t>
            </a:r>
            <a:r>
              <a:rPr lang="en-ID" sz="2000" b="1" dirty="0"/>
              <a:t> </a:t>
            </a:r>
            <a:r>
              <a:rPr lang="en-ID" sz="2000" b="1" dirty="0" err="1"/>
              <a:t>secara</a:t>
            </a:r>
            <a:r>
              <a:rPr lang="en-ID" sz="2000" b="1" dirty="0"/>
              <a:t> </a:t>
            </a:r>
            <a:r>
              <a:rPr lang="en-ID" sz="2000" b="1" dirty="0" err="1"/>
              <a:t>fisik</a:t>
            </a:r>
            <a:r>
              <a:rPr lang="en-ID" sz="2000" b="1" dirty="0"/>
              <a:t> </a:t>
            </a:r>
            <a:r>
              <a:rPr lang="en-ID" sz="2000" b="1" dirty="0" err="1"/>
              <a:t>tersebar</a:t>
            </a:r>
            <a:r>
              <a:rPr lang="en-ID" sz="2000" b="1" dirty="0"/>
              <a:t> di </a:t>
            </a:r>
            <a:r>
              <a:rPr lang="en-ID" sz="2000" b="1" dirty="0" err="1"/>
              <a:t>beberapa</a:t>
            </a:r>
            <a:r>
              <a:rPr lang="en-ID" sz="2000" b="1" dirty="0"/>
              <a:t> </a:t>
            </a:r>
            <a:r>
              <a:rPr lang="en-ID" sz="2000" b="1" dirty="0" err="1"/>
              <a:t>lokasi</a:t>
            </a:r>
            <a:r>
              <a:rPr lang="en-ID" sz="2000" b="1" dirty="0"/>
              <a:t> (</a:t>
            </a:r>
            <a:r>
              <a:rPr lang="en-ID" sz="2000" b="1" dirty="0" err="1"/>
              <a:t>beberapa</a:t>
            </a:r>
            <a:r>
              <a:rPr lang="en-ID" sz="2000" b="1" dirty="0"/>
              <a:t> server/node)</a:t>
            </a:r>
            <a:r>
              <a:rPr lang="en-ID" sz="2000" dirty="0"/>
              <a:t> yang </a:t>
            </a:r>
            <a:r>
              <a:rPr lang="en-ID" sz="2000" dirty="0" err="1"/>
              <a:t>terhubung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jaringan</a:t>
            </a:r>
            <a:r>
              <a:rPr lang="en-ID" sz="2000" dirty="0"/>
              <a:t>.</a:t>
            </a:r>
          </a:p>
          <a:p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b="1" dirty="0" err="1"/>
              <a:t>logis</a:t>
            </a:r>
            <a:r>
              <a:rPr lang="en-ID" sz="2000" dirty="0"/>
              <a:t>: </a:t>
            </a:r>
            <a:r>
              <a:rPr lang="en-ID" sz="2000" dirty="0" err="1"/>
              <a:t>pengguna</a:t>
            </a:r>
            <a:r>
              <a:rPr lang="en-ID" sz="2000" dirty="0"/>
              <a:t> </a:t>
            </a:r>
            <a:r>
              <a:rPr lang="en-ID" sz="2000" dirty="0" err="1"/>
              <a:t>merasa</a:t>
            </a:r>
            <a:r>
              <a:rPr lang="en-ID" sz="2000" dirty="0"/>
              <a:t> </a:t>
            </a:r>
            <a:r>
              <a:rPr lang="en-ID" sz="2000" dirty="0" err="1"/>
              <a:t>hanya</a:t>
            </a:r>
            <a:r>
              <a:rPr lang="en-ID" sz="2000" dirty="0"/>
              <a:t> </a:t>
            </a:r>
            <a:r>
              <a:rPr lang="en-ID" sz="2000" dirty="0" err="1"/>
              <a:t>berinteraksi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b="1" dirty="0" err="1"/>
              <a:t>satu</a:t>
            </a:r>
            <a:r>
              <a:rPr lang="en-ID" sz="2000" dirty="0"/>
              <a:t> database (</a:t>
            </a:r>
            <a:r>
              <a:rPr lang="en-ID" sz="2000" dirty="0" err="1"/>
              <a:t>satu</a:t>
            </a:r>
            <a:r>
              <a:rPr lang="en-ID" sz="2000" dirty="0"/>
              <a:t> </a:t>
            </a:r>
            <a:r>
              <a:rPr lang="en-ID" sz="2000" dirty="0" err="1"/>
              <a:t>skema</a:t>
            </a:r>
            <a:r>
              <a:rPr lang="en-ID" sz="2000" dirty="0"/>
              <a:t>, </a:t>
            </a:r>
            <a:r>
              <a:rPr lang="en-ID" sz="2000" dirty="0" err="1"/>
              <a:t>satu</a:t>
            </a:r>
            <a:r>
              <a:rPr lang="en-ID" sz="2000" dirty="0"/>
              <a:t> SQL endpoint, </a:t>
            </a:r>
            <a:r>
              <a:rPr lang="en-ID" sz="2000" dirty="0" err="1"/>
              <a:t>dsb</a:t>
            </a:r>
            <a:r>
              <a:rPr lang="en-ID" sz="2000" dirty="0"/>
              <a:t>.).</a:t>
            </a:r>
          </a:p>
          <a:p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b="1" dirty="0" err="1"/>
              <a:t>fisik</a:t>
            </a:r>
            <a:r>
              <a:rPr lang="en-ID" sz="2000" dirty="0"/>
              <a:t>: data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berada</a:t>
            </a:r>
            <a:r>
              <a:rPr lang="en-ID" sz="2000" dirty="0"/>
              <a:t> di:</a:t>
            </a:r>
          </a:p>
          <a:p>
            <a:pPr lvl="1"/>
            <a:r>
              <a:rPr lang="en-ID" sz="1800" dirty="0" err="1"/>
              <a:t>beberapa</a:t>
            </a:r>
            <a:r>
              <a:rPr lang="en-ID" sz="1800" dirty="0"/>
              <a:t> </a:t>
            </a:r>
            <a:r>
              <a:rPr lang="en-ID" sz="1800" b="1" dirty="0"/>
              <a:t>data </a:t>
            </a:r>
            <a:r>
              <a:rPr lang="en-ID" sz="1800" b="1" dirty="0" err="1"/>
              <a:t>center</a:t>
            </a:r>
            <a:r>
              <a:rPr lang="en-ID" sz="1800" dirty="0"/>
              <a:t> (</a:t>
            </a:r>
            <a:r>
              <a:rPr lang="en-ID" sz="1800" dirty="0" err="1"/>
              <a:t>misal</a:t>
            </a:r>
            <a:r>
              <a:rPr lang="en-ID" sz="1800" dirty="0"/>
              <a:t> Surabaya, Jakarta, Singapura),</a:t>
            </a:r>
          </a:p>
          <a:p>
            <a:pPr lvl="1"/>
            <a:r>
              <a:rPr lang="en-ID" sz="1800" dirty="0" err="1"/>
              <a:t>beberapa</a:t>
            </a:r>
            <a:r>
              <a:rPr lang="en-ID" sz="1800" dirty="0"/>
              <a:t> </a:t>
            </a:r>
            <a:r>
              <a:rPr lang="en-ID" sz="1800" b="1" dirty="0"/>
              <a:t>server</a:t>
            </a:r>
            <a:r>
              <a:rPr lang="en-ID" sz="1800" dirty="0"/>
              <a:t> di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satu</a:t>
            </a:r>
            <a:r>
              <a:rPr lang="en-ID" sz="1800" dirty="0"/>
              <a:t> data </a:t>
            </a:r>
            <a:r>
              <a:rPr lang="en-ID" sz="1800" dirty="0" err="1"/>
              <a:t>center</a:t>
            </a:r>
            <a:r>
              <a:rPr lang="en-ID" sz="1800" dirty="0"/>
              <a:t>,</a:t>
            </a:r>
          </a:p>
          <a:p>
            <a:pPr lvl="1"/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bahkan</a:t>
            </a:r>
            <a:r>
              <a:rPr lang="en-ID" sz="1800" dirty="0"/>
              <a:t> di </a:t>
            </a:r>
            <a:r>
              <a:rPr lang="en-ID" sz="1800" b="1" dirty="0"/>
              <a:t>cloud provider</a:t>
            </a:r>
            <a:r>
              <a:rPr lang="en-ID" sz="1800" dirty="0"/>
              <a:t> yang </a:t>
            </a:r>
            <a:r>
              <a:rPr lang="en-ID" sz="1800" dirty="0" err="1"/>
              <a:t>berbeda</a:t>
            </a: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28731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EF425-C1CD-E047-EF7B-5FB86C473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020404" cy="706964"/>
          </a:xfrm>
        </p:spPr>
        <p:txBody>
          <a:bodyPr/>
          <a:lstStyle/>
          <a:p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“data is not sedentary”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A4CFE-5A21-54A8-95BA-17B33D464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000" dirty="0"/>
              <a:t>data </a:t>
            </a:r>
            <a:r>
              <a:rPr lang="en-ID" sz="2000" dirty="0" err="1"/>
              <a:t>itu</a:t>
            </a:r>
            <a:r>
              <a:rPr lang="en-ID" sz="2000" dirty="0"/>
              <a:t>: </a:t>
            </a:r>
            <a:r>
              <a:rPr lang="en-ID" sz="2000" dirty="0" err="1"/>
              <a:t>dipindah-pindah</a:t>
            </a:r>
            <a:r>
              <a:rPr lang="en-ID" sz="2000" dirty="0"/>
              <a:t>, </a:t>
            </a:r>
            <a:r>
              <a:rPr lang="en-ID" sz="2000" dirty="0" err="1"/>
              <a:t>disalin</a:t>
            </a:r>
            <a:r>
              <a:rPr lang="en-ID" sz="2000" dirty="0"/>
              <a:t>, </a:t>
            </a:r>
            <a:r>
              <a:rPr lang="en-ID" sz="2000" dirty="0" err="1"/>
              <a:t>dipakai</a:t>
            </a:r>
            <a:r>
              <a:rPr lang="en-ID" sz="2000" dirty="0"/>
              <a:t> di </a:t>
            </a:r>
            <a:r>
              <a:rPr lang="en-ID" sz="2000" dirty="0" err="1"/>
              <a:t>banyak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/app.</a:t>
            </a:r>
          </a:p>
          <a:p>
            <a:r>
              <a:rPr lang="en-ID" sz="2000" dirty="0"/>
              <a:t>Distributed database </a:t>
            </a:r>
            <a:r>
              <a:rPr lang="en-ID" sz="2000" dirty="0" err="1"/>
              <a:t>adalah</a:t>
            </a:r>
            <a:r>
              <a:rPr lang="en-ID" sz="2000" dirty="0"/>
              <a:t> salah </a:t>
            </a:r>
            <a:r>
              <a:rPr lang="en-ID" sz="2000" dirty="0" err="1"/>
              <a:t>satu</a:t>
            </a:r>
            <a:r>
              <a:rPr lang="en-ID" sz="2000" dirty="0"/>
              <a:t> </a:t>
            </a:r>
            <a:r>
              <a:rPr lang="en-ID" sz="2000" b="1" dirty="0" err="1"/>
              <a:t>pendekatan</a:t>
            </a:r>
            <a:r>
              <a:rPr lang="en-ID" sz="2000" b="1" dirty="0"/>
              <a:t> </a:t>
            </a:r>
            <a:r>
              <a:rPr lang="en-ID" sz="2000" b="1" dirty="0" err="1"/>
              <a:t>sistemik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menangani</a:t>
            </a:r>
            <a:r>
              <a:rPr lang="en-ID" sz="2000" dirty="0"/>
              <a:t> </a:t>
            </a:r>
            <a:r>
              <a:rPr lang="en-ID" sz="2000" dirty="0" err="1"/>
              <a:t>fakta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:</a:t>
            </a:r>
          </a:p>
          <a:p>
            <a:pPr lvl="1"/>
            <a:r>
              <a:rPr lang="en-ID" sz="1800" dirty="0" err="1"/>
              <a:t>pengguna</a:t>
            </a:r>
            <a:r>
              <a:rPr lang="en-ID" sz="1800" dirty="0"/>
              <a:t> di </a:t>
            </a:r>
            <a:r>
              <a:rPr lang="en-ID" sz="1800" dirty="0" err="1"/>
              <a:t>berbagai</a:t>
            </a:r>
            <a:r>
              <a:rPr lang="en-ID" sz="1800" dirty="0"/>
              <a:t> </a:t>
            </a:r>
            <a:r>
              <a:rPr lang="en-ID" sz="1800" dirty="0" err="1"/>
              <a:t>lokasi</a:t>
            </a:r>
            <a:r>
              <a:rPr lang="en-ID" sz="1800" dirty="0"/>
              <a:t> </a:t>
            </a:r>
            <a:r>
              <a:rPr lang="en-ID" sz="1800" dirty="0" err="1"/>
              <a:t>butuh</a:t>
            </a:r>
            <a:r>
              <a:rPr lang="en-ID" sz="1800" dirty="0"/>
              <a:t> </a:t>
            </a:r>
            <a:r>
              <a:rPr lang="en-ID" sz="1800" dirty="0" err="1"/>
              <a:t>mengakses</a:t>
            </a:r>
            <a:r>
              <a:rPr lang="en-ID" sz="1800" dirty="0"/>
              <a:t> data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cepat</a:t>
            </a:r>
            <a:r>
              <a:rPr lang="en-ID" sz="1800" dirty="0"/>
              <a:t>,</a:t>
            </a:r>
          </a:p>
          <a:p>
            <a:pPr lvl="1"/>
            <a:r>
              <a:rPr lang="en-ID" sz="1800" dirty="0" err="1"/>
              <a:t>organisasi</a:t>
            </a:r>
            <a:r>
              <a:rPr lang="en-ID" sz="1800" dirty="0"/>
              <a:t> </a:t>
            </a:r>
            <a:r>
              <a:rPr lang="en-ID" sz="1800" dirty="0" err="1"/>
              <a:t>perlu</a:t>
            </a:r>
            <a:r>
              <a:rPr lang="en-ID" sz="1800" dirty="0"/>
              <a:t> </a:t>
            </a:r>
            <a:r>
              <a:rPr lang="en-ID" sz="1800" b="1" dirty="0" err="1"/>
              <a:t>mengurangi</a:t>
            </a:r>
            <a:r>
              <a:rPr lang="en-ID" sz="1800" b="1" dirty="0"/>
              <a:t> bottleneck </a:t>
            </a:r>
            <a:r>
              <a:rPr lang="en-ID" sz="1800" dirty="0"/>
              <a:t>(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semua</a:t>
            </a:r>
            <a:r>
              <a:rPr lang="en-ID" sz="1800" dirty="0"/>
              <a:t> </a:t>
            </a:r>
            <a:r>
              <a:rPr lang="en-ID" sz="1800" dirty="0" err="1"/>
              <a:t>ke</a:t>
            </a:r>
            <a:r>
              <a:rPr lang="en-ID" sz="1800" dirty="0"/>
              <a:t> </a:t>
            </a:r>
            <a:r>
              <a:rPr lang="en-ID" sz="1800" dirty="0" err="1"/>
              <a:t>satu</a:t>
            </a:r>
            <a:r>
              <a:rPr lang="en-ID" sz="1800" dirty="0"/>
              <a:t> server </a:t>
            </a:r>
            <a:r>
              <a:rPr lang="en-ID" sz="1800" dirty="0" err="1"/>
              <a:t>pusat</a:t>
            </a:r>
            <a:r>
              <a:rPr lang="en-ID" sz="1800" dirty="0"/>
              <a:t>),</a:t>
            </a:r>
          </a:p>
          <a:p>
            <a:pPr lvl="1"/>
            <a:r>
              <a:rPr lang="en-ID" sz="1800" dirty="0"/>
              <a:t>data </a:t>
            </a:r>
            <a:r>
              <a:rPr lang="en-ID" sz="1800" dirty="0" err="1"/>
              <a:t>butuh</a:t>
            </a:r>
            <a:r>
              <a:rPr lang="en-ID" sz="1800" dirty="0"/>
              <a:t> </a:t>
            </a:r>
            <a:r>
              <a:rPr lang="en-ID" sz="1800" dirty="0" err="1"/>
              <a:t>dekat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b="1" dirty="0" err="1"/>
              <a:t>lokasi</a:t>
            </a:r>
            <a:r>
              <a:rPr lang="en-ID" sz="1800" b="1" dirty="0"/>
              <a:t> </a:t>
            </a:r>
            <a:r>
              <a:rPr lang="en-ID" sz="1800" b="1" dirty="0" err="1"/>
              <a:t>pengguna</a:t>
            </a:r>
            <a:r>
              <a:rPr lang="en-ID" sz="1800" b="1" dirty="0"/>
              <a:t> </a:t>
            </a:r>
            <a:r>
              <a:rPr lang="en-ID" sz="1800" dirty="0"/>
              <a:t>(latency) dan </a:t>
            </a:r>
            <a:r>
              <a:rPr lang="en-ID" sz="1800" dirty="0" err="1"/>
              <a:t>lokasi</a:t>
            </a:r>
            <a:r>
              <a:rPr lang="en-ID" sz="1800" dirty="0"/>
              <a:t> proses </a:t>
            </a:r>
            <a:r>
              <a:rPr lang="en-ID" sz="1800" dirty="0" err="1"/>
              <a:t>bisnis</a:t>
            </a:r>
            <a:r>
              <a:rPr lang="en-ID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282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17534-31A2-3196-89D2-973E7E5F3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Tujuan </a:t>
            </a:r>
            <a:r>
              <a:rPr lang="en-ID" dirty="0" err="1"/>
              <a:t>utama</a:t>
            </a:r>
            <a:r>
              <a:rPr lang="en-ID" dirty="0"/>
              <a:t> distributed database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3CB309-33B0-83FB-8EA3-AF2F46D069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894226"/>
              </p:ext>
            </p:extLst>
          </p:nvPr>
        </p:nvGraphicFramePr>
        <p:xfrm>
          <a:off x="552893" y="2094615"/>
          <a:ext cx="11142921" cy="4550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42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9C161-4E99-8BAC-BBE9-2E283E43F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Arsitektur</a:t>
            </a:r>
            <a:r>
              <a:rPr lang="en-ID" dirty="0"/>
              <a:t> Distributed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7EA34-D180-0075-ECDF-65BA16B18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b="1" dirty="0"/>
              <a:t>Client–Server</a:t>
            </a:r>
            <a:r>
              <a:rPr lang="en-ID" sz="2400" dirty="0"/>
              <a:t>: node server </a:t>
            </a:r>
            <a:r>
              <a:rPr lang="en-ID" sz="2400" dirty="0" err="1"/>
              <a:t>menyimpan</a:t>
            </a:r>
            <a:r>
              <a:rPr lang="en-ID" sz="2400" dirty="0"/>
              <a:t> data,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dirty="0" err="1"/>
              <a:t>mengirimkan</a:t>
            </a:r>
            <a:r>
              <a:rPr lang="en-ID" sz="2400" dirty="0"/>
              <a:t> </a:t>
            </a:r>
            <a:r>
              <a:rPr lang="en-ID" sz="2400" dirty="0" err="1"/>
              <a:t>permintaan</a:t>
            </a:r>
            <a:r>
              <a:rPr lang="en-ID" sz="2400" dirty="0"/>
              <a:t>.</a:t>
            </a:r>
          </a:p>
          <a:p>
            <a:r>
              <a:rPr lang="en-ID" sz="2400" b="1" dirty="0"/>
              <a:t>Peer-to-Peer</a:t>
            </a:r>
            <a:r>
              <a:rPr lang="en-ID" sz="2400" dirty="0"/>
              <a:t>: </a:t>
            </a:r>
            <a:r>
              <a:rPr lang="en-ID" sz="2400" dirty="0" err="1"/>
              <a:t>setiap</a:t>
            </a:r>
            <a:r>
              <a:rPr lang="en-ID" sz="2400" dirty="0"/>
              <a:t> node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berfungsi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server.</a:t>
            </a:r>
          </a:p>
          <a:p>
            <a:r>
              <a:rPr lang="en-ID" sz="2400" b="1" dirty="0"/>
              <a:t>Shared-nothing</a:t>
            </a:r>
            <a:r>
              <a:rPr lang="en-ID" sz="2400" dirty="0"/>
              <a:t>: </a:t>
            </a:r>
            <a:r>
              <a:rPr lang="en-ID" sz="2400" dirty="0" err="1"/>
              <a:t>tiap</a:t>
            </a:r>
            <a:r>
              <a:rPr lang="en-ID" sz="2400" dirty="0"/>
              <a:t> node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memori</a:t>
            </a:r>
            <a:r>
              <a:rPr lang="en-ID" sz="2400" dirty="0"/>
              <a:t> dan disk </a:t>
            </a:r>
            <a:r>
              <a:rPr lang="en-ID" sz="2400" dirty="0" err="1"/>
              <a:t>sendiri</a:t>
            </a:r>
            <a:r>
              <a:rPr lang="en-ID" sz="2400" dirty="0"/>
              <a:t>, dan </a:t>
            </a:r>
            <a:r>
              <a:rPr lang="en-ID" sz="2400" dirty="0" err="1"/>
              <a:t>berkomunikasi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jaringan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6944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CEA1-CEA2-F707-E3EC-B2CBAF7D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Transparansi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Distributed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64009-18F8-B6D2-0C43-3705EABEE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Location transparency</a:t>
            </a:r>
            <a:r>
              <a:rPr lang="en-ID" dirty="0"/>
              <a:t>: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data </a:t>
            </a:r>
            <a:r>
              <a:rPr lang="en-ID" dirty="0" err="1"/>
              <a:t>berada</a:t>
            </a:r>
            <a:r>
              <a:rPr lang="en-ID" dirty="0"/>
              <a:t> di node mana</a:t>
            </a:r>
          </a:p>
          <a:p>
            <a:r>
              <a:rPr lang="en-ID" b="1" dirty="0"/>
              <a:t>Fragmentation transparency</a:t>
            </a:r>
            <a:r>
              <a:rPr lang="en-ID" dirty="0"/>
              <a:t>: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dipecah</a:t>
            </a:r>
            <a:endParaRPr lang="en-ID" dirty="0"/>
          </a:p>
          <a:p>
            <a:r>
              <a:rPr lang="en-ID" b="1" dirty="0"/>
              <a:t>Replication transparency</a:t>
            </a:r>
            <a:r>
              <a:rPr lang="en-ID" dirty="0"/>
              <a:t>: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salinan</a:t>
            </a:r>
            <a:r>
              <a:rPr lang="en-ID" dirty="0"/>
              <a:t> data </a:t>
            </a:r>
            <a:r>
              <a:rPr lang="en-ID" dirty="0" err="1"/>
              <a:t>secara</a:t>
            </a:r>
            <a:r>
              <a:rPr lang="en-ID" dirty="0"/>
              <a:t> manual.</a:t>
            </a:r>
          </a:p>
        </p:txBody>
      </p:sp>
    </p:spTree>
    <p:extLst>
      <p:ext uri="{BB962C8B-B14F-4D97-AF65-F5344CB8AC3E}">
        <p14:creationId xmlns:p14="http://schemas.microsoft.com/office/powerpoint/2010/main" val="97454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CC9AD7-A947-A736-A865-65426D1F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Kelebihan</a:t>
            </a:r>
            <a:r>
              <a:rPr lang="en-US" dirty="0"/>
              <a:t> dan </a:t>
            </a:r>
            <a:r>
              <a:rPr lang="en-US" dirty="0" err="1"/>
              <a:t>Kelemahan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65EBDA-C8E2-2694-0A74-81FD144625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Kelebihan</a:t>
            </a: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B2AC2C-A4E7-C3E0-FD5C-E3EEF1FC90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dan </a:t>
            </a:r>
            <a:r>
              <a:rPr lang="en-ID" dirty="0" err="1"/>
              <a:t>skalabilitas</a:t>
            </a:r>
            <a:r>
              <a:rPr lang="en-ID" dirty="0"/>
              <a:t>.</a:t>
            </a:r>
          </a:p>
          <a:p>
            <a:r>
              <a:rPr lang="en-ID" dirty="0" err="1"/>
              <a:t>Ketersediaan</a:t>
            </a:r>
            <a:r>
              <a:rPr lang="en-ID" dirty="0"/>
              <a:t> dan </a:t>
            </a:r>
            <a:r>
              <a:rPr lang="en-ID" dirty="0" err="1"/>
              <a:t>toleransi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  <a:p>
            <a:r>
              <a:rPr lang="en-ID" dirty="0"/>
              <a:t>Data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ditempatkan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dekat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proses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5A6B26-FAF9-E072-4A9C-B74612849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Kelemahan</a:t>
            </a:r>
            <a:endParaRPr lang="en-ID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D628C64-7232-25A9-526A-8B2DD2A80FC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D" dirty="0"/>
              <a:t>Desain dan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.</a:t>
            </a:r>
          </a:p>
          <a:p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protokol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concurrency control dan commit </a:t>
            </a:r>
            <a:r>
              <a:rPr lang="en-ID" dirty="0" err="1"/>
              <a:t>terdistribusi</a:t>
            </a:r>
            <a:r>
              <a:rPr lang="en-ID" dirty="0"/>
              <a:t>.</a:t>
            </a:r>
          </a:p>
          <a:p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inkonsistensi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replikasi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sinkronisasi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dikelola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291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A2221FF-536E-4789-A033-D040F861F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ID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E5B918-E647-603E-736B-BA7796620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/>
              <a:t>Sistem</a:t>
            </a:r>
            <a:r>
              <a:rPr lang="en-ID" sz="2800" dirty="0"/>
              <a:t> </a:t>
            </a:r>
            <a:r>
              <a:rPr lang="en-ID" sz="2800" dirty="0" err="1"/>
              <a:t>perbankan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cabang</a:t>
            </a:r>
            <a:r>
              <a:rPr lang="en-ID" sz="2800" dirty="0"/>
              <a:t> di </a:t>
            </a:r>
            <a:r>
              <a:rPr lang="en-ID" sz="2800" dirty="0" err="1"/>
              <a:t>berbagai</a:t>
            </a:r>
            <a:r>
              <a:rPr lang="en-ID" sz="2800" dirty="0"/>
              <a:t> </a:t>
            </a:r>
            <a:r>
              <a:rPr lang="en-ID" sz="2800" dirty="0" err="1"/>
              <a:t>kota</a:t>
            </a:r>
            <a:r>
              <a:rPr lang="en-ID" sz="2800" dirty="0"/>
              <a:t>, di mana </a:t>
            </a:r>
            <a:r>
              <a:rPr lang="en-ID" sz="2800" dirty="0" err="1"/>
              <a:t>tiap</a:t>
            </a:r>
            <a:r>
              <a:rPr lang="en-ID" sz="2800" dirty="0"/>
              <a:t> </a:t>
            </a:r>
            <a:r>
              <a:rPr lang="en-ID" sz="2800" dirty="0" err="1"/>
              <a:t>cabang</a:t>
            </a:r>
            <a:r>
              <a:rPr lang="en-ID" sz="2800" dirty="0"/>
              <a:t> </a:t>
            </a:r>
            <a:r>
              <a:rPr lang="en-ID" sz="2800" dirty="0" err="1"/>
              <a:t>memiliki</a:t>
            </a:r>
            <a:r>
              <a:rPr lang="en-ID" sz="2800" dirty="0"/>
              <a:t> server </a:t>
            </a:r>
            <a:r>
              <a:rPr lang="en-ID" sz="2800" dirty="0" err="1"/>
              <a:t>lokal</a:t>
            </a:r>
            <a:r>
              <a:rPr lang="en-ID" sz="2800" dirty="0"/>
              <a:t> </a:t>
            </a:r>
            <a:r>
              <a:rPr lang="en-ID" sz="2800" dirty="0" err="1"/>
              <a:t>namun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terhubung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pusat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Sistem</a:t>
            </a:r>
            <a:r>
              <a:rPr lang="en-ID" sz="2800" dirty="0"/>
              <a:t> e-commerce </a:t>
            </a:r>
            <a:r>
              <a:rPr lang="en-ID" sz="2800" dirty="0" err="1"/>
              <a:t>berskala</a:t>
            </a:r>
            <a:r>
              <a:rPr lang="en-ID" sz="2800" dirty="0"/>
              <a:t> global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pusat</a:t>
            </a:r>
            <a:r>
              <a:rPr lang="en-ID" sz="2800" dirty="0"/>
              <a:t> data di </a:t>
            </a:r>
            <a:r>
              <a:rPr lang="en-ID" sz="2800" dirty="0" err="1"/>
              <a:t>berbagai</a:t>
            </a:r>
            <a:r>
              <a:rPr lang="en-ID" sz="2800" dirty="0"/>
              <a:t> wilayah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mengurangi</a:t>
            </a:r>
            <a:r>
              <a:rPr lang="en-ID" sz="2800" dirty="0"/>
              <a:t> latency dan </a:t>
            </a:r>
            <a:r>
              <a:rPr lang="en-ID" sz="2800" dirty="0" err="1"/>
              <a:t>meningkatkan</a:t>
            </a:r>
            <a:r>
              <a:rPr lang="en-ID" sz="2800" dirty="0"/>
              <a:t> </a:t>
            </a:r>
            <a:r>
              <a:rPr lang="en-ID" sz="2800" dirty="0" err="1"/>
              <a:t>ketersediaan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9162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273</TotalTime>
  <Words>1533</Words>
  <Application>Microsoft Office PowerPoint</Application>
  <PresentationFormat>Widescreen</PresentationFormat>
  <Paragraphs>160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Century Gothic</vt:lpstr>
      <vt:lpstr>Wingdings 3</vt:lpstr>
      <vt:lpstr>Ion Boardroom</vt:lpstr>
      <vt:lpstr>DISTRIBUTED DATABASE</vt:lpstr>
      <vt:lpstr>DATA IS NOT SEDENTARY</vt:lpstr>
      <vt:lpstr>Konsep dasar</vt:lpstr>
      <vt:lpstr>Kaitan dengan “data is not sedentary”</vt:lpstr>
      <vt:lpstr>Tujuan utama distributed database</vt:lpstr>
      <vt:lpstr>Arsitektur Distributed Database</vt:lpstr>
      <vt:lpstr>Transparansi dalam Distributed Database</vt:lpstr>
      <vt:lpstr>Kelebihan dan Kelemahan</vt:lpstr>
      <vt:lpstr>Contoh</vt:lpstr>
      <vt:lpstr>Database Duplication</vt:lpstr>
      <vt:lpstr>Tujuan Utama Database Duplication</vt:lpstr>
      <vt:lpstr>Karakteristik database duplication</vt:lpstr>
      <vt:lpstr>Database Duplication untuk menggambarkan praktek seperti:</vt:lpstr>
      <vt:lpstr>Risiko dan Praktik Baik</vt:lpstr>
      <vt:lpstr>Database Replication</vt:lpstr>
      <vt:lpstr>Tujuan utama</vt:lpstr>
      <vt:lpstr>Tipe-tipe replikasi</vt:lpstr>
      <vt:lpstr>Peran Replikasi dalam distributed database</vt:lpstr>
      <vt:lpstr>Tantangan dalam Replikasi</vt:lpstr>
      <vt:lpstr>Peran DBA dalam Distributed Database</vt:lpstr>
      <vt:lpstr>PERAN DBA</vt:lpstr>
      <vt:lpstr>Contoh Diagram Arsitektur Data Terdistribusi</vt:lpstr>
      <vt:lpstr>Arsitektur Database Duplication</vt:lpstr>
      <vt:lpstr>Penjelasan:</vt:lpstr>
      <vt:lpstr>Arsitektur Database Replication (Primary–Replica)</vt:lpstr>
      <vt:lpstr>Penjelasan</vt:lpstr>
      <vt:lpstr>Arsitektur Distributed Database (Fragmentasi Horizontal)</vt:lpstr>
      <vt:lpstr>Penjelasan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Rizka Hadiwiyanti</dc:creator>
  <cp:lastModifiedBy>Rizka Hadiwiyanti</cp:lastModifiedBy>
  <cp:revision>21</cp:revision>
  <dcterms:created xsi:type="dcterms:W3CDTF">2025-11-19T01:04:28Z</dcterms:created>
  <dcterms:modified xsi:type="dcterms:W3CDTF">2025-11-19T05:38:15Z</dcterms:modified>
</cp:coreProperties>
</file>