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CED6A1-878D-468A-8146-F9408B30046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B925BA3B-3A8B-4891-AA45-E73F38253CAA}">
      <dgm:prSet phldrT="[Text]"/>
      <dgm:spPr/>
      <dgm:t>
        <a:bodyPr/>
        <a:lstStyle/>
        <a:p>
          <a:pPr>
            <a:buNone/>
          </a:pPr>
          <a:r>
            <a:rPr lang="en-ID" b="0" dirty="0" err="1"/>
            <a:t>Pertukaran</a:t>
          </a:r>
          <a:r>
            <a:rPr lang="en-ID" b="0" dirty="0"/>
            <a:t> data </a:t>
          </a:r>
          <a:r>
            <a:rPr lang="en-ID" b="0" dirty="0" err="1"/>
            <a:t>antar</a:t>
          </a:r>
          <a:r>
            <a:rPr lang="en-ID" b="0" dirty="0"/>
            <a:t> </a:t>
          </a:r>
          <a:r>
            <a:rPr lang="en-ID" b="0" dirty="0" err="1"/>
            <a:t>sistem</a:t>
          </a:r>
          <a:endParaRPr lang="en-ID" b="0" dirty="0"/>
        </a:p>
      </dgm:t>
    </dgm:pt>
    <dgm:pt modelId="{92607D5F-0C78-4A23-AFF9-165C243B49DD}" type="parTrans" cxnId="{8B068BE3-AD22-4D13-BECB-2FB4D07EFC07}">
      <dgm:prSet/>
      <dgm:spPr/>
      <dgm:t>
        <a:bodyPr/>
        <a:lstStyle/>
        <a:p>
          <a:endParaRPr lang="en-ID"/>
        </a:p>
      </dgm:t>
    </dgm:pt>
    <dgm:pt modelId="{424C1217-5D98-4C64-8E00-8FBBF775497B}" type="sibTrans" cxnId="{8B068BE3-AD22-4D13-BECB-2FB4D07EFC07}">
      <dgm:prSet/>
      <dgm:spPr/>
      <dgm:t>
        <a:bodyPr/>
        <a:lstStyle/>
        <a:p>
          <a:endParaRPr lang="en-ID"/>
        </a:p>
      </dgm:t>
    </dgm:pt>
    <dgm:pt modelId="{797C9B63-E58A-48FE-B9A0-F76CC0CE04B4}">
      <dgm:prSet phldrT="[Text]"/>
      <dgm:spPr/>
      <dgm:t>
        <a:bodyPr/>
        <a:lstStyle/>
        <a:p>
          <a:r>
            <a:rPr lang="en-ID" dirty="0" err="1"/>
            <a:t>Penyimpanan</a:t>
          </a:r>
          <a:r>
            <a:rPr lang="en-ID" dirty="0"/>
            <a:t> data semi-</a:t>
          </a:r>
          <a:r>
            <a:rPr lang="en-ID" dirty="0" err="1"/>
            <a:t>terstruktur</a:t>
          </a:r>
          <a:endParaRPr lang="en-ID" dirty="0"/>
        </a:p>
      </dgm:t>
    </dgm:pt>
    <dgm:pt modelId="{300EDEFE-A6BD-4031-B5B6-05F920F2BD13}" type="parTrans" cxnId="{A9196E84-5D29-4BD3-93D5-F6326C670F89}">
      <dgm:prSet/>
      <dgm:spPr/>
      <dgm:t>
        <a:bodyPr/>
        <a:lstStyle/>
        <a:p>
          <a:endParaRPr lang="en-ID"/>
        </a:p>
      </dgm:t>
    </dgm:pt>
    <dgm:pt modelId="{0F1C7580-3345-4FB7-8348-D9BA271B910C}" type="sibTrans" cxnId="{A9196E84-5D29-4BD3-93D5-F6326C670F89}">
      <dgm:prSet/>
      <dgm:spPr/>
      <dgm:t>
        <a:bodyPr/>
        <a:lstStyle/>
        <a:p>
          <a:endParaRPr lang="en-ID"/>
        </a:p>
      </dgm:t>
    </dgm:pt>
    <dgm:pt modelId="{660DDA99-7701-4E7C-914B-953EB7A1CF43}">
      <dgm:prSet phldrT="[Text]"/>
      <dgm:spPr/>
      <dgm:t>
        <a:bodyPr/>
        <a:lstStyle/>
        <a:p>
          <a:r>
            <a:rPr lang="en-ID" dirty="0" err="1"/>
            <a:t>Konfigurasi</a:t>
          </a:r>
          <a:r>
            <a:rPr lang="en-ID" dirty="0"/>
            <a:t> dan metadata</a:t>
          </a:r>
        </a:p>
      </dgm:t>
    </dgm:pt>
    <dgm:pt modelId="{6AFADF9C-7CA0-4008-9356-411E8DA03E1C}" type="parTrans" cxnId="{7CC8FBE4-FC18-496A-86A9-25830BC4CFDD}">
      <dgm:prSet/>
      <dgm:spPr/>
      <dgm:t>
        <a:bodyPr/>
        <a:lstStyle/>
        <a:p>
          <a:endParaRPr lang="en-ID"/>
        </a:p>
      </dgm:t>
    </dgm:pt>
    <dgm:pt modelId="{07E42FB7-21CD-4788-9DD9-E5B6A58FD895}" type="sibTrans" cxnId="{7CC8FBE4-FC18-496A-86A9-25830BC4CFDD}">
      <dgm:prSet/>
      <dgm:spPr/>
      <dgm:t>
        <a:bodyPr/>
        <a:lstStyle/>
        <a:p>
          <a:endParaRPr lang="en-ID"/>
        </a:p>
      </dgm:t>
    </dgm:pt>
    <dgm:pt modelId="{DE0FE407-6088-49E9-9A9D-EF8CC6C07764}">
      <dgm:prSet phldrT="[Text]"/>
      <dgm:spPr/>
      <dgm:t>
        <a:bodyPr/>
        <a:lstStyle/>
        <a:p>
          <a:r>
            <a:rPr lang="en-ID" dirty="0"/>
            <a:t>Migrasi dan </a:t>
          </a:r>
          <a:r>
            <a:rPr lang="en-ID" dirty="0" err="1"/>
            <a:t>interoperabilitas</a:t>
          </a:r>
          <a:endParaRPr lang="en-ID" dirty="0"/>
        </a:p>
      </dgm:t>
    </dgm:pt>
    <dgm:pt modelId="{DB249390-8C69-4CF8-B720-5248BFEB8E7B}" type="parTrans" cxnId="{EFDE6AA5-41E3-4B25-ADBA-344BFEF6C9A5}">
      <dgm:prSet/>
      <dgm:spPr/>
      <dgm:t>
        <a:bodyPr/>
        <a:lstStyle/>
        <a:p>
          <a:endParaRPr lang="en-ID"/>
        </a:p>
      </dgm:t>
    </dgm:pt>
    <dgm:pt modelId="{C190BD73-6374-4D1B-A121-AF025701CD92}" type="sibTrans" cxnId="{EFDE6AA5-41E3-4B25-ADBA-344BFEF6C9A5}">
      <dgm:prSet/>
      <dgm:spPr/>
      <dgm:t>
        <a:bodyPr/>
        <a:lstStyle/>
        <a:p>
          <a:endParaRPr lang="en-ID"/>
        </a:p>
      </dgm:t>
    </dgm:pt>
    <dgm:pt modelId="{88CC68A5-00D3-4E8A-B7EB-5566EF68F4C8}" type="pres">
      <dgm:prSet presAssocID="{9ACED6A1-878D-468A-8146-F9408B30046E}" presName="Name0" presStyleCnt="0">
        <dgm:presLayoutVars>
          <dgm:chMax val="7"/>
          <dgm:chPref val="7"/>
          <dgm:dir/>
        </dgm:presLayoutVars>
      </dgm:prSet>
      <dgm:spPr/>
    </dgm:pt>
    <dgm:pt modelId="{E9959009-2386-45A0-A60C-5351A4C3C191}" type="pres">
      <dgm:prSet presAssocID="{9ACED6A1-878D-468A-8146-F9408B30046E}" presName="Name1" presStyleCnt="0"/>
      <dgm:spPr/>
    </dgm:pt>
    <dgm:pt modelId="{9391AD97-6514-4F46-8AA6-A2B66EB4EBF4}" type="pres">
      <dgm:prSet presAssocID="{9ACED6A1-878D-468A-8146-F9408B30046E}" presName="cycle" presStyleCnt="0"/>
      <dgm:spPr/>
    </dgm:pt>
    <dgm:pt modelId="{0B273069-F478-4076-84D1-642250C14F74}" type="pres">
      <dgm:prSet presAssocID="{9ACED6A1-878D-468A-8146-F9408B30046E}" presName="srcNode" presStyleLbl="node1" presStyleIdx="0" presStyleCnt="4"/>
      <dgm:spPr/>
    </dgm:pt>
    <dgm:pt modelId="{EEC00EF5-54F7-497C-AA0C-2EA351B50A3D}" type="pres">
      <dgm:prSet presAssocID="{9ACED6A1-878D-468A-8146-F9408B30046E}" presName="conn" presStyleLbl="parChTrans1D2" presStyleIdx="0" presStyleCnt="1"/>
      <dgm:spPr/>
    </dgm:pt>
    <dgm:pt modelId="{23816752-BB25-4623-B68D-636FE006B682}" type="pres">
      <dgm:prSet presAssocID="{9ACED6A1-878D-468A-8146-F9408B30046E}" presName="extraNode" presStyleLbl="node1" presStyleIdx="0" presStyleCnt="4"/>
      <dgm:spPr/>
    </dgm:pt>
    <dgm:pt modelId="{0BE123D3-BF25-497B-AA32-EC11A0F6CE47}" type="pres">
      <dgm:prSet presAssocID="{9ACED6A1-878D-468A-8146-F9408B30046E}" presName="dstNode" presStyleLbl="node1" presStyleIdx="0" presStyleCnt="4"/>
      <dgm:spPr/>
    </dgm:pt>
    <dgm:pt modelId="{D0AFF5DB-8116-4627-AE3B-86BC53FC3179}" type="pres">
      <dgm:prSet presAssocID="{B925BA3B-3A8B-4891-AA45-E73F38253CAA}" presName="text_1" presStyleLbl="node1" presStyleIdx="0" presStyleCnt="4">
        <dgm:presLayoutVars>
          <dgm:bulletEnabled val="1"/>
        </dgm:presLayoutVars>
      </dgm:prSet>
      <dgm:spPr/>
    </dgm:pt>
    <dgm:pt modelId="{D9C09144-0B41-4750-910B-5561043F39D4}" type="pres">
      <dgm:prSet presAssocID="{B925BA3B-3A8B-4891-AA45-E73F38253CAA}" presName="accent_1" presStyleCnt="0"/>
      <dgm:spPr/>
    </dgm:pt>
    <dgm:pt modelId="{E47D29E9-A842-4FBB-8D2A-7167173D6DB5}" type="pres">
      <dgm:prSet presAssocID="{B925BA3B-3A8B-4891-AA45-E73F38253CAA}" presName="accentRepeatNode" presStyleLbl="solidFgAcc1" presStyleIdx="0" presStyleCnt="4"/>
      <dgm:spPr/>
    </dgm:pt>
    <dgm:pt modelId="{D4091693-3B79-4A8B-8CFB-2A2F7249BB28}" type="pres">
      <dgm:prSet presAssocID="{797C9B63-E58A-48FE-B9A0-F76CC0CE04B4}" presName="text_2" presStyleLbl="node1" presStyleIdx="1" presStyleCnt="4">
        <dgm:presLayoutVars>
          <dgm:bulletEnabled val="1"/>
        </dgm:presLayoutVars>
      </dgm:prSet>
      <dgm:spPr/>
    </dgm:pt>
    <dgm:pt modelId="{8B656BDA-3173-447A-9A77-E9736E1EE529}" type="pres">
      <dgm:prSet presAssocID="{797C9B63-E58A-48FE-B9A0-F76CC0CE04B4}" presName="accent_2" presStyleCnt="0"/>
      <dgm:spPr/>
    </dgm:pt>
    <dgm:pt modelId="{967FE61E-39F4-4F02-B54F-B1AA471551D1}" type="pres">
      <dgm:prSet presAssocID="{797C9B63-E58A-48FE-B9A0-F76CC0CE04B4}" presName="accentRepeatNode" presStyleLbl="solidFgAcc1" presStyleIdx="1" presStyleCnt="4"/>
      <dgm:spPr/>
    </dgm:pt>
    <dgm:pt modelId="{2F2AAD8B-8029-4450-B226-1261E818C91F}" type="pres">
      <dgm:prSet presAssocID="{660DDA99-7701-4E7C-914B-953EB7A1CF43}" presName="text_3" presStyleLbl="node1" presStyleIdx="2" presStyleCnt="4">
        <dgm:presLayoutVars>
          <dgm:bulletEnabled val="1"/>
        </dgm:presLayoutVars>
      </dgm:prSet>
      <dgm:spPr/>
    </dgm:pt>
    <dgm:pt modelId="{01400904-E446-47D9-A30F-FDA59C8A8934}" type="pres">
      <dgm:prSet presAssocID="{660DDA99-7701-4E7C-914B-953EB7A1CF43}" presName="accent_3" presStyleCnt="0"/>
      <dgm:spPr/>
    </dgm:pt>
    <dgm:pt modelId="{8F2415B3-3B2B-40A1-AAD9-D005CA0DE471}" type="pres">
      <dgm:prSet presAssocID="{660DDA99-7701-4E7C-914B-953EB7A1CF43}" presName="accentRepeatNode" presStyleLbl="solidFgAcc1" presStyleIdx="2" presStyleCnt="4"/>
      <dgm:spPr/>
    </dgm:pt>
    <dgm:pt modelId="{065958EB-CF08-43E2-81A9-52323F1E8ADD}" type="pres">
      <dgm:prSet presAssocID="{DE0FE407-6088-49E9-9A9D-EF8CC6C07764}" presName="text_4" presStyleLbl="node1" presStyleIdx="3" presStyleCnt="4">
        <dgm:presLayoutVars>
          <dgm:bulletEnabled val="1"/>
        </dgm:presLayoutVars>
      </dgm:prSet>
      <dgm:spPr/>
    </dgm:pt>
    <dgm:pt modelId="{05144335-8752-4412-9758-F4604B0765E7}" type="pres">
      <dgm:prSet presAssocID="{DE0FE407-6088-49E9-9A9D-EF8CC6C07764}" presName="accent_4" presStyleCnt="0"/>
      <dgm:spPr/>
    </dgm:pt>
    <dgm:pt modelId="{66822AFE-B20B-489E-A3EE-ADD43ED53693}" type="pres">
      <dgm:prSet presAssocID="{DE0FE407-6088-49E9-9A9D-EF8CC6C07764}" presName="accentRepeatNode" presStyleLbl="solidFgAcc1" presStyleIdx="3" presStyleCnt="4"/>
      <dgm:spPr/>
    </dgm:pt>
  </dgm:ptLst>
  <dgm:cxnLst>
    <dgm:cxn modelId="{CD14D800-968B-4E75-914F-8178500471D5}" type="presOf" srcId="{660DDA99-7701-4E7C-914B-953EB7A1CF43}" destId="{2F2AAD8B-8029-4450-B226-1261E818C91F}" srcOrd="0" destOrd="0" presId="urn:microsoft.com/office/officeart/2008/layout/VerticalCurvedList"/>
    <dgm:cxn modelId="{423BAF41-F28D-4FA8-BF91-3431A43E275E}" type="presOf" srcId="{B925BA3B-3A8B-4891-AA45-E73F38253CAA}" destId="{D0AFF5DB-8116-4627-AE3B-86BC53FC3179}" srcOrd="0" destOrd="0" presId="urn:microsoft.com/office/officeart/2008/layout/VerticalCurvedList"/>
    <dgm:cxn modelId="{ECF17B69-422D-4B7F-A0D7-60895F16D55C}" type="presOf" srcId="{797C9B63-E58A-48FE-B9A0-F76CC0CE04B4}" destId="{D4091693-3B79-4A8B-8CFB-2A2F7249BB28}" srcOrd="0" destOrd="0" presId="urn:microsoft.com/office/officeart/2008/layout/VerticalCurvedList"/>
    <dgm:cxn modelId="{76213980-C194-4BFD-B101-0A6EB5295F19}" type="presOf" srcId="{DE0FE407-6088-49E9-9A9D-EF8CC6C07764}" destId="{065958EB-CF08-43E2-81A9-52323F1E8ADD}" srcOrd="0" destOrd="0" presId="urn:microsoft.com/office/officeart/2008/layout/VerticalCurvedList"/>
    <dgm:cxn modelId="{A9196E84-5D29-4BD3-93D5-F6326C670F89}" srcId="{9ACED6A1-878D-468A-8146-F9408B30046E}" destId="{797C9B63-E58A-48FE-B9A0-F76CC0CE04B4}" srcOrd="1" destOrd="0" parTransId="{300EDEFE-A6BD-4031-B5B6-05F920F2BD13}" sibTransId="{0F1C7580-3345-4FB7-8348-D9BA271B910C}"/>
    <dgm:cxn modelId="{EFDE6AA5-41E3-4B25-ADBA-344BFEF6C9A5}" srcId="{9ACED6A1-878D-468A-8146-F9408B30046E}" destId="{DE0FE407-6088-49E9-9A9D-EF8CC6C07764}" srcOrd="3" destOrd="0" parTransId="{DB249390-8C69-4CF8-B720-5248BFEB8E7B}" sibTransId="{C190BD73-6374-4D1B-A121-AF025701CD92}"/>
    <dgm:cxn modelId="{97F755AB-D9C1-4F26-852E-89A79A3905DE}" type="presOf" srcId="{424C1217-5D98-4C64-8E00-8FBBF775497B}" destId="{EEC00EF5-54F7-497C-AA0C-2EA351B50A3D}" srcOrd="0" destOrd="0" presId="urn:microsoft.com/office/officeart/2008/layout/VerticalCurvedList"/>
    <dgm:cxn modelId="{82FF7CB5-1B4B-46E5-817E-7A74A16EC43E}" type="presOf" srcId="{9ACED6A1-878D-468A-8146-F9408B30046E}" destId="{88CC68A5-00D3-4E8A-B7EB-5566EF68F4C8}" srcOrd="0" destOrd="0" presId="urn:microsoft.com/office/officeart/2008/layout/VerticalCurvedList"/>
    <dgm:cxn modelId="{8B068BE3-AD22-4D13-BECB-2FB4D07EFC07}" srcId="{9ACED6A1-878D-468A-8146-F9408B30046E}" destId="{B925BA3B-3A8B-4891-AA45-E73F38253CAA}" srcOrd="0" destOrd="0" parTransId="{92607D5F-0C78-4A23-AFF9-165C243B49DD}" sibTransId="{424C1217-5D98-4C64-8E00-8FBBF775497B}"/>
    <dgm:cxn modelId="{7CC8FBE4-FC18-496A-86A9-25830BC4CFDD}" srcId="{9ACED6A1-878D-468A-8146-F9408B30046E}" destId="{660DDA99-7701-4E7C-914B-953EB7A1CF43}" srcOrd="2" destOrd="0" parTransId="{6AFADF9C-7CA0-4008-9356-411E8DA03E1C}" sibTransId="{07E42FB7-21CD-4788-9DD9-E5B6A58FD895}"/>
    <dgm:cxn modelId="{0137553E-1C05-45F8-AA41-F982C502BF82}" type="presParOf" srcId="{88CC68A5-00D3-4E8A-B7EB-5566EF68F4C8}" destId="{E9959009-2386-45A0-A60C-5351A4C3C191}" srcOrd="0" destOrd="0" presId="urn:microsoft.com/office/officeart/2008/layout/VerticalCurvedList"/>
    <dgm:cxn modelId="{05FF41F2-5EAC-4B78-AED7-B02E38957E2A}" type="presParOf" srcId="{E9959009-2386-45A0-A60C-5351A4C3C191}" destId="{9391AD97-6514-4F46-8AA6-A2B66EB4EBF4}" srcOrd="0" destOrd="0" presId="urn:microsoft.com/office/officeart/2008/layout/VerticalCurvedList"/>
    <dgm:cxn modelId="{6163D743-B834-45AF-AFB5-85226B0784C1}" type="presParOf" srcId="{9391AD97-6514-4F46-8AA6-A2B66EB4EBF4}" destId="{0B273069-F478-4076-84D1-642250C14F74}" srcOrd="0" destOrd="0" presId="urn:microsoft.com/office/officeart/2008/layout/VerticalCurvedList"/>
    <dgm:cxn modelId="{4F914324-3329-41D1-8CEF-0EE5F8B2578B}" type="presParOf" srcId="{9391AD97-6514-4F46-8AA6-A2B66EB4EBF4}" destId="{EEC00EF5-54F7-497C-AA0C-2EA351B50A3D}" srcOrd="1" destOrd="0" presId="urn:microsoft.com/office/officeart/2008/layout/VerticalCurvedList"/>
    <dgm:cxn modelId="{35A33295-DF5B-4380-91CA-8BCC3DB22F6E}" type="presParOf" srcId="{9391AD97-6514-4F46-8AA6-A2B66EB4EBF4}" destId="{23816752-BB25-4623-B68D-636FE006B682}" srcOrd="2" destOrd="0" presId="urn:microsoft.com/office/officeart/2008/layout/VerticalCurvedList"/>
    <dgm:cxn modelId="{658A7020-3418-4E40-958F-F5FD1ED07D2E}" type="presParOf" srcId="{9391AD97-6514-4F46-8AA6-A2B66EB4EBF4}" destId="{0BE123D3-BF25-497B-AA32-EC11A0F6CE47}" srcOrd="3" destOrd="0" presId="urn:microsoft.com/office/officeart/2008/layout/VerticalCurvedList"/>
    <dgm:cxn modelId="{36094B8B-CB30-4C89-AABF-B05366FDBB7C}" type="presParOf" srcId="{E9959009-2386-45A0-A60C-5351A4C3C191}" destId="{D0AFF5DB-8116-4627-AE3B-86BC53FC3179}" srcOrd="1" destOrd="0" presId="urn:microsoft.com/office/officeart/2008/layout/VerticalCurvedList"/>
    <dgm:cxn modelId="{23BFE858-DB76-49E2-95C6-8CD67E4D09B5}" type="presParOf" srcId="{E9959009-2386-45A0-A60C-5351A4C3C191}" destId="{D9C09144-0B41-4750-910B-5561043F39D4}" srcOrd="2" destOrd="0" presId="urn:microsoft.com/office/officeart/2008/layout/VerticalCurvedList"/>
    <dgm:cxn modelId="{33C7ED64-12B6-468B-B661-5190F2CCCEB6}" type="presParOf" srcId="{D9C09144-0B41-4750-910B-5561043F39D4}" destId="{E47D29E9-A842-4FBB-8D2A-7167173D6DB5}" srcOrd="0" destOrd="0" presId="urn:microsoft.com/office/officeart/2008/layout/VerticalCurvedList"/>
    <dgm:cxn modelId="{D63543F6-2439-4EE2-88C4-C7D938D33540}" type="presParOf" srcId="{E9959009-2386-45A0-A60C-5351A4C3C191}" destId="{D4091693-3B79-4A8B-8CFB-2A2F7249BB28}" srcOrd="3" destOrd="0" presId="urn:microsoft.com/office/officeart/2008/layout/VerticalCurvedList"/>
    <dgm:cxn modelId="{F33924FB-0270-4B78-BDA2-9CD16E1FDCA4}" type="presParOf" srcId="{E9959009-2386-45A0-A60C-5351A4C3C191}" destId="{8B656BDA-3173-447A-9A77-E9736E1EE529}" srcOrd="4" destOrd="0" presId="urn:microsoft.com/office/officeart/2008/layout/VerticalCurvedList"/>
    <dgm:cxn modelId="{0AC4CBEE-240B-4DA0-A3D0-06A0D31ED3B6}" type="presParOf" srcId="{8B656BDA-3173-447A-9A77-E9736E1EE529}" destId="{967FE61E-39F4-4F02-B54F-B1AA471551D1}" srcOrd="0" destOrd="0" presId="urn:microsoft.com/office/officeart/2008/layout/VerticalCurvedList"/>
    <dgm:cxn modelId="{DD2CC233-EDAF-4BD6-AF37-B1E613532040}" type="presParOf" srcId="{E9959009-2386-45A0-A60C-5351A4C3C191}" destId="{2F2AAD8B-8029-4450-B226-1261E818C91F}" srcOrd="5" destOrd="0" presId="urn:microsoft.com/office/officeart/2008/layout/VerticalCurvedList"/>
    <dgm:cxn modelId="{45C6DF72-87D1-4322-8D88-90E02924BAC5}" type="presParOf" srcId="{E9959009-2386-45A0-A60C-5351A4C3C191}" destId="{01400904-E446-47D9-A30F-FDA59C8A8934}" srcOrd="6" destOrd="0" presId="urn:microsoft.com/office/officeart/2008/layout/VerticalCurvedList"/>
    <dgm:cxn modelId="{35B33CF4-373B-43D6-99AD-C9DD758FFCF6}" type="presParOf" srcId="{01400904-E446-47D9-A30F-FDA59C8A8934}" destId="{8F2415B3-3B2B-40A1-AAD9-D005CA0DE471}" srcOrd="0" destOrd="0" presId="urn:microsoft.com/office/officeart/2008/layout/VerticalCurvedList"/>
    <dgm:cxn modelId="{D78E411F-C491-4B94-BAAD-72DA895FADBD}" type="presParOf" srcId="{E9959009-2386-45A0-A60C-5351A4C3C191}" destId="{065958EB-CF08-43E2-81A9-52323F1E8ADD}" srcOrd="7" destOrd="0" presId="urn:microsoft.com/office/officeart/2008/layout/VerticalCurvedList"/>
    <dgm:cxn modelId="{59E75E0C-B433-46CE-9732-87127B9A76FC}" type="presParOf" srcId="{E9959009-2386-45A0-A60C-5351A4C3C191}" destId="{05144335-8752-4412-9758-F4604B0765E7}" srcOrd="8" destOrd="0" presId="urn:microsoft.com/office/officeart/2008/layout/VerticalCurvedList"/>
    <dgm:cxn modelId="{47BB3CCB-DBAC-401E-A733-6EB48632BD85}" type="presParOf" srcId="{05144335-8752-4412-9758-F4604B0765E7}" destId="{66822AFE-B20B-489E-A3EE-ADD43ED536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8FFF9B-02F5-4772-8547-810A19652DC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EC535742-968C-4E70-9041-4472911E7016}">
      <dgm:prSet phldrT="[Text]" phldr="0"/>
      <dgm:spPr/>
      <dgm:t>
        <a:bodyPr/>
        <a:lstStyle/>
        <a:p>
          <a:r>
            <a:rPr lang="en-US"/>
            <a:t>Parsing</a:t>
          </a:r>
          <a:endParaRPr lang="en-ID"/>
        </a:p>
      </dgm:t>
    </dgm:pt>
    <dgm:pt modelId="{3896DD9F-FC10-42E0-B564-F0B0E1A5D2AB}" type="parTrans" cxnId="{FC48B113-8C25-41CA-881B-C80FBA2648AA}">
      <dgm:prSet/>
      <dgm:spPr/>
      <dgm:t>
        <a:bodyPr/>
        <a:lstStyle/>
        <a:p>
          <a:endParaRPr lang="en-ID"/>
        </a:p>
      </dgm:t>
    </dgm:pt>
    <dgm:pt modelId="{38450B30-B1CD-4347-938E-C2EAE6939E8F}" type="sibTrans" cxnId="{FC48B113-8C25-41CA-881B-C80FBA2648AA}">
      <dgm:prSet/>
      <dgm:spPr/>
      <dgm:t>
        <a:bodyPr/>
        <a:lstStyle/>
        <a:p>
          <a:endParaRPr lang="en-ID"/>
        </a:p>
      </dgm:t>
    </dgm:pt>
    <dgm:pt modelId="{EFD8CB00-7445-4368-B7EC-2CC097213D90}">
      <dgm:prSet phldrT="[Text]" phldr="0"/>
      <dgm:spPr/>
      <dgm:t>
        <a:bodyPr/>
        <a:lstStyle/>
        <a:p>
          <a:r>
            <a:rPr lang="en-US" dirty="0" err="1"/>
            <a:t>Validasi</a:t>
          </a:r>
          <a:endParaRPr lang="en-ID" dirty="0"/>
        </a:p>
      </dgm:t>
    </dgm:pt>
    <dgm:pt modelId="{ADFA4402-70C6-4BB9-9B97-DA2245568265}" type="parTrans" cxnId="{CC90CCD9-764E-43DA-9632-16BB19B7B802}">
      <dgm:prSet/>
      <dgm:spPr/>
      <dgm:t>
        <a:bodyPr/>
        <a:lstStyle/>
        <a:p>
          <a:endParaRPr lang="en-ID"/>
        </a:p>
      </dgm:t>
    </dgm:pt>
    <dgm:pt modelId="{2D34F884-431A-47D8-BC3E-F84F0AEFB3EB}" type="sibTrans" cxnId="{CC90CCD9-764E-43DA-9632-16BB19B7B802}">
      <dgm:prSet/>
      <dgm:spPr/>
      <dgm:t>
        <a:bodyPr/>
        <a:lstStyle/>
        <a:p>
          <a:endParaRPr lang="en-ID"/>
        </a:p>
      </dgm:t>
    </dgm:pt>
    <dgm:pt modelId="{E137B7C8-7AB3-4D0D-ADA2-8C30D22FE435}">
      <dgm:prSet phldrT="[Text]" phldr="0"/>
      <dgm:spPr/>
      <dgm:t>
        <a:bodyPr/>
        <a:lstStyle/>
        <a:p>
          <a:r>
            <a:rPr lang="en-US" dirty="0" err="1"/>
            <a:t>Manipulasi</a:t>
          </a:r>
          <a:r>
            <a:rPr lang="en-US" dirty="0"/>
            <a:t> &amp; Query</a:t>
          </a:r>
          <a:endParaRPr lang="en-ID" dirty="0"/>
        </a:p>
      </dgm:t>
    </dgm:pt>
    <dgm:pt modelId="{1D0885C3-B004-4BCB-8BFA-B53B771EE73B}" type="parTrans" cxnId="{FBAB923E-4D9C-45D3-94B2-B2E2F90C0CDA}">
      <dgm:prSet/>
      <dgm:spPr/>
      <dgm:t>
        <a:bodyPr/>
        <a:lstStyle/>
        <a:p>
          <a:endParaRPr lang="en-ID"/>
        </a:p>
      </dgm:t>
    </dgm:pt>
    <dgm:pt modelId="{CEE9E1AF-767F-4108-A0C8-ECEE2212DF68}" type="sibTrans" cxnId="{FBAB923E-4D9C-45D3-94B2-B2E2F90C0CDA}">
      <dgm:prSet/>
      <dgm:spPr/>
      <dgm:t>
        <a:bodyPr/>
        <a:lstStyle/>
        <a:p>
          <a:endParaRPr lang="en-ID"/>
        </a:p>
      </dgm:t>
    </dgm:pt>
    <dgm:pt modelId="{472E68B3-B294-4982-A614-4D24EDCC5705}">
      <dgm:prSet phldrT="[Text]" phldr="0"/>
      <dgm:spPr/>
      <dgm:t>
        <a:bodyPr/>
        <a:lstStyle/>
        <a:p>
          <a:r>
            <a:rPr lang="en-US" dirty="0" err="1"/>
            <a:t>Transformasi</a:t>
          </a:r>
          <a:endParaRPr lang="en-ID" dirty="0"/>
        </a:p>
      </dgm:t>
    </dgm:pt>
    <dgm:pt modelId="{BB3E9C8C-3060-4C16-A88D-6A45F86199C7}" type="parTrans" cxnId="{8829A6A2-B618-4F65-A479-DEBCF27357E0}">
      <dgm:prSet/>
      <dgm:spPr/>
      <dgm:t>
        <a:bodyPr/>
        <a:lstStyle/>
        <a:p>
          <a:endParaRPr lang="en-ID"/>
        </a:p>
      </dgm:t>
    </dgm:pt>
    <dgm:pt modelId="{8D5764B7-4943-47A1-A629-2002548CE50A}" type="sibTrans" cxnId="{8829A6A2-B618-4F65-A479-DEBCF27357E0}">
      <dgm:prSet/>
      <dgm:spPr/>
      <dgm:t>
        <a:bodyPr/>
        <a:lstStyle/>
        <a:p>
          <a:endParaRPr lang="en-ID"/>
        </a:p>
      </dgm:t>
    </dgm:pt>
    <dgm:pt modelId="{B1824AEC-CC65-4D80-BD79-864AF06AD2A3}">
      <dgm:prSet phldrT="[Text]" phldr="0"/>
      <dgm:spPr/>
      <dgm:t>
        <a:bodyPr/>
        <a:lstStyle/>
        <a:p>
          <a:r>
            <a:rPr lang="en-US" dirty="0" err="1"/>
            <a:t>Serialisasi</a:t>
          </a:r>
          <a:endParaRPr lang="en-ID" dirty="0"/>
        </a:p>
      </dgm:t>
    </dgm:pt>
    <dgm:pt modelId="{6B407B0B-5871-422A-9E31-5EA7CD3C3620}" type="parTrans" cxnId="{6622CF0E-6B24-442C-9321-5EFA02ABC275}">
      <dgm:prSet/>
      <dgm:spPr/>
      <dgm:t>
        <a:bodyPr/>
        <a:lstStyle/>
        <a:p>
          <a:endParaRPr lang="en-ID"/>
        </a:p>
      </dgm:t>
    </dgm:pt>
    <dgm:pt modelId="{34EFF977-03E8-4E41-A6DC-D18E322797C4}" type="sibTrans" cxnId="{6622CF0E-6B24-442C-9321-5EFA02ABC275}">
      <dgm:prSet/>
      <dgm:spPr/>
      <dgm:t>
        <a:bodyPr/>
        <a:lstStyle/>
        <a:p>
          <a:endParaRPr lang="en-ID"/>
        </a:p>
      </dgm:t>
    </dgm:pt>
    <dgm:pt modelId="{F1208656-CFCF-4107-B47E-D0759B435CEF}" type="pres">
      <dgm:prSet presAssocID="{888FFF9B-02F5-4772-8547-810A19652DCF}" presName="cycle" presStyleCnt="0">
        <dgm:presLayoutVars>
          <dgm:dir/>
          <dgm:resizeHandles val="exact"/>
        </dgm:presLayoutVars>
      </dgm:prSet>
      <dgm:spPr/>
    </dgm:pt>
    <dgm:pt modelId="{20B60E4B-E0E0-4310-84BA-D2651191A9DF}" type="pres">
      <dgm:prSet presAssocID="{EC535742-968C-4E70-9041-4472911E7016}" presName="node" presStyleLbl="node1" presStyleIdx="0" presStyleCnt="5">
        <dgm:presLayoutVars>
          <dgm:bulletEnabled val="1"/>
        </dgm:presLayoutVars>
      </dgm:prSet>
      <dgm:spPr/>
    </dgm:pt>
    <dgm:pt modelId="{230CAF15-8F2A-46D9-9470-F527FED74311}" type="pres">
      <dgm:prSet presAssocID="{EC535742-968C-4E70-9041-4472911E7016}" presName="spNode" presStyleCnt="0"/>
      <dgm:spPr/>
    </dgm:pt>
    <dgm:pt modelId="{0BE282E3-F2FF-4A6D-8D59-F03218A517B6}" type="pres">
      <dgm:prSet presAssocID="{38450B30-B1CD-4347-938E-C2EAE6939E8F}" presName="sibTrans" presStyleLbl="sibTrans1D1" presStyleIdx="0" presStyleCnt="5"/>
      <dgm:spPr/>
    </dgm:pt>
    <dgm:pt modelId="{F7599EAC-2F2D-4E8C-929A-B130E851AA1A}" type="pres">
      <dgm:prSet presAssocID="{EFD8CB00-7445-4368-B7EC-2CC097213D90}" presName="node" presStyleLbl="node1" presStyleIdx="1" presStyleCnt="5">
        <dgm:presLayoutVars>
          <dgm:bulletEnabled val="1"/>
        </dgm:presLayoutVars>
      </dgm:prSet>
      <dgm:spPr/>
    </dgm:pt>
    <dgm:pt modelId="{B4ABF107-ACBB-4DE4-9ED9-B8BB8752F100}" type="pres">
      <dgm:prSet presAssocID="{EFD8CB00-7445-4368-B7EC-2CC097213D90}" presName="spNode" presStyleCnt="0"/>
      <dgm:spPr/>
    </dgm:pt>
    <dgm:pt modelId="{4A26493E-274B-4605-AACC-A83BAD755F98}" type="pres">
      <dgm:prSet presAssocID="{2D34F884-431A-47D8-BC3E-F84F0AEFB3EB}" presName="sibTrans" presStyleLbl="sibTrans1D1" presStyleIdx="1" presStyleCnt="5"/>
      <dgm:spPr/>
    </dgm:pt>
    <dgm:pt modelId="{969EB64C-5AC6-40F5-BEF9-E95E42BD6AA2}" type="pres">
      <dgm:prSet presAssocID="{E137B7C8-7AB3-4D0D-ADA2-8C30D22FE435}" presName="node" presStyleLbl="node1" presStyleIdx="2" presStyleCnt="5">
        <dgm:presLayoutVars>
          <dgm:bulletEnabled val="1"/>
        </dgm:presLayoutVars>
      </dgm:prSet>
      <dgm:spPr/>
    </dgm:pt>
    <dgm:pt modelId="{CB77FAB0-6C71-4803-98D5-952DFE79FDCC}" type="pres">
      <dgm:prSet presAssocID="{E137B7C8-7AB3-4D0D-ADA2-8C30D22FE435}" presName="spNode" presStyleCnt="0"/>
      <dgm:spPr/>
    </dgm:pt>
    <dgm:pt modelId="{7749CDC7-B0CD-40F0-8941-0BE92E0EDFEE}" type="pres">
      <dgm:prSet presAssocID="{CEE9E1AF-767F-4108-A0C8-ECEE2212DF68}" presName="sibTrans" presStyleLbl="sibTrans1D1" presStyleIdx="2" presStyleCnt="5"/>
      <dgm:spPr/>
    </dgm:pt>
    <dgm:pt modelId="{0AD9D1EF-84D2-483D-BF7A-10F27B8F7598}" type="pres">
      <dgm:prSet presAssocID="{472E68B3-B294-4982-A614-4D24EDCC5705}" presName="node" presStyleLbl="node1" presStyleIdx="3" presStyleCnt="5">
        <dgm:presLayoutVars>
          <dgm:bulletEnabled val="1"/>
        </dgm:presLayoutVars>
      </dgm:prSet>
      <dgm:spPr/>
    </dgm:pt>
    <dgm:pt modelId="{ED5DC2A3-04A0-4D38-90AD-E91360B30ABA}" type="pres">
      <dgm:prSet presAssocID="{472E68B3-B294-4982-A614-4D24EDCC5705}" presName="spNode" presStyleCnt="0"/>
      <dgm:spPr/>
    </dgm:pt>
    <dgm:pt modelId="{67D345F7-4B3C-4902-8D63-268320C36F58}" type="pres">
      <dgm:prSet presAssocID="{8D5764B7-4943-47A1-A629-2002548CE50A}" presName="sibTrans" presStyleLbl="sibTrans1D1" presStyleIdx="3" presStyleCnt="5"/>
      <dgm:spPr/>
    </dgm:pt>
    <dgm:pt modelId="{EA517155-B95E-4FDA-BBEA-952C1B376B0B}" type="pres">
      <dgm:prSet presAssocID="{B1824AEC-CC65-4D80-BD79-864AF06AD2A3}" presName="node" presStyleLbl="node1" presStyleIdx="4" presStyleCnt="5">
        <dgm:presLayoutVars>
          <dgm:bulletEnabled val="1"/>
        </dgm:presLayoutVars>
      </dgm:prSet>
      <dgm:spPr/>
    </dgm:pt>
    <dgm:pt modelId="{6A2B3282-AAC1-41A6-A1E1-60BD84ADCB4F}" type="pres">
      <dgm:prSet presAssocID="{B1824AEC-CC65-4D80-BD79-864AF06AD2A3}" presName="spNode" presStyleCnt="0"/>
      <dgm:spPr/>
    </dgm:pt>
    <dgm:pt modelId="{CF952B73-3D00-4273-B3E4-2CC1184095F9}" type="pres">
      <dgm:prSet presAssocID="{34EFF977-03E8-4E41-A6DC-D18E322797C4}" presName="sibTrans" presStyleLbl="sibTrans1D1" presStyleIdx="4" presStyleCnt="5"/>
      <dgm:spPr/>
    </dgm:pt>
  </dgm:ptLst>
  <dgm:cxnLst>
    <dgm:cxn modelId="{6622CF0E-6B24-442C-9321-5EFA02ABC275}" srcId="{888FFF9B-02F5-4772-8547-810A19652DCF}" destId="{B1824AEC-CC65-4D80-BD79-864AF06AD2A3}" srcOrd="4" destOrd="0" parTransId="{6B407B0B-5871-422A-9E31-5EA7CD3C3620}" sibTransId="{34EFF977-03E8-4E41-A6DC-D18E322797C4}"/>
    <dgm:cxn modelId="{98AA0F10-4AB5-4EA0-ACC2-19FEC8E8DAB6}" type="presOf" srcId="{E137B7C8-7AB3-4D0D-ADA2-8C30D22FE435}" destId="{969EB64C-5AC6-40F5-BEF9-E95E42BD6AA2}" srcOrd="0" destOrd="0" presId="urn:microsoft.com/office/officeart/2005/8/layout/cycle5"/>
    <dgm:cxn modelId="{FC48B113-8C25-41CA-881B-C80FBA2648AA}" srcId="{888FFF9B-02F5-4772-8547-810A19652DCF}" destId="{EC535742-968C-4E70-9041-4472911E7016}" srcOrd="0" destOrd="0" parTransId="{3896DD9F-FC10-42E0-B564-F0B0E1A5D2AB}" sibTransId="{38450B30-B1CD-4347-938E-C2EAE6939E8F}"/>
    <dgm:cxn modelId="{FBAB923E-4D9C-45D3-94B2-B2E2F90C0CDA}" srcId="{888FFF9B-02F5-4772-8547-810A19652DCF}" destId="{E137B7C8-7AB3-4D0D-ADA2-8C30D22FE435}" srcOrd="2" destOrd="0" parTransId="{1D0885C3-B004-4BCB-8BFA-B53B771EE73B}" sibTransId="{CEE9E1AF-767F-4108-A0C8-ECEE2212DF68}"/>
    <dgm:cxn modelId="{3FE2DD5B-34D1-410C-8758-5C3D617430CA}" type="presOf" srcId="{CEE9E1AF-767F-4108-A0C8-ECEE2212DF68}" destId="{7749CDC7-B0CD-40F0-8941-0BE92E0EDFEE}" srcOrd="0" destOrd="0" presId="urn:microsoft.com/office/officeart/2005/8/layout/cycle5"/>
    <dgm:cxn modelId="{21EA024E-3302-47E3-8700-1C258644DB9D}" type="presOf" srcId="{B1824AEC-CC65-4D80-BD79-864AF06AD2A3}" destId="{EA517155-B95E-4FDA-BBEA-952C1B376B0B}" srcOrd="0" destOrd="0" presId="urn:microsoft.com/office/officeart/2005/8/layout/cycle5"/>
    <dgm:cxn modelId="{8982DA58-90FE-487E-B914-9AFEA9EA8984}" type="presOf" srcId="{34EFF977-03E8-4E41-A6DC-D18E322797C4}" destId="{CF952B73-3D00-4273-B3E4-2CC1184095F9}" srcOrd="0" destOrd="0" presId="urn:microsoft.com/office/officeart/2005/8/layout/cycle5"/>
    <dgm:cxn modelId="{9C85297A-8747-4305-ACA9-54974A66A730}" type="presOf" srcId="{2D34F884-431A-47D8-BC3E-F84F0AEFB3EB}" destId="{4A26493E-274B-4605-AACC-A83BAD755F98}" srcOrd="0" destOrd="0" presId="urn:microsoft.com/office/officeart/2005/8/layout/cycle5"/>
    <dgm:cxn modelId="{899D587F-B9C9-47B3-9A84-72AB171E3CB2}" type="presOf" srcId="{472E68B3-B294-4982-A614-4D24EDCC5705}" destId="{0AD9D1EF-84D2-483D-BF7A-10F27B8F7598}" srcOrd="0" destOrd="0" presId="urn:microsoft.com/office/officeart/2005/8/layout/cycle5"/>
    <dgm:cxn modelId="{4406DB91-9F70-4742-A161-AEFF5C80EFDF}" type="presOf" srcId="{EC535742-968C-4E70-9041-4472911E7016}" destId="{20B60E4B-E0E0-4310-84BA-D2651191A9DF}" srcOrd="0" destOrd="0" presId="urn:microsoft.com/office/officeart/2005/8/layout/cycle5"/>
    <dgm:cxn modelId="{8829A6A2-B618-4F65-A479-DEBCF27357E0}" srcId="{888FFF9B-02F5-4772-8547-810A19652DCF}" destId="{472E68B3-B294-4982-A614-4D24EDCC5705}" srcOrd="3" destOrd="0" parTransId="{BB3E9C8C-3060-4C16-A88D-6A45F86199C7}" sibTransId="{8D5764B7-4943-47A1-A629-2002548CE50A}"/>
    <dgm:cxn modelId="{C2A166A5-2AAC-4760-8FE4-E16A47312DD9}" type="presOf" srcId="{8D5764B7-4943-47A1-A629-2002548CE50A}" destId="{67D345F7-4B3C-4902-8D63-268320C36F58}" srcOrd="0" destOrd="0" presId="urn:microsoft.com/office/officeart/2005/8/layout/cycle5"/>
    <dgm:cxn modelId="{36C894B4-60EB-410B-A304-A2E3AFE99DE4}" type="presOf" srcId="{38450B30-B1CD-4347-938E-C2EAE6939E8F}" destId="{0BE282E3-F2FF-4A6D-8D59-F03218A517B6}" srcOrd="0" destOrd="0" presId="urn:microsoft.com/office/officeart/2005/8/layout/cycle5"/>
    <dgm:cxn modelId="{307B72B8-D7A3-48EC-9CD3-A3D3F96E3F78}" type="presOf" srcId="{888FFF9B-02F5-4772-8547-810A19652DCF}" destId="{F1208656-CFCF-4107-B47E-D0759B435CEF}" srcOrd="0" destOrd="0" presId="urn:microsoft.com/office/officeart/2005/8/layout/cycle5"/>
    <dgm:cxn modelId="{CC0116BD-62AE-4134-B48B-B5AABE737DF5}" type="presOf" srcId="{EFD8CB00-7445-4368-B7EC-2CC097213D90}" destId="{F7599EAC-2F2D-4E8C-929A-B130E851AA1A}" srcOrd="0" destOrd="0" presId="urn:microsoft.com/office/officeart/2005/8/layout/cycle5"/>
    <dgm:cxn modelId="{CC90CCD9-764E-43DA-9632-16BB19B7B802}" srcId="{888FFF9B-02F5-4772-8547-810A19652DCF}" destId="{EFD8CB00-7445-4368-B7EC-2CC097213D90}" srcOrd="1" destOrd="0" parTransId="{ADFA4402-70C6-4BB9-9B97-DA2245568265}" sibTransId="{2D34F884-431A-47D8-BC3E-F84F0AEFB3EB}"/>
    <dgm:cxn modelId="{727DA028-0013-4BC5-823F-54C1CF0B16ED}" type="presParOf" srcId="{F1208656-CFCF-4107-B47E-D0759B435CEF}" destId="{20B60E4B-E0E0-4310-84BA-D2651191A9DF}" srcOrd="0" destOrd="0" presId="urn:microsoft.com/office/officeart/2005/8/layout/cycle5"/>
    <dgm:cxn modelId="{94388C3A-77DF-4D2E-8CED-BBF7F9CD7C71}" type="presParOf" srcId="{F1208656-CFCF-4107-B47E-D0759B435CEF}" destId="{230CAF15-8F2A-46D9-9470-F527FED74311}" srcOrd="1" destOrd="0" presId="urn:microsoft.com/office/officeart/2005/8/layout/cycle5"/>
    <dgm:cxn modelId="{8D38CE22-929D-455A-ADF8-59C47808B08B}" type="presParOf" srcId="{F1208656-CFCF-4107-B47E-D0759B435CEF}" destId="{0BE282E3-F2FF-4A6D-8D59-F03218A517B6}" srcOrd="2" destOrd="0" presId="urn:microsoft.com/office/officeart/2005/8/layout/cycle5"/>
    <dgm:cxn modelId="{90A0DB72-A343-4192-BA59-1170D7FCC598}" type="presParOf" srcId="{F1208656-CFCF-4107-B47E-D0759B435CEF}" destId="{F7599EAC-2F2D-4E8C-929A-B130E851AA1A}" srcOrd="3" destOrd="0" presId="urn:microsoft.com/office/officeart/2005/8/layout/cycle5"/>
    <dgm:cxn modelId="{66FDA17E-0ED2-4C0D-813F-4683DEF21018}" type="presParOf" srcId="{F1208656-CFCF-4107-B47E-D0759B435CEF}" destId="{B4ABF107-ACBB-4DE4-9ED9-B8BB8752F100}" srcOrd="4" destOrd="0" presId="urn:microsoft.com/office/officeart/2005/8/layout/cycle5"/>
    <dgm:cxn modelId="{49DFEADC-C648-4343-A2E5-B2D155DC9B89}" type="presParOf" srcId="{F1208656-CFCF-4107-B47E-D0759B435CEF}" destId="{4A26493E-274B-4605-AACC-A83BAD755F98}" srcOrd="5" destOrd="0" presId="urn:microsoft.com/office/officeart/2005/8/layout/cycle5"/>
    <dgm:cxn modelId="{64662E7A-B856-43F6-82EE-371F4CD6712C}" type="presParOf" srcId="{F1208656-CFCF-4107-B47E-D0759B435CEF}" destId="{969EB64C-5AC6-40F5-BEF9-E95E42BD6AA2}" srcOrd="6" destOrd="0" presId="urn:microsoft.com/office/officeart/2005/8/layout/cycle5"/>
    <dgm:cxn modelId="{E61B5CB3-CE1A-4D2A-87C2-8E71EF4FEF68}" type="presParOf" srcId="{F1208656-CFCF-4107-B47E-D0759B435CEF}" destId="{CB77FAB0-6C71-4803-98D5-952DFE79FDCC}" srcOrd="7" destOrd="0" presId="urn:microsoft.com/office/officeart/2005/8/layout/cycle5"/>
    <dgm:cxn modelId="{7FF2FF5D-A0AD-401B-B7F9-8FD0ABF09DC0}" type="presParOf" srcId="{F1208656-CFCF-4107-B47E-D0759B435CEF}" destId="{7749CDC7-B0CD-40F0-8941-0BE92E0EDFEE}" srcOrd="8" destOrd="0" presId="urn:microsoft.com/office/officeart/2005/8/layout/cycle5"/>
    <dgm:cxn modelId="{FCDDF6A1-0E55-4ABC-AB02-973AB7C449B5}" type="presParOf" srcId="{F1208656-CFCF-4107-B47E-D0759B435CEF}" destId="{0AD9D1EF-84D2-483D-BF7A-10F27B8F7598}" srcOrd="9" destOrd="0" presId="urn:microsoft.com/office/officeart/2005/8/layout/cycle5"/>
    <dgm:cxn modelId="{DB742922-74A2-467D-9FB3-394B87DF9AC2}" type="presParOf" srcId="{F1208656-CFCF-4107-B47E-D0759B435CEF}" destId="{ED5DC2A3-04A0-4D38-90AD-E91360B30ABA}" srcOrd="10" destOrd="0" presId="urn:microsoft.com/office/officeart/2005/8/layout/cycle5"/>
    <dgm:cxn modelId="{4C6D24A9-3135-4BED-8DA2-0488A0DCA81E}" type="presParOf" srcId="{F1208656-CFCF-4107-B47E-D0759B435CEF}" destId="{67D345F7-4B3C-4902-8D63-268320C36F58}" srcOrd="11" destOrd="0" presId="urn:microsoft.com/office/officeart/2005/8/layout/cycle5"/>
    <dgm:cxn modelId="{9D1067D1-0754-4FCE-AA6E-53F6A7273C44}" type="presParOf" srcId="{F1208656-CFCF-4107-B47E-D0759B435CEF}" destId="{EA517155-B95E-4FDA-BBEA-952C1B376B0B}" srcOrd="12" destOrd="0" presId="urn:microsoft.com/office/officeart/2005/8/layout/cycle5"/>
    <dgm:cxn modelId="{063874FA-7DFB-4467-999F-2F057CCBB5BF}" type="presParOf" srcId="{F1208656-CFCF-4107-B47E-D0759B435CEF}" destId="{6A2B3282-AAC1-41A6-A1E1-60BD84ADCB4F}" srcOrd="13" destOrd="0" presId="urn:microsoft.com/office/officeart/2005/8/layout/cycle5"/>
    <dgm:cxn modelId="{20007571-C65E-4BC8-BF72-D9C0D674249C}" type="presParOf" srcId="{F1208656-CFCF-4107-B47E-D0759B435CEF}" destId="{CF952B73-3D00-4273-B3E4-2CC1184095F9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00EF5-54F7-497C-AA0C-2EA351B50A3D}">
      <dsp:nvSpPr>
        <dsp:cNvPr id="0" name=""/>
        <dsp:cNvSpPr/>
      </dsp:nvSpPr>
      <dsp:spPr>
        <a:xfrm>
          <a:off x="-5934202" y="-908103"/>
          <a:ext cx="7064481" cy="7064481"/>
        </a:xfrm>
        <a:prstGeom prst="blockArc">
          <a:avLst>
            <a:gd name="adj1" fmla="val 18900000"/>
            <a:gd name="adj2" fmla="val 2700000"/>
            <a:gd name="adj3" fmla="val 306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FF5DB-8116-4627-AE3B-86BC53FC3179}">
      <dsp:nvSpPr>
        <dsp:cNvPr id="0" name=""/>
        <dsp:cNvSpPr/>
      </dsp:nvSpPr>
      <dsp:spPr>
        <a:xfrm>
          <a:off x="591590" y="403487"/>
          <a:ext cx="5616256" cy="807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869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500" b="0" kern="1200" dirty="0" err="1"/>
            <a:t>Pertukaran</a:t>
          </a:r>
          <a:r>
            <a:rPr lang="en-ID" sz="2500" b="0" kern="1200" dirty="0"/>
            <a:t> data </a:t>
          </a:r>
          <a:r>
            <a:rPr lang="en-ID" sz="2500" b="0" kern="1200" dirty="0" err="1"/>
            <a:t>antar</a:t>
          </a:r>
          <a:r>
            <a:rPr lang="en-ID" sz="2500" b="0" kern="1200" dirty="0"/>
            <a:t> </a:t>
          </a:r>
          <a:r>
            <a:rPr lang="en-ID" sz="2500" b="0" kern="1200" dirty="0" err="1"/>
            <a:t>sistem</a:t>
          </a:r>
          <a:endParaRPr lang="en-ID" sz="2500" b="0" kern="1200" dirty="0"/>
        </a:p>
      </dsp:txBody>
      <dsp:txXfrm>
        <a:off x="591590" y="403487"/>
        <a:ext cx="5616256" cy="807394"/>
      </dsp:txXfrm>
    </dsp:sp>
    <dsp:sp modelId="{E47D29E9-A842-4FBB-8D2A-7167173D6DB5}">
      <dsp:nvSpPr>
        <dsp:cNvPr id="0" name=""/>
        <dsp:cNvSpPr/>
      </dsp:nvSpPr>
      <dsp:spPr>
        <a:xfrm>
          <a:off x="86968" y="302563"/>
          <a:ext cx="1009243" cy="10092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91693-3B79-4A8B-8CFB-2A2F7249BB28}">
      <dsp:nvSpPr>
        <dsp:cNvPr id="0" name=""/>
        <dsp:cNvSpPr/>
      </dsp:nvSpPr>
      <dsp:spPr>
        <a:xfrm>
          <a:off x="1054488" y="1614789"/>
          <a:ext cx="5153358" cy="807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869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500" kern="1200" dirty="0" err="1"/>
            <a:t>Penyimpanan</a:t>
          </a:r>
          <a:r>
            <a:rPr lang="en-ID" sz="2500" kern="1200" dirty="0"/>
            <a:t> data semi-</a:t>
          </a:r>
          <a:r>
            <a:rPr lang="en-ID" sz="2500" kern="1200" dirty="0" err="1"/>
            <a:t>terstruktur</a:t>
          </a:r>
          <a:endParaRPr lang="en-ID" sz="2500" kern="1200" dirty="0"/>
        </a:p>
      </dsp:txBody>
      <dsp:txXfrm>
        <a:off x="1054488" y="1614789"/>
        <a:ext cx="5153358" cy="807394"/>
      </dsp:txXfrm>
    </dsp:sp>
    <dsp:sp modelId="{967FE61E-39F4-4F02-B54F-B1AA471551D1}">
      <dsp:nvSpPr>
        <dsp:cNvPr id="0" name=""/>
        <dsp:cNvSpPr/>
      </dsp:nvSpPr>
      <dsp:spPr>
        <a:xfrm>
          <a:off x="549866" y="1513864"/>
          <a:ext cx="1009243" cy="10092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AAD8B-8029-4450-B226-1261E818C91F}">
      <dsp:nvSpPr>
        <dsp:cNvPr id="0" name=""/>
        <dsp:cNvSpPr/>
      </dsp:nvSpPr>
      <dsp:spPr>
        <a:xfrm>
          <a:off x="1054488" y="2826091"/>
          <a:ext cx="5153358" cy="807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869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500" kern="1200" dirty="0" err="1"/>
            <a:t>Konfigurasi</a:t>
          </a:r>
          <a:r>
            <a:rPr lang="en-ID" sz="2500" kern="1200" dirty="0"/>
            <a:t> dan metadata</a:t>
          </a:r>
        </a:p>
      </dsp:txBody>
      <dsp:txXfrm>
        <a:off x="1054488" y="2826091"/>
        <a:ext cx="5153358" cy="807394"/>
      </dsp:txXfrm>
    </dsp:sp>
    <dsp:sp modelId="{8F2415B3-3B2B-40A1-AAD9-D005CA0DE471}">
      <dsp:nvSpPr>
        <dsp:cNvPr id="0" name=""/>
        <dsp:cNvSpPr/>
      </dsp:nvSpPr>
      <dsp:spPr>
        <a:xfrm>
          <a:off x="549866" y="2725166"/>
          <a:ext cx="1009243" cy="10092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5958EB-CF08-43E2-81A9-52323F1E8ADD}">
      <dsp:nvSpPr>
        <dsp:cNvPr id="0" name=""/>
        <dsp:cNvSpPr/>
      </dsp:nvSpPr>
      <dsp:spPr>
        <a:xfrm>
          <a:off x="591590" y="4037392"/>
          <a:ext cx="5616256" cy="807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869" tIns="63500" rIns="63500" bIns="635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500" kern="1200" dirty="0"/>
            <a:t>Migrasi dan </a:t>
          </a:r>
          <a:r>
            <a:rPr lang="en-ID" sz="2500" kern="1200" dirty="0" err="1"/>
            <a:t>interoperabilitas</a:t>
          </a:r>
          <a:endParaRPr lang="en-ID" sz="2500" kern="1200" dirty="0"/>
        </a:p>
      </dsp:txBody>
      <dsp:txXfrm>
        <a:off x="591590" y="4037392"/>
        <a:ext cx="5616256" cy="807394"/>
      </dsp:txXfrm>
    </dsp:sp>
    <dsp:sp modelId="{66822AFE-B20B-489E-A3EE-ADD43ED53693}">
      <dsp:nvSpPr>
        <dsp:cNvPr id="0" name=""/>
        <dsp:cNvSpPr/>
      </dsp:nvSpPr>
      <dsp:spPr>
        <a:xfrm>
          <a:off x="86968" y="3936468"/>
          <a:ext cx="1009243" cy="100924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60E4B-E0E0-4310-84BA-D2651191A9DF}">
      <dsp:nvSpPr>
        <dsp:cNvPr id="0" name=""/>
        <dsp:cNvSpPr/>
      </dsp:nvSpPr>
      <dsp:spPr>
        <a:xfrm>
          <a:off x="2278970" y="2911"/>
          <a:ext cx="1723797" cy="1120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Parsing</a:t>
          </a:r>
          <a:endParaRPr lang="en-ID" sz="1900" kern="1200"/>
        </a:p>
      </dsp:txBody>
      <dsp:txXfrm>
        <a:off x="2333667" y="57608"/>
        <a:ext cx="1614403" cy="1011074"/>
      </dsp:txXfrm>
    </dsp:sp>
    <dsp:sp modelId="{0BE282E3-F2FF-4A6D-8D59-F03218A517B6}">
      <dsp:nvSpPr>
        <dsp:cNvPr id="0" name=""/>
        <dsp:cNvSpPr/>
      </dsp:nvSpPr>
      <dsp:spPr>
        <a:xfrm>
          <a:off x="903188" y="563145"/>
          <a:ext cx="4475361" cy="4475361"/>
        </a:xfrm>
        <a:custGeom>
          <a:avLst/>
          <a:gdLst/>
          <a:ahLst/>
          <a:cxnLst/>
          <a:rect l="0" t="0" r="0" b="0"/>
          <a:pathLst>
            <a:path>
              <a:moveTo>
                <a:pt x="3330291" y="284883"/>
              </a:moveTo>
              <a:arcTo wR="2237680" hR="2237680" stAng="17953648" swAng="1211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99EAC-2F2D-4E8C-929A-B130E851AA1A}">
      <dsp:nvSpPr>
        <dsp:cNvPr id="0" name=""/>
        <dsp:cNvSpPr/>
      </dsp:nvSpPr>
      <dsp:spPr>
        <a:xfrm>
          <a:off x="4407131" y="1549111"/>
          <a:ext cx="1723797" cy="1120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Validasi</a:t>
          </a:r>
          <a:endParaRPr lang="en-ID" sz="1900" kern="1200" dirty="0"/>
        </a:p>
      </dsp:txBody>
      <dsp:txXfrm>
        <a:off x="4461828" y="1603808"/>
        <a:ext cx="1614403" cy="1011074"/>
      </dsp:txXfrm>
    </dsp:sp>
    <dsp:sp modelId="{4A26493E-274B-4605-AACC-A83BAD755F98}">
      <dsp:nvSpPr>
        <dsp:cNvPr id="0" name=""/>
        <dsp:cNvSpPr/>
      </dsp:nvSpPr>
      <dsp:spPr>
        <a:xfrm>
          <a:off x="903188" y="563145"/>
          <a:ext cx="4475361" cy="4475361"/>
        </a:xfrm>
        <a:custGeom>
          <a:avLst/>
          <a:gdLst/>
          <a:ahLst/>
          <a:cxnLst/>
          <a:rect l="0" t="0" r="0" b="0"/>
          <a:pathLst>
            <a:path>
              <a:moveTo>
                <a:pt x="4469989" y="2392652"/>
              </a:moveTo>
              <a:arcTo wR="2237680" hR="2237680" stAng="21838274" swAng="13594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9EB64C-5AC6-40F5-BEF9-E95E42BD6AA2}">
      <dsp:nvSpPr>
        <dsp:cNvPr id="0" name=""/>
        <dsp:cNvSpPr/>
      </dsp:nvSpPr>
      <dsp:spPr>
        <a:xfrm>
          <a:off x="3594246" y="4050914"/>
          <a:ext cx="1723797" cy="1120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Manipulasi</a:t>
          </a:r>
          <a:r>
            <a:rPr lang="en-US" sz="1900" kern="1200" dirty="0"/>
            <a:t> &amp; Query</a:t>
          </a:r>
          <a:endParaRPr lang="en-ID" sz="1900" kern="1200" dirty="0"/>
        </a:p>
      </dsp:txBody>
      <dsp:txXfrm>
        <a:off x="3648943" y="4105611"/>
        <a:ext cx="1614403" cy="1011074"/>
      </dsp:txXfrm>
    </dsp:sp>
    <dsp:sp modelId="{7749CDC7-B0CD-40F0-8941-0BE92E0EDFEE}">
      <dsp:nvSpPr>
        <dsp:cNvPr id="0" name=""/>
        <dsp:cNvSpPr/>
      </dsp:nvSpPr>
      <dsp:spPr>
        <a:xfrm>
          <a:off x="903188" y="563145"/>
          <a:ext cx="4475361" cy="4475361"/>
        </a:xfrm>
        <a:custGeom>
          <a:avLst/>
          <a:gdLst/>
          <a:ahLst/>
          <a:cxnLst/>
          <a:rect l="0" t="0" r="0" b="0"/>
          <a:pathLst>
            <a:path>
              <a:moveTo>
                <a:pt x="2512174" y="4458462"/>
              </a:moveTo>
              <a:arcTo wR="2237680" hR="2237680" stAng="4977231" swAng="84553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9D1EF-84D2-483D-BF7A-10F27B8F7598}">
      <dsp:nvSpPr>
        <dsp:cNvPr id="0" name=""/>
        <dsp:cNvSpPr/>
      </dsp:nvSpPr>
      <dsp:spPr>
        <a:xfrm>
          <a:off x="963694" y="4050914"/>
          <a:ext cx="1723797" cy="1120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Transformasi</a:t>
          </a:r>
          <a:endParaRPr lang="en-ID" sz="1900" kern="1200" dirty="0"/>
        </a:p>
      </dsp:txBody>
      <dsp:txXfrm>
        <a:off x="1018391" y="4105611"/>
        <a:ext cx="1614403" cy="1011074"/>
      </dsp:txXfrm>
    </dsp:sp>
    <dsp:sp modelId="{67D345F7-4B3C-4902-8D63-268320C36F58}">
      <dsp:nvSpPr>
        <dsp:cNvPr id="0" name=""/>
        <dsp:cNvSpPr/>
      </dsp:nvSpPr>
      <dsp:spPr>
        <a:xfrm>
          <a:off x="903188" y="563145"/>
          <a:ext cx="4475361" cy="4475361"/>
        </a:xfrm>
        <a:custGeom>
          <a:avLst/>
          <a:gdLst/>
          <a:ahLst/>
          <a:cxnLst/>
          <a:rect l="0" t="0" r="0" b="0"/>
          <a:pathLst>
            <a:path>
              <a:moveTo>
                <a:pt x="237355" y="3240634"/>
              </a:moveTo>
              <a:arcTo wR="2237680" hR="2237680" stAng="9202262" swAng="13594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17155-B95E-4FDA-BBEA-952C1B376B0B}">
      <dsp:nvSpPr>
        <dsp:cNvPr id="0" name=""/>
        <dsp:cNvSpPr/>
      </dsp:nvSpPr>
      <dsp:spPr>
        <a:xfrm>
          <a:off x="150809" y="1549111"/>
          <a:ext cx="1723797" cy="1120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Serialisasi</a:t>
          </a:r>
          <a:endParaRPr lang="en-ID" sz="1900" kern="1200" dirty="0"/>
        </a:p>
      </dsp:txBody>
      <dsp:txXfrm>
        <a:off x="205506" y="1603808"/>
        <a:ext cx="1614403" cy="1011074"/>
      </dsp:txXfrm>
    </dsp:sp>
    <dsp:sp modelId="{CF952B73-3D00-4273-B3E4-2CC1184095F9}">
      <dsp:nvSpPr>
        <dsp:cNvPr id="0" name=""/>
        <dsp:cNvSpPr/>
      </dsp:nvSpPr>
      <dsp:spPr>
        <a:xfrm>
          <a:off x="903188" y="563145"/>
          <a:ext cx="4475361" cy="4475361"/>
        </a:xfrm>
        <a:custGeom>
          <a:avLst/>
          <a:gdLst/>
          <a:ahLst/>
          <a:cxnLst/>
          <a:rect l="0" t="0" r="0" b="0"/>
          <a:pathLst>
            <a:path>
              <a:moveTo>
                <a:pt x="538314" y="781875"/>
              </a:moveTo>
              <a:arcTo wR="2237680" hR="2237680" stAng="13235151" swAng="12112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459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118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619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3336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276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6934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475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0190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040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9283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7284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083D-31CC-4E0C-84EE-D2CBC2A3CBF9}" type="datetimeFigureOut">
              <a:rPr lang="en-ID" smtClean="0"/>
              <a:t>03/12/2025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8EDEF-D464-4C13-A26C-DEEAFF7837C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97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6A9C5-B0E7-F349-C9C4-C89BBA1181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Document Processing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A1445-7C12-20CC-5BA9-5157E45CE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6450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A00F2-FE05-576B-5401-622F7029E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Komponen</a:t>
            </a:r>
            <a:r>
              <a:rPr lang="en-ID" dirty="0"/>
              <a:t> XML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D0B67-BB0C-287D-4BC0-4342E4A98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757323" cy="5248622"/>
          </a:xfrm>
        </p:spPr>
        <p:txBody>
          <a:bodyPr>
            <a:normAutofit fontScale="92500" lnSpcReduction="20000"/>
          </a:bodyPr>
          <a:lstStyle/>
          <a:p>
            <a:r>
              <a:rPr lang="en-ID" sz="2400" dirty="0" err="1"/>
              <a:t>Prolog</a:t>
            </a:r>
            <a:r>
              <a:rPr lang="en-ID" sz="2400" dirty="0"/>
              <a:t>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/>
              <a:t>Baris </a:t>
            </a:r>
            <a:r>
              <a:rPr lang="en-ID" sz="2400" dirty="0" err="1"/>
              <a:t>pertama</a:t>
            </a:r>
            <a:r>
              <a:rPr lang="en-ID" sz="2400" dirty="0"/>
              <a:t> yang </a:t>
            </a:r>
            <a:r>
              <a:rPr lang="en-ID" sz="2400" dirty="0" err="1"/>
              <a:t>mendefinisikan</a:t>
            </a:r>
            <a:r>
              <a:rPr lang="en-ID" sz="2400" dirty="0"/>
              <a:t> </a:t>
            </a:r>
            <a:r>
              <a:rPr lang="en-ID" sz="2400" dirty="0" err="1"/>
              <a:t>versi</a:t>
            </a:r>
            <a:r>
              <a:rPr lang="en-ID" sz="2400" dirty="0"/>
              <a:t> XML dan encoding (</a:t>
            </a:r>
            <a:r>
              <a:rPr lang="en-ID" sz="2400" dirty="0" err="1"/>
              <a:t>biasanya</a:t>
            </a:r>
            <a:r>
              <a:rPr lang="en-ID" sz="2400" dirty="0"/>
              <a:t> UTF-8)</a:t>
            </a:r>
          </a:p>
          <a:p>
            <a:r>
              <a:rPr lang="en-ID" sz="2400" dirty="0"/>
              <a:t>Root Element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 err="1"/>
              <a:t>Elemen</a:t>
            </a:r>
            <a:r>
              <a:rPr lang="en-ID" sz="2400" dirty="0"/>
              <a:t> paling </a:t>
            </a:r>
            <a:r>
              <a:rPr lang="en-ID" sz="2400" dirty="0" err="1"/>
              <a:t>luar</a:t>
            </a:r>
            <a:r>
              <a:rPr lang="en-ID" sz="2400" dirty="0"/>
              <a:t> yang </a:t>
            </a:r>
            <a:r>
              <a:rPr lang="en-ID" sz="2400" dirty="0" err="1"/>
              <a:t>membungkus</a:t>
            </a:r>
            <a:r>
              <a:rPr lang="en-ID" sz="2400" dirty="0"/>
              <a:t>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elemen</a:t>
            </a:r>
            <a:r>
              <a:rPr lang="en-ID" sz="2400" dirty="0"/>
              <a:t> lain (&lt;</a:t>
            </a:r>
            <a:r>
              <a:rPr lang="en-ID" sz="2400" dirty="0" err="1"/>
              <a:t>mahasiswaList</a:t>
            </a:r>
            <a:r>
              <a:rPr lang="en-ID" sz="2400" dirty="0"/>
              <a:t>&gt; ... &lt;/</a:t>
            </a:r>
            <a:r>
              <a:rPr lang="en-ID" sz="2400" dirty="0" err="1"/>
              <a:t>mahasiswaList</a:t>
            </a:r>
            <a:r>
              <a:rPr lang="en-ID" sz="2400" dirty="0"/>
              <a:t>&gt;). XML </a:t>
            </a:r>
            <a:r>
              <a:rPr lang="en-ID" sz="2400" b="1" dirty="0" err="1"/>
              <a:t>wajib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tepat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root element.</a:t>
            </a:r>
          </a:p>
          <a:p>
            <a:r>
              <a:rPr lang="en-ID" sz="2400" b="1" dirty="0"/>
              <a:t>Element/tag </a:t>
            </a:r>
            <a:r>
              <a:rPr lang="en-ID" sz="2400" b="1" dirty="0">
                <a:sym typeface="Wingdings" panose="05000000000000000000" pitchFamily="2" charset="2"/>
              </a:rPr>
              <a:t> </a:t>
            </a:r>
            <a:r>
              <a:rPr lang="en-ID" sz="2400" dirty="0"/>
              <a:t>Blok </a:t>
            </a:r>
            <a:r>
              <a:rPr lang="en-ID" sz="2400" dirty="0" err="1"/>
              <a:t>pembangun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(</a:t>
            </a:r>
            <a:r>
              <a:rPr lang="en-ID" sz="2400" dirty="0" err="1"/>
              <a:t>contoh</a:t>
            </a:r>
            <a:r>
              <a:rPr lang="en-ID" sz="2400" dirty="0"/>
              <a:t>: &lt;</a:t>
            </a:r>
            <a:r>
              <a:rPr lang="en-ID" sz="2400" dirty="0" err="1"/>
              <a:t>judul</a:t>
            </a:r>
            <a:r>
              <a:rPr lang="en-ID" sz="2400" dirty="0"/>
              <a:t>&gt;...&lt;/</a:t>
            </a:r>
            <a:r>
              <a:rPr lang="en-ID" sz="2400" dirty="0" err="1"/>
              <a:t>judul</a:t>
            </a:r>
            <a:r>
              <a:rPr lang="en-ID" sz="2400" dirty="0"/>
              <a:t>&gt;). Tag </a:t>
            </a:r>
            <a:r>
              <a:rPr lang="en-ID" sz="2400" dirty="0" err="1"/>
              <a:t>pembuka</a:t>
            </a:r>
            <a:r>
              <a:rPr lang="en-ID" sz="2400" dirty="0"/>
              <a:t> dan </a:t>
            </a:r>
            <a:r>
              <a:rPr lang="en-ID" sz="2400" dirty="0" err="1"/>
              <a:t>penutup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persis</a:t>
            </a:r>
            <a:r>
              <a:rPr lang="en-ID" sz="2400" dirty="0"/>
              <a:t> (</a:t>
            </a:r>
            <a:r>
              <a:rPr lang="en-ID" sz="2400" b="1" dirty="0"/>
              <a:t>case-sensitive</a:t>
            </a:r>
            <a:r>
              <a:rPr lang="en-ID" sz="2400" dirty="0"/>
              <a:t>)</a:t>
            </a:r>
          </a:p>
          <a:p>
            <a:r>
              <a:rPr lang="en-ID" sz="2400" b="1" dirty="0"/>
              <a:t>Attribute: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tambahan</a:t>
            </a:r>
            <a:r>
              <a:rPr lang="en-ID" sz="2400" dirty="0"/>
              <a:t> yang </a:t>
            </a:r>
            <a:r>
              <a:rPr lang="en-ID" sz="2400" dirty="0" err="1"/>
              <a:t>melekat</a:t>
            </a:r>
            <a:r>
              <a:rPr lang="en-ID" sz="2400" dirty="0"/>
              <a:t> pada tag </a:t>
            </a:r>
            <a:r>
              <a:rPr lang="en-ID" sz="2400" dirty="0" err="1"/>
              <a:t>pembuka</a:t>
            </a:r>
            <a:r>
              <a:rPr lang="en-ID" sz="2400" dirty="0"/>
              <a:t> (</a:t>
            </a:r>
            <a:r>
              <a:rPr lang="en-ID" sz="2400" dirty="0" err="1"/>
              <a:t>contoh</a:t>
            </a:r>
            <a:r>
              <a:rPr lang="en-ID" sz="2400" dirty="0"/>
              <a:t>: nim="220001")</a:t>
            </a:r>
          </a:p>
          <a:p>
            <a:r>
              <a:rPr lang="en-ID" sz="2400" b="1" dirty="0"/>
              <a:t>Text Content </a:t>
            </a:r>
            <a:r>
              <a:rPr lang="en-ID" sz="2400" dirty="0">
                <a:sym typeface="Wingdings" panose="05000000000000000000" pitchFamily="2" charset="2"/>
              </a:rPr>
              <a:t> </a:t>
            </a:r>
            <a:r>
              <a:rPr lang="en-ID" sz="2400" dirty="0"/>
              <a:t>Data </a:t>
            </a:r>
            <a:r>
              <a:rPr lang="en-ID" sz="2400" dirty="0" err="1"/>
              <a:t>aktual</a:t>
            </a:r>
            <a:r>
              <a:rPr lang="en-ID" sz="2400" dirty="0"/>
              <a:t> di </a:t>
            </a:r>
            <a:r>
              <a:rPr lang="en-ID" sz="2400" dirty="0" err="1"/>
              <a:t>antara</a:t>
            </a:r>
            <a:r>
              <a:rPr lang="en-ID" sz="2400" dirty="0"/>
              <a:t> tag (</a:t>
            </a:r>
            <a:r>
              <a:rPr lang="en-ID" sz="2400" dirty="0" err="1"/>
              <a:t>contoh</a:t>
            </a:r>
            <a:r>
              <a:rPr lang="en-ID" sz="2400" dirty="0"/>
              <a:t>: Andi,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).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519412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1CFDB-F140-7344-F63D-DA01F6416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Aturan</a:t>
            </a:r>
            <a:r>
              <a:rPr lang="en-ID" dirty="0"/>
              <a:t> Well-Formed XML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E038E-AD8A-ED9F-505A-09DC5CBDF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28600"/>
            <a:ext cx="6281873" cy="6332220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Memiliki </a:t>
            </a:r>
            <a:r>
              <a:rPr lang="fi-FI" sz="2000" b="1" dirty="0"/>
              <a:t>satu dan hanya satu root element</a:t>
            </a:r>
          </a:p>
          <a:p>
            <a:r>
              <a:rPr lang="en-ID" sz="2000" dirty="0" err="1"/>
              <a:t>Setiap</a:t>
            </a:r>
            <a:r>
              <a:rPr lang="en-ID" sz="2000" dirty="0"/>
              <a:t> </a:t>
            </a:r>
            <a:r>
              <a:rPr lang="en-ID" sz="2000" dirty="0" err="1"/>
              <a:t>elemen</a:t>
            </a:r>
            <a:r>
              <a:rPr lang="en-ID" sz="2000" dirty="0"/>
              <a:t> </a:t>
            </a:r>
            <a:r>
              <a:rPr lang="en-ID" sz="2000" dirty="0" err="1"/>
              <a:t>memiliki</a:t>
            </a:r>
            <a:r>
              <a:rPr lang="en-ID" sz="2000" dirty="0"/>
              <a:t> </a:t>
            </a:r>
            <a:r>
              <a:rPr lang="en-ID" sz="2000" b="1" dirty="0"/>
              <a:t>tag </a:t>
            </a:r>
            <a:r>
              <a:rPr lang="en-ID" sz="2000" b="1" dirty="0" err="1"/>
              <a:t>pembuka</a:t>
            </a:r>
            <a:r>
              <a:rPr lang="en-ID" sz="2000" b="1" dirty="0"/>
              <a:t> dan </a:t>
            </a:r>
            <a:r>
              <a:rPr lang="en-ID" sz="2000" b="1" dirty="0" err="1"/>
              <a:t>penutup</a:t>
            </a:r>
            <a:endParaRPr lang="en-ID" sz="2000" b="1" dirty="0"/>
          </a:p>
          <a:p>
            <a:r>
              <a:rPr lang="en-ID" sz="2000" dirty="0"/>
              <a:t>Tag </a:t>
            </a:r>
            <a:r>
              <a:rPr lang="en-ID" sz="2000" b="1" dirty="0"/>
              <a:t>ter-nesting </a:t>
            </a:r>
            <a:r>
              <a:rPr lang="en-ID" sz="2000" b="1" dirty="0" err="1"/>
              <a:t>dengan</a:t>
            </a:r>
            <a:r>
              <a:rPr lang="en-ID" sz="2000" b="1" dirty="0"/>
              <a:t> </a:t>
            </a:r>
            <a:r>
              <a:rPr lang="en-ID" sz="2000" b="1" dirty="0" err="1"/>
              <a:t>benar</a:t>
            </a:r>
            <a:r>
              <a:rPr lang="en-ID" sz="2000" dirty="0"/>
              <a:t>,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saling</a:t>
            </a:r>
            <a:r>
              <a:rPr lang="en-ID" sz="2000" dirty="0"/>
              <a:t> “</a:t>
            </a:r>
            <a:r>
              <a:rPr lang="en-ID" sz="2000" dirty="0" err="1"/>
              <a:t>silang</a:t>
            </a:r>
            <a:r>
              <a:rPr lang="en-ID" sz="2000" dirty="0"/>
              <a:t>”</a:t>
            </a:r>
          </a:p>
          <a:p>
            <a:pPr lvl="1"/>
            <a:r>
              <a:rPr lang="nn-NO" sz="1800" dirty="0"/>
              <a:t>Salah: &lt;b&gt;&lt;i&gt;Teks&lt;/b&gt;&lt;/i&gt;</a:t>
            </a:r>
          </a:p>
          <a:p>
            <a:pPr lvl="1"/>
            <a:r>
              <a:rPr lang="nn-NO" sz="1800" dirty="0"/>
              <a:t>Benar: &lt;b&gt;&lt;i&gt;Teks&lt;/i&gt;&lt;/b&gt;</a:t>
            </a:r>
          </a:p>
          <a:p>
            <a:r>
              <a:rPr lang="en-ID" sz="2000" dirty="0"/>
              <a:t>XML </a:t>
            </a:r>
            <a:r>
              <a:rPr lang="en-ID" sz="2000" b="1" dirty="0"/>
              <a:t>case-sensitive</a:t>
            </a:r>
            <a:r>
              <a:rPr lang="en-ID" sz="2000" dirty="0"/>
              <a:t>: &lt;</a:t>
            </a:r>
            <a:r>
              <a:rPr lang="en-ID" sz="2000" dirty="0" err="1"/>
              <a:t>Mahasiswa</a:t>
            </a:r>
            <a:r>
              <a:rPr lang="en-ID" sz="2000" dirty="0"/>
              <a:t>&gt; ≠ &lt;</a:t>
            </a:r>
            <a:r>
              <a:rPr lang="en-ID" sz="2000" dirty="0" err="1"/>
              <a:t>mahasiswa</a:t>
            </a:r>
            <a:r>
              <a:rPr lang="en-ID" sz="2000" dirty="0"/>
              <a:t>&gt;</a:t>
            </a:r>
          </a:p>
          <a:p>
            <a:r>
              <a:rPr lang="fr-FR" sz="2000" dirty="0" err="1"/>
              <a:t>Nilai</a:t>
            </a:r>
            <a:r>
              <a:rPr lang="fr-FR" sz="2000" dirty="0"/>
              <a:t> </a:t>
            </a:r>
            <a:r>
              <a:rPr lang="fr-FR" sz="2000" dirty="0" err="1"/>
              <a:t>atribut</a:t>
            </a:r>
            <a:r>
              <a:rPr lang="fr-FR" sz="2000" dirty="0"/>
              <a:t> </a:t>
            </a:r>
            <a:r>
              <a:rPr lang="fr-FR" sz="2000" dirty="0" err="1"/>
              <a:t>diapit</a:t>
            </a:r>
            <a:r>
              <a:rPr lang="fr-FR" sz="2000" dirty="0"/>
              <a:t> </a:t>
            </a:r>
            <a:r>
              <a:rPr lang="fr-FR" sz="2000" dirty="0" err="1"/>
              <a:t>tanda</a:t>
            </a:r>
            <a:r>
              <a:rPr lang="fr-FR" sz="2000" dirty="0"/>
              <a:t> </a:t>
            </a:r>
            <a:r>
              <a:rPr lang="fr-FR" sz="2000" dirty="0" err="1"/>
              <a:t>kutip</a:t>
            </a:r>
            <a:r>
              <a:rPr lang="fr-FR" sz="2000" dirty="0"/>
              <a:t>: &lt;</a:t>
            </a:r>
            <a:r>
              <a:rPr lang="fr-FR" sz="2000" dirty="0" err="1"/>
              <a:t>mahasiswa</a:t>
            </a:r>
            <a:r>
              <a:rPr lang="fr-FR" sz="2000" dirty="0"/>
              <a:t> </a:t>
            </a:r>
            <a:r>
              <a:rPr lang="fr-FR" sz="2000" dirty="0" err="1"/>
              <a:t>nim</a:t>
            </a:r>
            <a:r>
              <a:rPr lang="fr-FR" sz="2000" dirty="0"/>
              <a:t>="220001"&gt;</a:t>
            </a:r>
          </a:p>
          <a:p>
            <a:r>
              <a:rPr lang="en-ID" sz="2000" dirty="0" err="1"/>
              <a:t>Karakter</a:t>
            </a:r>
            <a:r>
              <a:rPr lang="en-ID" sz="2000" dirty="0"/>
              <a:t> </a:t>
            </a:r>
            <a:r>
              <a:rPr lang="en-ID" sz="2000" dirty="0" err="1"/>
              <a:t>khusus</a:t>
            </a:r>
            <a:r>
              <a:rPr lang="en-ID" sz="2000" dirty="0"/>
              <a:t> (</a:t>
            </a:r>
            <a:r>
              <a:rPr lang="en-ID" sz="2000" dirty="0" err="1"/>
              <a:t>misalnya</a:t>
            </a:r>
            <a:r>
              <a:rPr lang="en-ID" sz="2000" dirty="0"/>
              <a:t> &amp;, &lt;, &gt;) </a:t>
            </a:r>
            <a:r>
              <a:rPr lang="en-ID" sz="2000" dirty="0" err="1"/>
              <a:t>harus</a:t>
            </a:r>
            <a:r>
              <a:rPr lang="en-ID" sz="2000" dirty="0"/>
              <a:t> di-escape </a:t>
            </a:r>
            <a:r>
              <a:rPr lang="en-ID" sz="2000" dirty="0" err="1"/>
              <a:t>ketika</a:t>
            </a:r>
            <a:r>
              <a:rPr lang="en-ID" sz="2000" dirty="0"/>
              <a:t> </a:t>
            </a:r>
            <a:r>
              <a:rPr lang="en-ID" sz="2000" dirty="0" err="1"/>
              <a:t>muncul</a:t>
            </a:r>
            <a:r>
              <a:rPr lang="en-ID" sz="2000" dirty="0"/>
              <a:t> di </a:t>
            </a:r>
            <a:r>
              <a:rPr lang="en-ID" sz="2000" dirty="0" err="1"/>
              <a:t>teks</a:t>
            </a:r>
            <a:r>
              <a:rPr lang="en-ID" sz="2000" dirty="0"/>
              <a:t>:</a:t>
            </a:r>
          </a:p>
          <a:p>
            <a:pPr lvl="1"/>
            <a:r>
              <a:rPr lang="en-ID" sz="1800" dirty="0"/>
              <a:t>&amp; </a:t>
            </a:r>
            <a:r>
              <a:rPr lang="en-ID" sz="1800" dirty="0" err="1"/>
              <a:t>diganti</a:t>
            </a:r>
            <a:r>
              <a:rPr lang="en-ID" sz="1800" dirty="0"/>
              <a:t> &amp;amp;</a:t>
            </a:r>
          </a:p>
          <a:p>
            <a:pPr lvl="1"/>
            <a:r>
              <a:rPr lang="en-ID" sz="1800" dirty="0"/>
              <a:t>&lt; </a:t>
            </a:r>
            <a:r>
              <a:rPr lang="en-ID" sz="1800" dirty="0" err="1"/>
              <a:t>diganti</a:t>
            </a:r>
            <a:r>
              <a:rPr lang="en-ID" sz="1800" dirty="0"/>
              <a:t> &amp;</a:t>
            </a:r>
            <a:r>
              <a:rPr lang="en-ID" sz="1800" dirty="0" err="1"/>
              <a:t>lt</a:t>
            </a:r>
            <a:r>
              <a:rPr lang="en-ID" sz="1800" dirty="0"/>
              <a:t>;</a:t>
            </a:r>
          </a:p>
          <a:p>
            <a:pPr lvl="1"/>
            <a:r>
              <a:rPr lang="en-ID" sz="1800" dirty="0"/>
              <a:t>&gt; </a:t>
            </a:r>
            <a:r>
              <a:rPr lang="en-ID" sz="1800" dirty="0" err="1"/>
              <a:t>diganti</a:t>
            </a:r>
            <a:r>
              <a:rPr lang="en-ID" sz="1800" dirty="0"/>
              <a:t> &amp;</a:t>
            </a:r>
            <a:r>
              <a:rPr lang="en-ID" sz="1800" dirty="0" err="1"/>
              <a:t>gt</a:t>
            </a:r>
            <a:r>
              <a:rPr lang="en-ID" sz="1800" dirty="0"/>
              <a:t>;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048576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D502F-42C3-003F-65A3-FE63AF870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DTD (Document Type Definition)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D1BC6-EBB2-4E2C-2483-58E9BDF7B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sz="3200" dirty="0" err="1"/>
              <a:t>Dokumen</a:t>
            </a:r>
            <a:r>
              <a:rPr lang="en-ID" sz="3200" dirty="0"/>
              <a:t> yang </a:t>
            </a:r>
            <a:r>
              <a:rPr lang="en-ID" sz="3200" dirty="0" err="1"/>
              <a:t>berisi</a:t>
            </a:r>
            <a:r>
              <a:rPr lang="en-ID" sz="3200" dirty="0"/>
              <a:t> </a:t>
            </a:r>
            <a:r>
              <a:rPr lang="en-ID" sz="3200" dirty="0" err="1"/>
              <a:t>aturan</a:t>
            </a:r>
            <a:r>
              <a:rPr lang="en-ID" sz="3200" dirty="0"/>
              <a:t> “</a:t>
            </a:r>
            <a:r>
              <a:rPr lang="en-ID" sz="3200" dirty="0" err="1"/>
              <a:t>boleh</a:t>
            </a:r>
            <a:r>
              <a:rPr lang="en-ID" sz="3200" dirty="0"/>
              <a:t> </a:t>
            </a:r>
            <a:r>
              <a:rPr lang="en-ID" sz="3200" dirty="0" err="1"/>
              <a:t>apa</a:t>
            </a:r>
            <a:r>
              <a:rPr lang="en-ID" sz="3200" dirty="0"/>
              <a:t> </a:t>
            </a:r>
            <a:r>
              <a:rPr lang="en-ID" sz="3200" dirty="0" err="1"/>
              <a:t>saja</a:t>
            </a:r>
            <a:r>
              <a:rPr lang="en-ID" sz="3200" dirty="0"/>
              <a:t> dan </a:t>
            </a:r>
            <a:r>
              <a:rPr lang="en-ID" sz="3200" dirty="0" err="1"/>
              <a:t>urutannya</a:t>
            </a:r>
            <a:r>
              <a:rPr lang="en-ID" sz="3200" dirty="0"/>
              <a:t> </a:t>
            </a:r>
            <a:r>
              <a:rPr lang="en-ID" sz="3200" dirty="0" err="1"/>
              <a:t>bagaimana</a:t>
            </a:r>
            <a:r>
              <a:rPr lang="en-ID" sz="3200" dirty="0"/>
              <a:t>” di </a:t>
            </a:r>
            <a:r>
              <a:rPr lang="en-ID" sz="3200" dirty="0" err="1"/>
              <a:t>dalam</a:t>
            </a:r>
            <a:r>
              <a:rPr lang="en-ID" sz="3200" dirty="0"/>
              <a:t> file XML, </a:t>
            </a:r>
            <a:r>
              <a:rPr lang="en-ID" sz="3200" dirty="0" err="1"/>
              <a:t>sehingga</a:t>
            </a:r>
            <a:r>
              <a:rPr lang="en-ID" sz="3200" dirty="0"/>
              <a:t> XML </a:t>
            </a:r>
            <a:r>
              <a:rPr lang="en-ID" sz="3200" dirty="0" err="1"/>
              <a:t>bisa</a:t>
            </a:r>
            <a:r>
              <a:rPr lang="en-ID" sz="3200" dirty="0"/>
              <a:t> </a:t>
            </a:r>
            <a:r>
              <a:rPr lang="en-ID" sz="3200" dirty="0" err="1"/>
              <a:t>dicek</a:t>
            </a:r>
            <a:r>
              <a:rPr lang="en-ID" sz="3200" dirty="0"/>
              <a:t> </a:t>
            </a:r>
            <a:r>
              <a:rPr lang="en-ID" sz="3200" dirty="0" err="1"/>
              <a:t>apakah</a:t>
            </a:r>
            <a:r>
              <a:rPr lang="en-ID" sz="3200" dirty="0"/>
              <a:t> </a:t>
            </a:r>
            <a:r>
              <a:rPr lang="en-ID" sz="3200" dirty="0" err="1"/>
              <a:t>strukturnya</a:t>
            </a:r>
            <a:r>
              <a:rPr lang="en-ID" sz="3200" dirty="0"/>
              <a:t> </a:t>
            </a:r>
            <a:r>
              <a:rPr lang="en-ID" sz="3200" dirty="0" err="1"/>
              <a:t>sudah</a:t>
            </a:r>
            <a:r>
              <a:rPr lang="en-ID" sz="3200" dirty="0"/>
              <a:t> </a:t>
            </a:r>
            <a:r>
              <a:rPr lang="en-ID" sz="3200" dirty="0" err="1"/>
              <a:t>sesuai</a:t>
            </a:r>
            <a:r>
              <a:rPr lang="en-ID" sz="3200" dirty="0"/>
              <a:t> </a:t>
            </a:r>
            <a:r>
              <a:rPr lang="en-ID" sz="3200" dirty="0" err="1"/>
              <a:t>standar</a:t>
            </a:r>
            <a:r>
              <a:rPr lang="en-ID" sz="3200" dirty="0"/>
              <a:t> yang </a:t>
            </a:r>
            <a:r>
              <a:rPr lang="en-ID" sz="3200" dirty="0" err="1"/>
              <a:t>disepakati</a:t>
            </a:r>
            <a:r>
              <a:rPr lang="en-ID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43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6E5CE-EEEA-3A5B-EFD4-2343AA101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DTD </a:t>
            </a:r>
            <a:r>
              <a:rPr lang="en-ID" dirty="0" err="1"/>
              <a:t>menjelaskan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9093E-EA1B-473A-BD96-B3DF3465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sz="2400" dirty="0" err="1"/>
              <a:t>Elemen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yang </a:t>
            </a:r>
            <a:r>
              <a:rPr lang="en-ID" sz="2400" dirty="0" err="1"/>
              <a:t>ada</a:t>
            </a:r>
            <a:r>
              <a:rPr lang="en-ID" sz="2400" dirty="0"/>
              <a:t>, </a:t>
            </a:r>
            <a:r>
              <a:rPr lang="en-ID" sz="2400" dirty="0" err="1"/>
              <a:t>misalnya</a:t>
            </a:r>
            <a:r>
              <a:rPr lang="en-ID" sz="2400" dirty="0"/>
              <a:t>: </a:t>
            </a:r>
            <a:r>
              <a:rPr lang="en-ID" sz="2400" dirty="0" err="1"/>
              <a:t>mahasiswaList</a:t>
            </a:r>
            <a:r>
              <a:rPr lang="en-ID" sz="2400" dirty="0"/>
              <a:t>, </a:t>
            </a:r>
            <a:r>
              <a:rPr lang="en-ID" sz="2400" dirty="0" err="1"/>
              <a:t>mahasiswa</a:t>
            </a:r>
            <a:r>
              <a:rPr lang="en-ID" sz="2400" dirty="0"/>
              <a:t>, nama, </a:t>
            </a:r>
            <a:r>
              <a:rPr lang="en-ID" sz="2400" dirty="0" err="1"/>
              <a:t>prodi</a:t>
            </a:r>
            <a:r>
              <a:rPr lang="en-ID" sz="2400" dirty="0"/>
              <a:t>, Angkatan</a:t>
            </a:r>
          </a:p>
          <a:p>
            <a:r>
              <a:rPr lang="en-ID" sz="2400" dirty="0" err="1"/>
              <a:t>Urutan</a:t>
            </a:r>
            <a:r>
              <a:rPr lang="en-ID" sz="2400" dirty="0"/>
              <a:t> dan </a:t>
            </a:r>
            <a:r>
              <a:rPr lang="en-ID" sz="2400" dirty="0" err="1"/>
              <a:t>komposisi</a:t>
            </a:r>
            <a:r>
              <a:rPr lang="en-ID" sz="2400" dirty="0"/>
              <a:t> </a:t>
            </a:r>
            <a:r>
              <a:rPr lang="en-ID" sz="2400" dirty="0" err="1"/>
              <a:t>elemen</a:t>
            </a:r>
            <a:r>
              <a:rPr lang="en-ID" sz="2400" dirty="0"/>
              <a:t>:</a:t>
            </a:r>
          </a:p>
          <a:p>
            <a:pPr lvl="1"/>
            <a:r>
              <a:rPr lang="en-ID" sz="2000" dirty="0" err="1"/>
              <a:t>Misalnya</a:t>
            </a:r>
            <a:r>
              <a:rPr lang="en-ID" sz="2000" dirty="0"/>
              <a:t>: di </a:t>
            </a:r>
            <a:r>
              <a:rPr lang="en-ID" sz="2000" dirty="0" err="1"/>
              <a:t>dalam</a:t>
            </a:r>
            <a:r>
              <a:rPr lang="en-ID" sz="2000" dirty="0"/>
              <a:t> &lt;</a:t>
            </a:r>
            <a:r>
              <a:rPr lang="en-ID" sz="2000" dirty="0" err="1"/>
              <a:t>mahasiswa</a:t>
            </a:r>
            <a:r>
              <a:rPr lang="en-ID" sz="2000" dirty="0"/>
              <a:t>&gt;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ada</a:t>
            </a:r>
            <a:r>
              <a:rPr lang="en-ID" sz="2000" dirty="0"/>
              <a:t> </a:t>
            </a:r>
            <a:r>
              <a:rPr lang="en-ID" sz="2000" b="1" dirty="0" err="1"/>
              <a:t>tiga</a:t>
            </a:r>
            <a:r>
              <a:rPr lang="en-ID" sz="2000" b="1" dirty="0"/>
              <a:t> </a:t>
            </a:r>
            <a:r>
              <a:rPr lang="en-ID" sz="2000" b="1" dirty="0" err="1"/>
              <a:t>elemen</a:t>
            </a:r>
            <a:r>
              <a:rPr lang="en-ID" sz="2000" dirty="0"/>
              <a:t> </a:t>
            </a:r>
            <a:r>
              <a:rPr lang="en-ID" sz="2000" dirty="0" err="1"/>
              <a:t>berurutan</a:t>
            </a:r>
            <a:r>
              <a:rPr lang="en-ID" sz="2000" dirty="0"/>
              <a:t>: (nama, </a:t>
            </a:r>
            <a:r>
              <a:rPr lang="en-ID" sz="2000" dirty="0" err="1"/>
              <a:t>prodi</a:t>
            </a:r>
            <a:r>
              <a:rPr lang="en-ID" sz="2000" dirty="0"/>
              <a:t>, </a:t>
            </a:r>
            <a:r>
              <a:rPr lang="en-ID" sz="2000" dirty="0" err="1"/>
              <a:t>angkatan</a:t>
            </a:r>
            <a:r>
              <a:rPr lang="en-ID" sz="2000" dirty="0"/>
              <a:t>)</a:t>
            </a:r>
          </a:p>
          <a:p>
            <a:r>
              <a:rPr lang="en-ID" sz="2400" dirty="0" err="1"/>
              <a:t>Atribut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, </a:t>
            </a:r>
            <a:r>
              <a:rPr lang="en-ID" sz="2400" dirty="0" err="1"/>
              <a:t>misalnya</a:t>
            </a:r>
            <a:r>
              <a:rPr lang="en-ID" sz="2400" dirty="0"/>
              <a:t>: </a:t>
            </a:r>
            <a:r>
              <a:rPr lang="en-ID" sz="2400" dirty="0" err="1"/>
              <a:t>elemen</a:t>
            </a:r>
            <a:r>
              <a:rPr lang="en-ID" sz="2400" dirty="0"/>
              <a:t> &lt;</a:t>
            </a:r>
            <a:r>
              <a:rPr lang="en-ID" sz="2400" dirty="0" err="1"/>
              <a:t>mahasiswa</a:t>
            </a:r>
            <a:r>
              <a:rPr lang="en-ID" sz="2400" dirty="0"/>
              <a:t>&gt; </a:t>
            </a:r>
            <a:r>
              <a:rPr lang="en-ID" sz="2400" dirty="0" err="1"/>
              <a:t>harus</a:t>
            </a:r>
            <a:r>
              <a:rPr lang="en-ID" sz="2400" dirty="0"/>
              <a:t> punya </a:t>
            </a:r>
            <a:r>
              <a:rPr lang="en-ID" sz="2400" dirty="0" err="1"/>
              <a:t>atribut</a:t>
            </a:r>
            <a:r>
              <a:rPr lang="en-ID" sz="2400" dirty="0"/>
              <a:t> nim</a:t>
            </a:r>
          </a:p>
          <a:p>
            <a:r>
              <a:rPr lang="en-ID" sz="2400" dirty="0"/>
              <a:t>Jenis </a:t>
            </a:r>
            <a:r>
              <a:rPr lang="en-ID" sz="2400" dirty="0" err="1"/>
              <a:t>isi</a:t>
            </a:r>
            <a:r>
              <a:rPr lang="en-ID" sz="2400" dirty="0"/>
              <a:t> </a:t>
            </a:r>
            <a:r>
              <a:rPr lang="en-ID" sz="2400" dirty="0" err="1"/>
              <a:t>elemen</a:t>
            </a:r>
            <a:r>
              <a:rPr lang="en-ID" sz="2400" dirty="0"/>
              <a:t>:</a:t>
            </a:r>
          </a:p>
          <a:p>
            <a:pPr lvl="1"/>
            <a:r>
              <a:rPr lang="en-ID" sz="2000" dirty="0"/>
              <a:t>#PCDATA = </a:t>
            </a:r>
            <a:r>
              <a:rPr lang="en-ID" sz="2000" dirty="0" err="1"/>
              <a:t>isinya</a:t>
            </a:r>
            <a:r>
              <a:rPr lang="en-ID" sz="2000" dirty="0"/>
              <a:t> </a:t>
            </a:r>
            <a:r>
              <a:rPr lang="en-ID" sz="2000" dirty="0" err="1"/>
              <a:t>teks</a:t>
            </a:r>
            <a:r>
              <a:rPr lang="en-ID" sz="2000" dirty="0"/>
              <a:t> </a:t>
            </a:r>
            <a:r>
              <a:rPr lang="en-ID" sz="2000" dirty="0" err="1"/>
              <a:t>biasa</a:t>
            </a:r>
            <a:r>
              <a:rPr lang="en-ID" sz="2000" dirty="0"/>
              <a:t> (string)</a:t>
            </a:r>
          </a:p>
          <a:p>
            <a:pPr lvl="1"/>
            <a:r>
              <a:rPr lang="en-ID" sz="2000" dirty="0"/>
              <a:t>EMPTY = </a:t>
            </a:r>
            <a:r>
              <a:rPr lang="en-ID" sz="2000" dirty="0" err="1"/>
              <a:t>tidak</a:t>
            </a:r>
            <a:r>
              <a:rPr lang="en-ID" sz="2000" dirty="0"/>
              <a:t> punya </a:t>
            </a:r>
            <a:r>
              <a:rPr lang="en-ID" sz="2000" dirty="0" err="1"/>
              <a:t>isi</a:t>
            </a:r>
            <a:endParaRPr lang="en-ID" sz="2000" dirty="0"/>
          </a:p>
          <a:p>
            <a:pPr lvl="1"/>
            <a:r>
              <a:rPr lang="en-ID" sz="2000" dirty="0"/>
              <a:t>ANY = </a:t>
            </a:r>
            <a:r>
              <a:rPr lang="en-ID" sz="2000" dirty="0" err="1"/>
              <a:t>bebas</a:t>
            </a:r>
            <a:r>
              <a:rPr lang="en-ID" sz="2000" dirty="0"/>
              <a:t> (</a:t>
            </a:r>
            <a:r>
              <a:rPr lang="en-ID" sz="2000" dirty="0" err="1"/>
              <a:t>kurang</a:t>
            </a:r>
            <a:r>
              <a:rPr lang="en-ID" sz="2000" dirty="0"/>
              <a:t> </a:t>
            </a:r>
            <a:r>
              <a:rPr lang="en-ID" sz="2000" dirty="0" err="1"/>
              <a:t>ketat</a:t>
            </a:r>
            <a:r>
              <a:rPr lang="en-ID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8536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33026-6382-2807-7454-1949E8CE3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Letak</a:t>
            </a:r>
            <a:r>
              <a:rPr lang="en-US" dirty="0"/>
              <a:t> DTD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7DD6E-4E8F-C082-3D6F-94321E18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3600" b="1" dirty="0"/>
              <a:t>Internal DTD</a:t>
            </a:r>
            <a:r>
              <a:rPr lang="en-ID" sz="3600" dirty="0"/>
              <a:t> (di </a:t>
            </a:r>
            <a:r>
              <a:rPr lang="en-ID" sz="3600" dirty="0" err="1"/>
              <a:t>dalam</a:t>
            </a:r>
            <a:r>
              <a:rPr lang="en-ID" sz="3600" dirty="0"/>
              <a:t> file XML yang </a:t>
            </a:r>
            <a:r>
              <a:rPr lang="en-ID" sz="3600" dirty="0" err="1"/>
              <a:t>sama</a:t>
            </a:r>
            <a:r>
              <a:rPr lang="en-ID" sz="3600" dirty="0"/>
              <a:t>)</a:t>
            </a:r>
          </a:p>
          <a:p>
            <a:r>
              <a:rPr lang="en-ID" sz="3600" b="1" dirty="0"/>
              <a:t>External DTD</a:t>
            </a:r>
            <a:r>
              <a:rPr lang="en-ID" sz="3600" dirty="0"/>
              <a:t> (</a:t>
            </a:r>
            <a:r>
              <a:rPr lang="en-ID" sz="3600" dirty="0" err="1"/>
              <a:t>dipisah</a:t>
            </a:r>
            <a:r>
              <a:rPr lang="en-ID" sz="3600" dirty="0"/>
              <a:t> </a:t>
            </a:r>
            <a:r>
              <a:rPr lang="en-ID" sz="3600" dirty="0" err="1"/>
              <a:t>ke</a:t>
            </a:r>
            <a:r>
              <a:rPr lang="en-ID" sz="3600" dirty="0"/>
              <a:t> file .</a:t>
            </a:r>
            <a:r>
              <a:rPr lang="en-ID" sz="3600" dirty="0" err="1"/>
              <a:t>dtd</a:t>
            </a:r>
            <a:r>
              <a:rPr lang="en-ID" sz="3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2387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8011-CA9D-34F1-9CBE-8CAE59986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Internal DTD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FC4C3-A155-384F-01E6-8C46C47DD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A28B0F-E926-EF60-A3D0-C814BF9FD6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447" y="456974"/>
            <a:ext cx="5842923" cy="594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675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867FF-7205-8D35-50A9-2AF3A6A1D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External DTD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BFA855-FEA1-3B6D-22D3-0B77DC9106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File XML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CD9C83A-F26F-91D3-3526-B30C8CC2B6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43251" y="1518329"/>
            <a:ext cx="5632035" cy="1910671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1F5C370-61CE-9650-B15E-633D8C275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D" dirty="0"/>
              <a:t>Isi file mahasiswa.dtd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90D1A8DB-88F7-B903-26D2-10829770ACB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870706" y="4351338"/>
            <a:ext cx="5116002" cy="217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854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6CD757E-4EE9-310A-276D-8787177C2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Membaca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DTD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213D3DF-4F67-7AA1-CC51-4D1A87EC9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2000" dirty="0"/>
              <a:t>&lt;!ELEMENT </a:t>
            </a:r>
            <a:r>
              <a:rPr lang="en-ID" sz="2000" dirty="0" err="1"/>
              <a:t>mahasiswaList</a:t>
            </a:r>
            <a:r>
              <a:rPr lang="en-ID" sz="2000" dirty="0"/>
              <a:t> (</a:t>
            </a:r>
            <a:r>
              <a:rPr lang="en-ID" sz="2000" dirty="0" err="1"/>
              <a:t>mahasiswa</a:t>
            </a:r>
            <a:r>
              <a:rPr lang="en-ID" sz="2000" dirty="0"/>
              <a:t>+)&gt;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ED0DAC5-6512-7D9F-FF85-C81FE16F4A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sz="2400" dirty="0"/>
              <a:t>Ada </a:t>
            </a:r>
            <a:r>
              <a:rPr lang="en-ID" sz="2400" dirty="0" err="1"/>
              <a:t>elemen</a:t>
            </a:r>
            <a:r>
              <a:rPr lang="en-ID" sz="2400" dirty="0"/>
              <a:t> </a:t>
            </a:r>
            <a:r>
              <a:rPr lang="en-ID" sz="2400" dirty="0" err="1"/>
              <a:t>mahasiswaList</a:t>
            </a:r>
            <a:r>
              <a:rPr lang="en-ID" sz="2400" dirty="0"/>
              <a:t>,</a:t>
            </a:r>
          </a:p>
          <a:p>
            <a:r>
              <a:rPr lang="en-ID" sz="2400" dirty="0"/>
              <a:t>Di </a:t>
            </a:r>
            <a:r>
              <a:rPr lang="en-ID" sz="2400" dirty="0" err="1"/>
              <a:t>dalamnya</a:t>
            </a:r>
            <a:r>
              <a:rPr lang="en-ID" sz="2400" dirty="0"/>
              <a:t>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mahasiswa</a:t>
            </a:r>
            <a:r>
              <a:rPr lang="en-ID" sz="2400" dirty="0"/>
              <a:t>(</a:t>
            </a:r>
            <a:r>
              <a:rPr lang="en-ID" sz="2400" dirty="0" err="1"/>
              <a:t>tanda</a:t>
            </a:r>
            <a:r>
              <a:rPr lang="en-ID" sz="2400" dirty="0"/>
              <a:t> + = minimal 1 kali)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11FD1C2-F82E-C4CF-DFB8-8B99F93C5E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18652" y="3665887"/>
            <a:ext cx="6779977" cy="685800"/>
          </a:xfrm>
        </p:spPr>
        <p:txBody>
          <a:bodyPr/>
          <a:lstStyle/>
          <a:p>
            <a:r>
              <a:rPr lang="en-ID" sz="2000" dirty="0"/>
              <a:t>&lt;!ELEMENT </a:t>
            </a:r>
            <a:r>
              <a:rPr lang="en-ID" sz="2000" dirty="0" err="1"/>
              <a:t>mahasiswa</a:t>
            </a:r>
            <a:r>
              <a:rPr lang="en-ID" sz="2000" dirty="0"/>
              <a:t> (nama, </a:t>
            </a:r>
            <a:r>
              <a:rPr lang="en-ID" sz="2000" dirty="0" err="1"/>
              <a:t>prodi</a:t>
            </a:r>
            <a:r>
              <a:rPr lang="en-ID" sz="2000" dirty="0"/>
              <a:t>, </a:t>
            </a:r>
            <a:r>
              <a:rPr lang="en-ID" sz="2000" dirty="0" err="1"/>
              <a:t>angkatan</a:t>
            </a:r>
            <a:r>
              <a:rPr lang="en-ID" sz="2000" dirty="0"/>
              <a:t>)&gt;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2BA9081-AD2D-6007-AC36-97476D9C8E3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sz="2000" dirty="0"/>
              <a:t>Di </a:t>
            </a:r>
            <a:r>
              <a:rPr lang="en-ID" sz="2000" dirty="0" err="1"/>
              <a:t>dalam</a:t>
            </a:r>
            <a:r>
              <a:rPr lang="en-ID" sz="2000" dirty="0"/>
              <a:t> &lt;</a:t>
            </a:r>
            <a:r>
              <a:rPr lang="en-ID" sz="2000" dirty="0" err="1"/>
              <a:t>mahasiswa</a:t>
            </a:r>
            <a:r>
              <a:rPr lang="en-ID" sz="2000" dirty="0"/>
              <a:t>&gt;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ada</a:t>
            </a:r>
            <a:r>
              <a:rPr lang="en-ID" sz="2000" dirty="0"/>
              <a:t> 3 </a:t>
            </a:r>
            <a:r>
              <a:rPr lang="en-ID" sz="2000" dirty="0" err="1"/>
              <a:t>elemen</a:t>
            </a:r>
            <a:r>
              <a:rPr lang="en-ID" sz="2000" dirty="0"/>
              <a:t> </a:t>
            </a:r>
            <a:r>
              <a:rPr lang="en-ID" sz="2000" b="1" dirty="0" err="1"/>
              <a:t>berurutan</a:t>
            </a:r>
            <a:r>
              <a:rPr lang="en-ID" sz="2000" dirty="0"/>
              <a:t>:</a:t>
            </a:r>
          </a:p>
          <a:p>
            <a:pPr lvl="1"/>
            <a:r>
              <a:rPr lang="en-ID" sz="1800" dirty="0"/>
              <a:t>&lt;nama&gt;</a:t>
            </a:r>
          </a:p>
          <a:p>
            <a:pPr lvl="1"/>
            <a:r>
              <a:rPr lang="en-ID" sz="1800" dirty="0"/>
              <a:t>&lt;</a:t>
            </a:r>
            <a:r>
              <a:rPr lang="en-ID" sz="1800" dirty="0" err="1"/>
              <a:t>prodi</a:t>
            </a:r>
            <a:r>
              <a:rPr lang="en-ID" sz="1800" dirty="0"/>
              <a:t>&gt;</a:t>
            </a:r>
          </a:p>
          <a:p>
            <a:pPr lvl="1"/>
            <a:r>
              <a:rPr lang="en-ID" sz="1800" dirty="0"/>
              <a:t>&lt;</a:t>
            </a:r>
            <a:r>
              <a:rPr lang="en-ID" sz="1800" dirty="0" err="1"/>
              <a:t>angkatan</a:t>
            </a:r>
            <a:r>
              <a:rPr lang="en-ID" sz="18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296414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3B425-7235-1C17-E507-DEE8E0DC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Membaca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DTD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456C3-1B9C-0BF9-CCB0-79FC10F672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&lt;!ELEMENT nama (#PCDATA)&gt;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9A366C-AD36-DA02-093A-0D6824FCCD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n-NO" dirty="0"/>
              <a:t>Elemen &lt;nama&gt; isinya </a:t>
            </a:r>
            <a:r>
              <a:rPr lang="nn-NO" b="1" dirty="0"/>
              <a:t>teks biasa</a:t>
            </a:r>
            <a:br>
              <a:rPr lang="nn-NO" dirty="0"/>
            </a:br>
            <a:r>
              <a:rPr lang="nn-NO" dirty="0"/>
              <a:t>(bukan elemen lagi di dalamnya)</a:t>
            </a:r>
            <a:endParaRPr lang="en-ID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D303FB-D46C-4114-1A39-9F0C82FF3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000" dirty="0"/>
              <a:t>&lt;!ATTLIST </a:t>
            </a:r>
            <a:r>
              <a:rPr lang="en-US" sz="2000" dirty="0" err="1"/>
              <a:t>mahasiswa</a:t>
            </a:r>
            <a:r>
              <a:rPr lang="en-US" sz="2000" dirty="0"/>
              <a:t> nim CDATA #REQUIRED&gt;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C67A009-A697-EB30-750A-A945ADDEB01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D" dirty="0" err="1"/>
              <a:t>Elemen</a:t>
            </a:r>
            <a:r>
              <a:rPr lang="en-ID" dirty="0"/>
              <a:t> &lt;</a:t>
            </a:r>
            <a:r>
              <a:rPr lang="en-ID" dirty="0" err="1"/>
              <a:t>mahasiswa</a:t>
            </a:r>
            <a:r>
              <a:rPr lang="en-ID" dirty="0"/>
              <a:t>&gt; punya </a:t>
            </a:r>
            <a:r>
              <a:rPr lang="en-ID" dirty="0" err="1"/>
              <a:t>atribut</a:t>
            </a:r>
            <a:r>
              <a:rPr lang="en-ID" dirty="0"/>
              <a:t> nim,</a:t>
            </a:r>
          </a:p>
          <a:p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datanya</a:t>
            </a:r>
            <a:r>
              <a:rPr lang="en-ID" dirty="0"/>
              <a:t> CDATA (</a:t>
            </a:r>
            <a:r>
              <a:rPr lang="en-ID" dirty="0" err="1"/>
              <a:t>teks</a:t>
            </a:r>
            <a:r>
              <a:rPr lang="en-ID" dirty="0"/>
              <a:t>),</a:t>
            </a:r>
          </a:p>
          <a:p>
            <a:r>
              <a:rPr lang="en-ID" dirty="0"/>
              <a:t>#REQUIRED =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; </a:t>
            </a:r>
            <a:r>
              <a:rPr lang="en-ID" dirty="0" err="1"/>
              <a:t>kalau</a:t>
            </a:r>
            <a:r>
              <a:rPr lang="en-ID" dirty="0"/>
              <a:t> </a:t>
            </a:r>
            <a:r>
              <a:rPr lang="en-ID" dirty="0" err="1"/>
              <a:t>hilang</a:t>
            </a:r>
            <a:r>
              <a:rPr lang="en-ID" dirty="0"/>
              <a:t> → XML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valid.</a:t>
            </a:r>
          </a:p>
        </p:txBody>
      </p:sp>
    </p:spTree>
    <p:extLst>
      <p:ext uri="{BB962C8B-B14F-4D97-AF65-F5344CB8AC3E}">
        <p14:creationId xmlns:p14="http://schemas.microsoft.com/office/powerpoint/2010/main" val="1555379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1F6A0-A0FC-21FC-F081-C541687AD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Simbol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di DTD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0F97B92-5B09-9438-9DC8-2A2B27900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? →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dirty="0"/>
              <a:t>, </a:t>
            </a:r>
            <a:r>
              <a:rPr lang="en-ID" dirty="0" err="1"/>
              <a:t>maksimal</a:t>
            </a:r>
            <a:r>
              <a:rPr lang="en-ID" dirty="0"/>
              <a:t> 1 kali. </a:t>
            </a:r>
            <a:r>
              <a:rPr lang="en-ID" dirty="0" err="1"/>
              <a:t>Contoh</a:t>
            </a:r>
            <a:r>
              <a:rPr lang="en-ID" dirty="0"/>
              <a:t>: (</a:t>
            </a:r>
            <a:r>
              <a:rPr lang="en-ID" dirty="0" err="1"/>
              <a:t>telp</a:t>
            </a:r>
            <a:r>
              <a:rPr lang="en-ID" dirty="0"/>
              <a:t>?) </a:t>
            </a: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</a:t>
            </a:r>
            <a:r>
              <a:rPr lang="en-ID" dirty="0" err="1"/>
              <a:t>telp</a:t>
            </a:r>
            <a:r>
              <a:rPr lang="en-ID" dirty="0"/>
              <a:t> </a:t>
            </a:r>
            <a:r>
              <a:rPr lang="en-ID" b="1" dirty="0" err="1"/>
              <a:t>opsional</a:t>
            </a:r>
            <a:endParaRPr lang="en-ID" b="1" dirty="0"/>
          </a:p>
          <a:p>
            <a:r>
              <a:rPr lang="en-ID" dirty="0"/>
              <a:t>* →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,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kali. </a:t>
            </a:r>
            <a:r>
              <a:rPr lang="en-ID" dirty="0" err="1"/>
              <a:t>Contoh</a:t>
            </a:r>
            <a:r>
              <a:rPr lang="en-ID" dirty="0"/>
              <a:t>: (</a:t>
            </a:r>
            <a:r>
              <a:rPr lang="en-ID" dirty="0" err="1"/>
              <a:t>telepon</a:t>
            </a:r>
            <a:r>
              <a:rPr lang="en-ID" dirty="0"/>
              <a:t>*) </a:t>
            </a:r>
            <a:r>
              <a:rPr lang="en-ID" dirty="0" err="1"/>
              <a:t>Artinya</a:t>
            </a:r>
            <a:r>
              <a:rPr lang="en-ID" dirty="0"/>
              <a:t> 0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telepon</a:t>
            </a:r>
            <a:endParaRPr lang="en-ID" dirty="0"/>
          </a:p>
          <a:p>
            <a:r>
              <a:rPr lang="en-ID" dirty="0"/>
              <a:t>+ → minimal 1 kali,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. </a:t>
            </a:r>
            <a:r>
              <a:rPr lang="en-ID" dirty="0" err="1"/>
              <a:t>Contoh</a:t>
            </a:r>
            <a:r>
              <a:rPr lang="en-ID" dirty="0"/>
              <a:t>: (</a:t>
            </a:r>
            <a:r>
              <a:rPr lang="en-ID" dirty="0" err="1"/>
              <a:t>mahasiswa</a:t>
            </a:r>
            <a:r>
              <a:rPr lang="en-ID" dirty="0"/>
              <a:t>+)</a:t>
            </a:r>
            <a:br>
              <a:rPr lang="en-ID" dirty="0"/>
            </a:b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setidaknya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mahasiswa</a:t>
            </a:r>
            <a:endParaRPr lang="en-ID" dirty="0"/>
          </a:p>
          <a:p>
            <a:r>
              <a:rPr lang="en-ID" dirty="0"/>
              <a:t>, → </a:t>
            </a:r>
            <a:r>
              <a:rPr lang="en-ID" dirty="0" err="1"/>
              <a:t>urutan</a:t>
            </a:r>
            <a:r>
              <a:rPr lang="en-ID" dirty="0"/>
              <a:t>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sesuai</a:t>
            </a:r>
            <a:r>
              <a:rPr lang="en-ID" b="1" dirty="0"/>
              <a:t> </a:t>
            </a:r>
            <a:r>
              <a:rPr lang="en-ID" dirty="0"/>
              <a:t>(nama, </a:t>
            </a:r>
            <a:r>
              <a:rPr lang="en-ID" dirty="0" err="1"/>
              <a:t>prodi</a:t>
            </a:r>
            <a:r>
              <a:rPr lang="en-ID" dirty="0"/>
              <a:t>, </a:t>
            </a:r>
            <a:r>
              <a:rPr lang="en-ID" dirty="0" err="1"/>
              <a:t>angkatan</a:t>
            </a:r>
            <a:r>
              <a:rPr lang="en-ID" dirty="0"/>
              <a:t>)</a:t>
            </a:r>
            <a:br>
              <a:rPr lang="en-ID" dirty="0"/>
            </a:b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urutan</a:t>
            </a:r>
            <a:r>
              <a:rPr lang="en-ID" dirty="0"/>
              <a:t> </a:t>
            </a:r>
            <a:r>
              <a:rPr lang="en-ID" dirty="0" err="1"/>
              <a:t>itu</a:t>
            </a:r>
            <a:endParaRPr lang="en-ID" dirty="0"/>
          </a:p>
          <a:p>
            <a:r>
              <a:rPr lang="en-ID" dirty="0"/>
              <a:t>| → </a:t>
            </a:r>
            <a:r>
              <a:rPr lang="en-ID" b="1" dirty="0" err="1"/>
              <a:t>pilihan</a:t>
            </a:r>
            <a:r>
              <a:rPr lang="en-ID" b="1" dirty="0"/>
              <a:t> salah </a:t>
            </a:r>
            <a:r>
              <a:rPr lang="en-ID" b="1" dirty="0" err="1"/>
              <a:t>satu</a:t>
            </a:r>
            <a:br>
              <a:rPr lang="en-ID" dirty="0"/>
            </a:br>
            <a:r>
              <a:rPr lang="en-ID" dirty="0"/>
              <a:t>(</a:t>
            </a:r>
            <a:r>
              <a:rPr lang="en-ID" dirty="0" err="1"/>
              <a:t>laki</a:t>
            </a:r>
            <a:r>
              <a:rPr lang="en-ID" dirty="0"/>
              <a:t> | </a:t>
            </a:r>
            <a:r>
              <a:rPr lang="en-ID" dirty="0" err="1"/>
              <a:t>perempuan</a:t>
            </a:r>
            <a:r>
              <a:rPr lang="en-ID" dirty="0"/>
              <a:t>)</a:t>
            </a:r>
            <a:br>
              <a:rPr lang="en-ID" dirty="0"/>
            </a:br>
            <a:r>
              <a:rPr lang="en-ID" dirty="0" err="1"/>
              <a:t>Artinya</a:t>
            </a:r>
            <a:r>
              <a:rPr lang="en-ID" dirty="0"/>
              <a:t> </a:t>
            </a:r>
            <a:r>
              <a:rPr lang="en-ID" dirty="0" err="1"/>
              <a:t>isinya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laki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(</a:t>
            </a:r>
            <a:r>
              <a:rPr lang="en-ID" dirty="0" err="1"/>
              <a:t>kalau</a:t>
            </a:r>
            <a:r>
              <a:rPr lang="en-ID" dirty="0"/>
              <a:t> </a:t>
            </a:r>
            <a:r>
              <a:rPr lang="en-ID" dirty="0" err="1"/>
              <a:t>dipakai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enum</a:t>
            </a:r>
            <a:r>
              <a:rPr lang="en-I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64058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4954F-9335-F4E9-BC95-E20381D8A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CBCC1-4E5F-5B64-92AF-155FE9F99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sz="3200" dirty="0" err="1"/>
              <a:t>Serangkaian</a:t>
            </a:r>
            <a:r>
              <a:rPr lang="en-ID" sz="3200" dirty="0"/>
              <a:t> </a:t>
            </a:r>
            <a:r>
              <a:rPr lang="en-ID" sz="3200" dirty="0" err="1"/>
              <a:t>aktivitas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b="1" dirty="0" err="1"/>
              <a:t>membaca</a:t>
            </a:r>
            <a:r>
              <a:rPr lang="en-ID" sz="3200" b="1" dirty="0"/>
              <a:t>, </a:t>
            </a:r>
            <a:r>
              <a:rPr lang="en-ID" sz="3200" b="1" dirty="0" err="1"/>
              <a:t>memvalidasi</a:t>
            </a:r>
            <a:r>
              <a:rPr lang="en-ID" sz="3200" b="1" dirty="0"/>
              <a:t>, </a:t>
            </a:r>
            <a:r>
              <a:rPr lang="en-ID" sz="3200" b="1" dirty="0" err="1"/>
              <a:t>memanipulasi</a:t>
            </a:r>
            <a:r>
              <a:rPr lang="en-ID" sz="3200" b="1" dirty="0"/>
              <a:t>, </a:t>
            </a:r>
            <a:r>
              <a:rPr lang="en-ID" sz="3200" b="1" dirty="0" err="1"/>
              <a:t>menyimpan</a:t>
            </a:r>
            <a:r>
              <a:rPr lang="en-ID" sz="3200" b="1" dirty="0"/>
              <a:t>, dan </a:t>
            </a:r>
            <a:r>
              <a:rPr lang="en-ID" sz="3200" b="1" dirty="0" err="1"/>
              <a:t>menghasilkan</a:t>
            </a:r>
            <a:r>
              <a:rPr lang="en-ID" sz="3200" b="1" dirty="0"/>
              <a:t> </a:t>
            </a:r>
            <a:r>
              <a:rPr lang="en-ID" sz="3200" b="1" dirty="0" err="1"/>
              <a:t>kembali</a:t>
            </a:r>
            <a:r>
              <a:rPr lang="en-ID" sz="3200" dirty="0"/>
              <a:t> </a:t>
            </a:r>
            <a:r>
              <a:rPr lang="en-ID" sz="3200" dirty="0" err="1"/>
              <a:t>dokumen</a:t>
            </a:r>
            <a:r>
              <a:rPr lang="en-ID" sz="3200" dirty="0"/>
              <a:t> digital </a:t>
            </a:r>
            <a:r>
              <a:rPr lang="en-ID" sz="3200" dirty="0" err="1"/>
              <a:t>dalam</a:t>
            </a:r>
            <a:r>
              <a:rPr lang="en-ID" sz="3200" dirty="0"/>
              <a:t> format </a:t>
            </a:r>
            <a:r>
              <a:rPr lang="en-ID" sz="3200" dirty="0" err="1"/>
              <a:t>tertentu</a:t>
            </a:r>
            <a:r>
              <a:rPr lang="en-ID" sz="3200" dirty="0"/>
              <a:t>, </a:t>
            </a:r>
            <a:r>
              <a:rPr lang="en-ID" sz="3200" dirty="0" err="1"/>
              <a:t>misalnya</a:t>
            </a:r>
            <a:r>
              <a:rPr lang="en-ID" sz="3200" dirty="0"/>
              <a:t> </a:t>
            </a:r>
            <a:r>
              <a:rPr lang="en-ID" sz="3200" b="1" dirty="0"/>
              <a:t>XML, JSON, HTML, </a:t>
            </a:r>
            <a:r>
              <a:rPr lang="en-ID" sz="3200" b="1" dirty="0" err="1"/>
              <a:t>atau</a:t>
            </a:r>
            <a:r>
              <a:rPr lang="en-ID" sz="3200" b="1" dirty="0"/>
              <a:t> PDF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4126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7BC66-01DA-EE55-8617-D347878FB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Kelebihan</a:t>
            </a:r>
            <a:r>
              <a:rPr lang="en-ID" dirty="0"/>
              <a:t> dan </a:t>
            </a:r>
            <a:r>
              <a:rPr lang="en-ID" dirty="0" err="1"/>
              <a:t>kekurangan</a:t>
            </a:r>
            <a:r>
              <a:rPr lang="en-ID" dirty="0"/>
              <a:t> DTD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B7ABB2-05F8-AD2D-FCF3-05262D4FC9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Kelebihan</a:t>
            </a:r>
            <a:endParaRPr lang="en-ID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925F34-2A58-2DCB-2477-2DB3ECC2C1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dirty="0" err="1"/>
              <a:t>Sintaks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 dan </a:t>
            </a:r>
            <a:r>
              <a:rPr lang="en-ID" dirty="0" err="1"/>
              <a:t>ringkas</a:t>
            </a:r>
            <a:endParaRPr lang="en-ID" dirty="0"/>
          </a:p>
          <a:p>
            <a:r>
              <a:rPr lang="en-ID" dirty="0" err="1"/>
              <a:t>Cocok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XML </a:t>
            </a:r>
            <a:r>
              <a:rPr lang="en-ID" dirty="0" err="1"/>
              <a:t>dasar</a:t>
            </a:r>
            <a:endParaRPr lang="en-ID" dirty="0"/>
          </a:p>
          <a:p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dibaca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 (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, </a:t>
            </a:r>
            <a:r>
              <a:rPr lang="en-ID" dirty="0" err="1"/>
              <a:t>produk</a:t>
            </a:r>
            <a:r>
              <a:rPr lang="en-ID" dirty="0"/>
              <a:t>).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477B09-1920-AF02-ECD7-A0672A9B4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D" dirty="0" err="1"/>
              <a:t>Kekurangan</a:t>
            </a:r>
            <a:endParaRPr lang="en-ID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8407C56-02BB-A10B-1FD0-C1B5D7F371B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D" dirty="0" err="1"/>
              <a:t>Tipe</a:t>
            </a:r>
            <a:r>
              <a:rPr lang="en-ID" dirty="0"/>
              <a:t> data </a:t>
            </a:r>
            <a:r>
              <a:rPr lang="en-ID" dirty="0" err="1"/>
              <a:t>hanya</a:t>
            </a:r>
            <a:r>
              <a:rPr lang="en-ID" dirty="0"/>
              <a:t> #PCDATA, CDATA, </a:t>
            </a:r>
            <a:r>
              <a:rPr lang="en-ID" dirty="0" err="1"/>
              <a:t>dsb</a:t>
            </a:r>
            <a:r>
              <a:rPr lang="en-ID" dirty="0"/>
              <a:t>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integer/float/date yang </a:t>
            </a:r>
            <a:r>
              <a:rPr lang="en-ID" dirty="0" err="1"/>
              <a:t>ketat</a:t>
            </a:r>
            <a:endParaRPr lang="en-ID" dirty="0"/>
          </a:p>
          <a:p>
            <a:r>
              <a:rPr lang="en-ID" dirty="0"/>
              <a:t>Tidak </a:t>
            </a:r>
            <a:r>
              <a:rPr lang="en-ID" dirty="0" err="1"/>
              <a:t>mendukung</a:t>
            </a:r>
            <a:r>
              <a:rPr lang="en-ID" dirty="0"/>
              <a:t> namespace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1886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174FA7-3EA0-F628-11CD-70E1FF0D6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XML Schema</a:t>
            </a:r>
            <a:br>
              <a:rPr lang="en-ID" dirty="0"/>
            </a:br>
            <a:r>
              <a:rPr lang="en-ID" dirty="0"/>
              <a:t>(XSD)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0D9337-984D-E58D-69B4-A6207E893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XML Schema </a:t>
            </a:r>
            <a:r>
              <a:rPr lang="en-ID" dirty="0" err="1"/>
              <a:t>mendeskripsikan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XML,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halnya</a:t>
            </a:r>
            <a:r>
              <a:rPr lang="en-ID" dirty="0"/>
              <a:t> DTD</a:t>
            </a:r>
          </a:p>
          <a:p>
            <a:r>
              <a:rPr lang="en-ID" dirty="0"/>
              <a:t>XSD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tipe</a:t>
            </a:r>
            <a:r>
              <a:rPr lang="en-ID" dirty="0"/>
              <a:t> data (integer, date, </a:t>
            </a:r>
            <a:r>
              <a:rPr lang="en-ID" dirty="0" err="1"/>
              <a:t>dsb</a:t>
            </a:r>
            <a:r>
              <a:rPr lang="en-ID" dirty="0"/>
              <a:t>) dan constraint </a:t>
            </a:r>
            <a:r>
              <a:rPr lang="en-ID" dirty="0" err="1"/>
              <a:t>lainnya</a:t>
            </a:r>
            <a:endParaRPr lang="en-ID" dirty="0"/>
          </a:p>
          <a:p>
            <a:r>
              <a:rPr lang="en-ID" dirty="0"/>
              <a:t>Banyak </a:t>
            </a:r>
            <a:r>
              <a:rPr lang="en-ID" dirty="0" err="1"/>
              <a:t>dipakai</a:t>
            </a:r>
            <a:r>
              <a:rPr lang="en-ID" dirty="0"/>
              <a:t> di </a:t>
            </a:r>
            <a:r>
              <a:rPr lang="en-ID" dirty="0" err="1"/>
              <a:t>lingkungan</a:t>
            </a:r>
            <a:r>
              <a:rPr lang="en-ID" dirty="0"/>
              <a:t> enterprise dan web service</a:t>
            </a:r>
          </a:p>
        </p:txBody>
      </p:sp>
    </p:spTree>
    <p:extLst>
      <p:ext uri="{BB962C8B-B14F-4D97-AF65-F5344CB8AC3E}">
        <p14:creationId xmlns:p14="http://schemas.microsoft.com/office/powerpoint/2010/main" val="1457498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73E09-D4E0-98B0-AE7C-2AD1F2A16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XSD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EED55DE-7B82-5A24-135E-5898AD0A535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904221" y="802252"/>
            <a:ext cx="6942559" cy="247006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611A13-5069-DAC5-A433-28CA70A1C8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/>
              <a:t>XSD </a:t>
            </a:r>
            <a:r>
              <a:rPr lang="en-ID" dirty="0" err="1"/>
              <a:t>adalah</a:t>
            </a:r>
            <a:r>
              <a:rPr lang="en-ID" dirty="0"/>
              <a:t> file XML juga. Pola </a:t>
            </a:r>
            <a:r>
              <a:rPr lang="en-ID" dirty="0" err="1"/>
              <a:t>dasarnya</a:t>
            </a:r>
            <a:r>
              <a:rPr lang="en-ID" dirty="0"/>
              <a:t>:</a:t>
            </a:r>
          </a:p>
          <a:p>
            <a:r>
              <a:rPr lang="en-ID" dirty="0" err="1"/>
              <a:t>xs:schema</a:t>
            </a:r>
            <a:r>
              <a:rPr lang="en-ID" dirty="0"/>
              <a:t> = root XSD</a:t>
            </a:r>
          </a:p>
          <a:p>
            <a:r>
              <a:rPr lang="en-ID" dirty="0" err="1"/>
              <a:t>xmlns:xs</a:t>
            </a:r>
            <a:r>
              <a:rPr lang="en-ID" dirty="0"/>
              <a:t>="http://www.w3.org/2001/XMLSchema" = </a:t>
            </a:r>
            <a:r>
              <a:rPr lang="en-ID" dirty="0" err="1"/>
              <a:t>deklarasi</a:t>
            </a:r>
            <a:r>
              <a:rPr lang="en-ID" dirty="0"/>
              <a:t> namespace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XSD</a:t>
            </a:r>
            <a:br>
              <a:rPr lang="en-ID" dirty="0"/>
            </a:br>
            <a:r>
              <a:rPr lang="en-ID" dirty="0"/>
              <a:t>(</a:t>
            </a:r>
            <a:r>
              <a:rPr lang="en-ID" dirty="0" err="1"/>
              <a:t>prefiks</a:t>
            </a:r>
            <a:r>
              <a:rPr lang="en-ID" dirty="0"/>
              <a:t> </a:t>
            </a:r>
            <a:r>
              <a:rPr lang="en-ID" dirty="0" err="1"/>
              <a:t>xs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juga </a:t>
            </a:r>
            <a:r>
              <a:rPr lang="en-ID" dirty="0" err="1"/>
              <a:t>xsd</a:t>
            </a:r>
            <a:r>
              <a:rPr lang="en-ID" dirty="0"/>
              <a:t>,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fungsinya</a:t>
            </a:r>
            <a:r>
              <a:rPr lang="en-I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97301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7695A-4077-2CEF-C03E-23B067998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XSD </a:t>
            </a:r>
            <a:r>
              <a:rPr lang="en-ID" dirty="0" err="1"/>
              <a:t>lengkap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XML </a:t>
            </a:r>
            <a:r>
              <a:rPr lang="en-ID" dirty="0" err="1"/>
              <a:t>mahasiswa</a:t>
            </a:r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E337B07-A20D-B47C-A153-05B869F6C5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74970" y="115511"/>
            <a:ext cx="5657850" cy="673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28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A5AF4-37F2-50C2-7B1E-01DF1522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Elemen</a:t>
            </a:r>
            <a:r>
              <a:rPr lang="en-ID" dirty="0"/>
              <a:t> root dan sequence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C1633A3-92A8-FEE9-DB60-C30F45C655C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89019" y="285750"/>
            <a:ext cx="6301450" cy="2763203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5C1E5D-511D-A586-C8C0-2138F2D95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3314700"/>
            <a:ext cx="6272022" cy="3257550"/>
          </a:xfrm>
        </p:spPr>
        <p:txBody>
          <a:bodyPr>
            <a:normAutofit/>
          </a:bodyPr>
          <a:lstStyle/>
          <a:p>
            <a:r>
              <a:rPr lang="en-ID" dirty="0" err="1"/>
              <a:t>Dokumen</a:t>
            </a:r>
            <a:r>
              <a:rPr lang="en-ID" dirty="0"/>
              <a:t> XML </a:t>
            </a:r>
            <a:r>
              <a:rPr lang="en-ID" dirty="0" err="1"/>
              <a:t>harus</a:t>
            </a:r>
            <a:r>
              <a:rPr lang="en-ID" dirty="0"/>
              <a:t> punya </a:t>
            </a:r>
            <a:r>
              <a:rPr lang="en-ID" dirty="0" err="1"/>
              <a:t>elemen</a:t>
            </a:r>
            <a:r>
              <a:rPr lang="en-ID" dirty="0"/>
              <a:t> root </a:t>
            </a:r>
            <a:r>
              <a:rPr lang="en-ID" dirty="0" err="1"/>
              <a:t>bernama</a:t>
            </a:r>
            <a:r>
              <a:rPr lang="en-ID" dirty="0"/>
              <a:t> &lt;</a:t>
            </a:r>
            <a:r>
              <a:rPr lang="en-ID" dirty="0" err="1"/>
              <a:t>mahasiswaList</a:t>
            </a:r>
            <a:r>
              <a:rPr lang="en-ID" dirty="0"/>
              <a:t>&gt;</a:t>
            </a:r>
          </a:p>
          <a:p>
            <a:r>
              <a:rPr lang="en-ID" dirty="0"/>
              <a:t>Di </a:t>
            </a:r>
            <a:r>
              <a:rPr lang="en-ID" dirty="0" err="1"/>
              <a:t>dalamnya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urutan</a:t>
            </a:r>
            <a:r>
              <a:rPr lang="en-ID" dirty="0"/>
              <a:t> (</a:t>
            </a:r>
            <a:r>
              <a:rPr lang="en-ID" dirty="0" err="1"/>
              <a:t>xs:sequence</a:t>
            </a:r>
            <a:r>
              <a:rPr lang="en-ID" dirty="0"/>
              <a:t>) yang </a:t>
            </a:r>
            <a:r>
              <a:rPr lang="en-ID" dirty="0" err="1"/>
              <a:t>berisi</a:t>
            </a:r>
            <a:r>
              <a:rPr lang="en-ID" dirty="0"/>
              <a:t> </a:t>
            </a:r>
            <a:r>
              <a:rPr lang="en-ID" dirty="0" err="1"/>
              <a:t>elemen</a:t>
            </a:r>
            <a:r>
              <a:rPr lang="en-ID" dirty="0"/>
              <a:t> &lt;</a:t>
            </a:r>
            <a:r>
              <a:rPr lang="en-ID" dirty="0" err="1"/>
              <a:t>mahasiswa</a:t>
            </a:r>
            <a:r>
              <a:rPr lang="en-ID" dirty="0"/>
              <a:t>&gt;</a:t>
            </a:r>
          </a:p>
          <a:p>
            <a:r>
              <a:rPr lang="en-ID" dirty="0" err="1"/>
              <a:t>maxOccurs</a:t>
            </a:r>
            <a:r>
              <a:rPr lang="en-ID" dirty="0"/>
              <a:t>="unbounded" =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sebanyak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pun (0, 1, 2, ...)</a:t>
            </a:r>
          </a:p>
          <a:p>
            <a:pPr lvl="1"/>
            <a:r>
              <a:rPr lang="en-ID" dirty="0"/>
              <a:t>Jika minimal 1, </a:t>
            </a:r>
            <a:r>
              <a:rPr lang="en-ID" dirty="0" err="1"/>
              <a:t>tambahkan</a:t>
            </a:r>
            <a:r>
              <a:rPr lang="en-ID" dirty="0"/>
              <a:t> minOccurs="1“</a:t>
            </a:r>
          </a:p>
          <a:p>
            <a:pPr lvl="1"/>
            <a:r>
              <a:rPr lang="en-ID" dirty="0" err="1"/>
              <a:t>opsional</a:t>
            </a:r>
            <a:r>
              <a:rPr lang="en-ID" dirty="0"/>
              <a:t>: minOccurs="0"</a:t>
            </a:r>
          </a:p>
        </p:txBody>
      </p:sp>
    </p:spTree>
    <p:extLst>
      <p:ext uri="{BB962C8B-B14F-4D97-AF65-F5344CB8AC3E}">
        <p14:creationId xmlns:p14="http://schemas.microsoft.com/office/powerpoint/2010/main" val="828113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3B740-04F3-DBD7-6DF4-3A24FBD15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complexType</a:t>
            </a:r>
            <a:endParaRPr lang="en-ID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FB55A0D-F09E-9947-7BE8-406C3E6B167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259118" y="251460"/>
            <a:ext cx="5983155" cy="317754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58F8C-22E3-5090-4959-E01F900F3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934378"/>
          </a:xfrm>
        </p:spPr>
        <p:txBody>
          <a:bodyPr>
            <a:normAutofit fontScale="92500" lnSpcReduction="10000"/>
          </a:bodyPr>
          <a:lstStyle/>
          <a:p>
            <a:r>
              <a:rPr lang="en-ID" dirty="0" err="1"/>
              <a:t>xs:complexType</a:t>
            </a:r>
            <a:r>
              <a:rPr lang="en-ID" dirty="0"/>
              <a:t> → </a:t>
            </a:r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punya </a:t>
            </a:r>
            <a:r>
              <a:rPr lang="en-ID" b="1" dirty="0" err="1"/>
              <a:t>anak</a:t>
            </a:r>
            <a:r>
              <a:rPr lang="en-ID" b="1" dirty="0"/>
              <a:t> </a:t>
            </a:r>
            <a:r>
              <a:rPr lang="en-ID" b="1" dirty="0" err="1"/>
              <a:t>elemen</a:t>
            </a:r>
            <a:r>
              <a:rPr lang="en-ID" dirty="0"/>
              <a:t> dan/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.</a:t>
            </a:r>
          </a:p>
          <a:p>
            <a:r>
              <a:rPr lang="en-ID" dirty="0" err="1"/>
              <a:t>xs:sequence</a:t>
            </a:r>
            <a:r>
              <a:rPr lang="en-ID" dirty="0"/>
              <a:t> → </a:t>
            </a:r>
            <a:r>
              <a:rPr lang="en-ID" dirty="0" err="1"/>
              <a:t>anak-anaknya</a:t>
            </a:r>
            <a:r>
              <a:rPr lang="en-ID" dirty="0"/>
              <a:t> </a:t>
            </a:r>
            <a:r>
              <a:rPr lang="en-ID" b="1" dirty="0" err="1"/>
              <a:t>harus</a:t>
            </a:r>
            <a:r>
              <a:rPr lang="en-ID" b="1" dirty="0"/>
              <a:t> </a:t>
            </a:r>
            <a:r>
              <a:rPr lang="en-ID" b="1" dirty="0" err="1"/>
              <a:t>muncul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urutan</a:t>
            </a:r>
            <a:r>
              <a:rPr lang="en-ID" dirty="0"/>
              <a:t>:</a:t>
            </a:r>
          </a:p>
          <a:p>
            <a:pPr lvl="1"/>
            <a:r>
              <a:rPr lang="en-ID" dirty="0"/>
              <a:t>&lt;nama&gt;</a:t>
            </a:r>
          </a:p>
          <a:p>
            <a:pPr lvl="1"/>
            <a:r>
              <a:rPr lang="en-ID" dirty="0"/>
              <a:t>&lt;</a:t>
            </a:r>
            <a:r>
              <a:rPr lang="en-ID" dirty="0" err="1"/>
              <a:t>prodi</a:t>
            </a:r>
            <a:r>
              <a:rPr lang="en-ID" dirty="0"/>
              <a:t>&gt;</a:t>
            </a:r>
          </a:p>
          <a:p>
            <a:pPr lvl="1"/>
            <a:r>
              <a:rPr lang="en-ID" dirty="0"/>
              <a:t>&lt;</a:t>
            </a:r>
            <a:r>
              <a:rPr lang="en-ID" dirty="0" err="1"/>
              <a:t>angkatan</a:t>
            </a:r>
            <a:r>
              <a:rPr lang="en-ID" dirty="0"/>
              <a:t>&gt;</a:t>
            </a:r>
          </a:p>
          <a:p>
            <a:pPr lvl="1"/>
            <a:r>
              <a:rPr lang="en-ID" dirty="0"/>
              <a:t>&lt;</a:t>
            </a:r>
            <a:r>
              <a:rPr lang="en-ID" dirty="0" err="1"/>
              <a:t>ipk</a:t>
            </a:r>
            <a:r>
              <a:rPr lang="en-ID" dirty="0"/>
              <a:t>&gt;</a:t>
            </a:r>
          </a:p>
          <a:p>
            <a:pPr lvl="1"/>
            <a:r>
              <a:rPr lang="en-ID" dirty="0"/>
              <a:t>&lt;</a:t>
            </a:r>
            <a:r>
              <a:rPr lang="en-ID" dirty="0" err="1"/>
              <a:t>jenisKelamin</a:t>
            </a:r>
            <a:r>
              <a:rPr lang="en-ID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616960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90BC2-9701-AA98-F0BA-B1B8A3245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8C9CC-EBE4-3C86-A944-0266357AE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complexType</a:t>
            </a:r>
            <a:endParaRPr lang="en-ID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6FF3A05-CC1E-3C26-C93E-CAE7651CD1E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259118" y="251460"/>
            <a:ext cx="5983155" cy="317754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3EF4D-6B9A-DE05-6DFB-6966FFC5D5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dirty="0"/>
              <a:t>type="</a:t>
            </a:r>
            <a:r>
              <a:rPr lang="en-ID" dirty="0" err="1"/>
              <a:t>xs:string</a:t>
            </a:r>
            <a:r>
              <a:rPr lang="en-ID" dirty="0"/>
              <a:t>" → </a:t>
            </a:r>
            <a:r>
              <a:rPr lang="en-ID" dirty="0" err="1"/>
              <a:t>isinya</a:t>
            </a:r>
            <a:r>
              <a:rPr lang="en-ID" dirty="0"/>
              <a:t> </a:t>
            </a:r>
            <a:r>
              <a:rPr lang="en-ID" dirty="0" err="1"/>
              <a:t>teks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.</a:t>
            </a:r>
          </a:p>
          <a:p>
            <a:r>
              <a:rPr lang="en-ID" dirty="0"/>
              <a:t>type="</a:t>
            </a:r>
            <a:r>
              <a:rPr lang="en-ID" dirty="0" err="1"/>
              <a:t>xs:integer</a:t>
            </a:r>
            <a:r>
              <a:rPr lang="en-ID" dirty="0"/>
              <a:t>" →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bilangan</a:t>
            </a:r>
            <a:r>
              <a:rPr lang="en-ID" dirty="0"/>
              <a:t> </a:t>
            </a:r>
            <a:r>
              <a:rPr lang="en-ID" dirty="0" err="1"/>
              <a:t>bulat</a:t>
            </a:r>
            <a:r>
              <a:rPr lang="en-ID" dirty="0"/>
              <a:t> (</a:t>
            </a:r>
            <a:r>
              <a:rPr lang="en-ID" dirty="0" err="1"/>
              <a:t>contoh</a:t>
            </a:r>
            <a:r>
              <a:rPr lang="en-ID" dirty="0"/>
              <a:t>: 2022).</a:t>
            </a:r>
          </a:p>
          <a:p>
            <a:r>
              <a:rPr lang="en-ID" dirty="0"/>
              <a:t>type="</a:t>
            </a:r>
            <a:r>
              <a:rPr lang="en-ID" dirty="0" err="1"/>
              <a:t>xs:decimal</a:t>
            </a:r>
            <a:r>
              <a:rPr lang="en-ID" dirty="0"/>
              <a:t>" → </a:t>
            </a:r>
            <a:r>
              <a:rPr lang="en-ID" dirty="0" err="1"/>
              <a:t>bilangan</a:t>
            </a:r>
            <a:r>
              <a:rPr lang="en-ID" dirty="0"/>
              <a:t> </a:t>
            </a:r>
            <a:r>
              <a:rPr lang="en-ID" dirty="0" err="1"/>
              <a:t>desimal</a:t>
            </a:r>
            <a:r>
              <a:rPr lang="en-ID" dirty="0"/>
              <a:t> (</a:t>
            </a:r>
            <a:r>
              <a:rPr lang="en-ID" dirty="0" err="1"/>
              <a:t>contoh</a:t>
            </a:r>
            <a:r>
              <a:rPr lang="en-ID" dirty="0"/>
              <a:t>: 3.45).</a:t>
            </a:r>
          </a:p>
        </p:txBody>
      </p:sp>
    </p:spTree>
    <p:extLst>
      <p:ext uri="{BB962C8B-B14F-4D97-AF65-F5344CB8AC3E}">
        <p14:creationId xmlns:p14="http://schemas.microsoft.com/office/powerpoint/2010/main" val="997803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A4329-BCA4-2470-AD76-4DD670A16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3FAE3-DA80-CB9C-0F3D-553582158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complexType</a:t>
            </a:r>
            <a:endParaRPr lang="en-ID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7E991C4-3F82-A799-1081-E06FE4A2B94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259118" y="251460"/>
            <a:ext cx="5983155" cy="317754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ADB85-C2D2-9C15-A347-F86C5BCEA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6" y="3672162"/>
            <a:ext cx="6688743" cy="23835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 err="1"/>
              <a:t>Atribut</a:t>
            </a:r>
            <a:r>
              <a:rPr lang="en-ID" dirty="0"/>
              <a:t> nim: 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xs:attribute</a:t>
            </a:r>
            <a:r>
              <a:rPr lang="en-US" dirty="0"/>
              <a:t> name="nim" type="</a:t>
            </a:r>
            <a:r>
              <a:rPr lang="en-US" dirty="0" err="1"/>
              <a:t>xs:string</a:t>
            </a:r>
            <a:r>
              <a:rPr lang="en-US" dirty="0"/>
              <a:t>" use="required"/&gt;</a:t>
            </a:r>
          </a:p>
          <a:p>
            <a:pPr lvl="1"/>
            <a:r>
              <a:rPr lang="en-ID" dirty="0"/>
              <a:t>name="nim" → nama </a:t>
            </a:r>
            <a:r>
              <a:rPr lang="en-ID" dirty="0" err="1"/>
              <a:t>atribut</a:t>
            </a:r>
            <a:r>
              <a:rPr lang="en-ID" dirty="0"/>
              <a:t>.</a:t>
            </a:r>
          </a:p>
          <a:p>
            <a:pPr lvl="1"/>
            <a:r>
              <a:rPr lang="en-ID" dirty="0"/>
              <a:t>type="</a:t>
            </a:r>
            <a:r>
              <a:rPr lang="en-ID" dirty="0" err="1"/>
              <a:t>xs:string</a:t>
            </a:r>
            <a:r>
              <a:rPr lang="en-ID" dirty="0"/>
              <a:t>" → </a:t>
            </a:r>
            <a:r>
              <a:rPr lang="en-ID" dirty="0" err="1"/>
              <a:t>teks</a:t>
            </a:r>
            <a:endParaRPr lang="en-ID" dirty="0"/>
          </a:p>
          <a:p>
            <a:pPr lvl="1"/>
            <a:r>
              <a:rPr lang="en-ID" dirty="0"/>
              <a:t>use="required" →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setiap</a:t>
            </a:r>
            <a:r>
              <a:rPr lang="en-ID" dirty="0"/>
              <a:t> &lt;</a:t>
            </a:r>
            <a:r>
              <a:rPr lang="en-ID" dirty="0" err="1"/>
              <a:t>mahasiswa</a:t>
            </a:r>
            <a:r>
              <a:rPr lang="en-ID" dirty="0"/>
              <a:t>&gt;</a:t>
            </a:r>
          </a:p>
          <a:p>
            <a:pPr marL="0" indent="0">
              <a:buNone/>
            </a:pP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 nim,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b="1" dirty="0" err="1"/>
              <a:t>tidak</a:t>
            </a:r>
            <a:r>
              <a:rPr lang="en-ID" b="1" dirty="0"/>
              <a:t> valid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XSD.</a:t>
            </a:r>
          </a:p>
        </p:txBody>
      </p:sp>
    </p:spTree>
    <p:extLst>
      <p:ext uri="{BB962C8B-B14F-4D97-AF65-F5344CB8AC3E}">
        <p14:creationId xmlns:p14="http://schemas.microsoft.com/office/powerpoint/2010/main" val="3478010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2CABC-1D9E-92AB-0B29-0C047DE1D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(</a:t>
            </a:r>
            <a:r>
              <a:rPr lang="en-ID" dirty="0" err="1"/>
              <a:t>simpleType</a:t>
            </a:r>
            <a:r>
              <a:rPr lang="en-ID" dirty="0"/>
              <a:t> + restriction)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AF95B0C-DC6A-EC76-D77E-21996584BF6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143471" y="563741"/>
            <a:ext cx="5817899" cy="2674896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0B733-C1B4-7D1D-3C29-4588D2F643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b="1" dirty="0" err="1"/>
              <a:t>tipe</a:t>
            </a:r>
            <a:r>
              <a:rPr lang="en-ID" b="1" dirty="0"/>
              <a:t> </a:t>
            </a:r>
            <a:r>
              <a:rPr lang="en-ID" b="1" dirty="0" err="1"/>
              <a:t>baru</a:t>
            </a:r>
            <a:r>
              <a:rPr lang="en-ID" dirty="0"/>
              <a:t> </a:t>
            </a:r>
            <a:r>
              <a:rPr lang="en-ID" dirty="0" err="1"/>
              <a:t>bernama</a:t>
            </a:r>
            <a:r>
              <a:rPr lang="en-ID" dirty="0"/>
              <a:t> </a:t>
            </a:r>
            <a:r>
              <a:rPr lang="en-ID" dirty="0" err="1"/>
              <a:t>jenisKelaminType</a:t>
            </a:r>
            <a:r>
              <a:rPr lang="en-ID" dirty="0"/>
              <a:t> </a:t>
            </a:r>
            <a:r>
              <a:rPr lang="en-ID" dirty="0" err="1"/>
              <a:t>berbasis</a:t>
            </a:r>
            <a:r>
              <a:rPr lang="en-ID" dirty="0"/>
              <a:t> </a:t>
            </a:r>
            <a:r>
              <a:rPr lang="en-ID" dirty="0" err="1"/>
              <a:t>xs:string</a:t>
            </a:r>
            <a:r>
              <a:rPr lang="en-ID" dirty="0"/>
              <a:t> </a:t>
            </a:r>
            <a:r>
              <a:rPr lang="it-IT" dirty="0"/>
              <a:t>tapi </a:t>
            </a:r>
            <a:r>
              <a:rPr lang="it-IT" b="1" dirty="0"/>
              <a:t>dibatasi</a:t>
            </a:r>
            <a:r>
              <a:rPr lang="it-IT" dirty="0"/>
              <a:t> hanya boleh punya dua nilai </a:t>
            </a:r>
            <a:r>
              <a:rPr lang="en-ID" dirty="0"/>
              <a:t>"L“ dan "P"</a:t>
            </a:r>
          </a:p>
        </p:txBody>
      </p:sp>
    </p:spTree>
    <p:extLst>
      <p:ext uri="{BB962C8B-B14F-4D97-AF65-F5344CB8AC3E}">
        <p14:creationId xmlns:p14="http://schemas.microsoft.com/office/powerpoint/2010/main" val="3176538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EA77A7-A931-0E71-5D5D-84A4B977A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DTD vs XSD</a:t>
            </a:r>
            <a:endParaRPr lang="en-ID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560614E-126D-FA4C-F0F2-8B6A3E7629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283993" y="1095692"/>
          <a:ext cx="5949951" cy="4663440"/>
        </p:xfrm>
        <a:graphic>
          <a:graphicData uri="http://schemas.openxmlformats.org/drawingml/2006/table">
            <a:tbl>
              <a:tblPr/>
              <a:tblGrid>
                <a:gridCol w="1983317">
                  <a:extLst>
                    <a:ext uri="{9D8B030D-6E8A-4147-A177-3AD203B41FA5}">
                      <a16:colId xmlns:a16="http://schemas.microsoft.com/office/drawing/2014/main" val="2085050682"/>
                    </a:ext>
                  </a:extLst>
                </a:gridCol>
                <a:gridCol w="1983317">
                  <a:extLst>
                    <a:ext uri="{9D8B030D-6E8A-4147-A177-3AD203B41FA5}">
                      <a16:colId xmlns:a16="http://schemas.microsoft.com/office/drawing/2014/main" val="2321739617"/>
                    </a:ext>
                  </a:extLst>
                </a:gridCol>
                <a:gridCol w="1983317">
                  <a:extLst>
                    <a:ext uri="{9D8B030D-6E8A-4147-A177-3AD203B41FA5}">
                      <a16:colId xmlns:a16="http://schemas.microsoft.com/office/drawing/2014/main" val="30622536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Aspek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DTD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XSD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501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Bentuk file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Sintaks khusus, bukan XML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/>
                        <a:t>File XML juga (mudah di-parse)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45322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Tipe data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Sangat terbatas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Banyak tipe (</a:t>
                      </a:r>
                      <a:r>
                        <a:rPr lang="en-ID">
                          <a:latin typeface="Courier New" panose="02070309020205020404" pitchFamily="49" charset="0"/>
                        </a:rPr>
                        <a:t>string</a:t>
                      </a:r>
                      <a:r>
                        <a:rPr lang="en-ID"/>
                        <a:t>, </a:t>
                      </a:r>
                      <a:r>
                        <a:rPr lang="en-ID">
                          <a:latin typeface="Courier New" panose="02070309020205020404" pitchFamily="49" charset="0"/>
                        </a:rPr>
                        <a:t>int</a:t>
                      </a:r>
                      <a:r>
                        <a:rPr lang="en-ID"/>
                        <a:t>, </a:t>
                      </a:r>
                      <a:r>
                        <a:rPr lang="en-ID">
                          <a:latin typeface="Courier New" panose="02070309020205020404" pitchFamily="49" charset="0"/>
                        </a:rPr>
                        <a:t>date</a:t>
                      </a:r>
                      <a:r>
                        <a:rPr lang="en-ID"/>
                        <a:t>, dll)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57615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Constraint nilai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Hampir tidak ada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/>
                        <a:t>Bisa min/max, enum, pola (regex), dll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6253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Dukungan namespace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Lemah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Kuat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246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Kompleksitas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Lebih sederhana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dirty="0" err="1"/>
                        <a:t>Lebih</a:t>
                      </a:r>
                      <a:r>
                        <a:rPr lang="en-ID" dirty="0"/>
                        <a:t> kaya, </a:t>
                      </a:r>
                      <a:r>
                        <a:rPr lang="en-ID" dirty="0" err="1"/>
                        <a:t>tapi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sedikit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lebih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rumit</a:t>
                      </a:r>
                      <a:endParaRPr lang="en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3624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300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8A7D1-D3F6-7A4C-D13A-FBCEFF7FC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 Document Processing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9D237B-280B-19F5-365E-3530D65AB5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6125380"/>
              </p:ext>
            </p:extLst>
          </p:nvPr>
        </p:nvGraphicFramePr>
        <p:xfrm>
          <a:off x="5118100" y="803275"/>
          <a:ext cx="6281738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0470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5D7C-345E-AA4E-F7EA-EAAF707B5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Namespace XML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E9E15-C677-605D-CFD6-60E84C5F9F7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ID" dirty="0"/>
              <a:t>Ketika </a:t>
            </a:r>
            <a:r>
              <a:rPr lang="en-ID" dirty="0" err="1"/>
              <a:t>menggabungkan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, </a:t>
            </a:r>
            <a:r>
              <a:rPr lang="en-ID" b="1" dirty="0"/>
              <a:t>namespace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benturan</a:t>
            </a:r>
            <a:r>
              <a:rPr lang="en-ID" dirty="0"/>
              <a:t> nama </a:t>
            </a:r>
            <a:r>
              <a:rPr lang="en-ID" dirty="0" err="1"/>
              <a:t>elemen</a:t>
            </a:r>
            <a:endParaRPr lang="en-ID" dirty="0"/>
          </a:p>
          <a:p>
            <a:r>
              <a:rPr lang="en-ID" dirty="0"/>
              <a:t>Prefix hr dan fin </a:t>
            </a:r>
            <a:r>
              <a:rPr lang="en-ID" dirty="0" err="1"/>
              <a:t>menandai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pegawai</a:t>
            </a:r>
            <a:r>
              <a:rPr lang="en-ID" dirty="0"/>
              <a:t>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domain/</a:t>
            </a:r>
            <a:r>
              <a:rPr lang="en-ID" dirty="0" err="1"/>
              <a:t>ruang</a:t>
            </a:r>
            <a:r>
              <a:rPr lang="en-ID" dirty="0"/>
              <a:t> nama yang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B0757C9-B75F-CF91-6612-D98F41670D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86400" y="2823768"/>
            <a:ext cx="5326379" cy="392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0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9C39B-CC37-9FCE-962E-2E5650D8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Siklus</a:t>
            </a:r>
            <a:r>
              <a:rPr lang="en-US" dirty="0"/>
              <a:t> </a:t>
            </a:r>
            <a:br>
              <a:rPr lang="en-US" dirty="0"/>
            </a:br>
            <a:r>
              <a:rPr lang="en-ID" dirty="0"/>
              <a:t>Document Processing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34D7A889-5098-EFAB-872F-486BE22DBF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02385"/>
              </p:ext>
            </p:extLst>
          </p:nvPr>
        </p:nvGraphicFramePr>
        <p:xfrm>
          <a:off x="5118100" y="803275"/>
          <a:ext cx="6281738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38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E125E-FA3D-6AA8-4A3F-D982EE44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Siklus</a:t>
            </a:r>
            <a:r>
              <a:rPr lang="en-US" dirty="0"/>
              <a:t> </a:t>
            </a:r>
            <a:br>
              <a:rPr lang="en-US" dirty="0"/>
            </a:br>
            <a:r>
              <a:rPr lang="en-ID" dirty="0"/>
              <a:t>Document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4B9C8-DDB5-AB1E-9829-42FAF8509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Parsing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/>
              <a:t>Membaca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 XML)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data di </a:t>
            </a:r>
            <a:r>
              <a:rPr lang="en-ID" dirty="0" err="1"/>
              <a:t>memori</a:t>
            </a:r>
            <a:r>
              <a:rPr lang="en-ID" dirty="0"/>
              <a:t>.</a:t>
            </a:r>
          </a:p>
          <a:p>
            <a:r>
              <a:rPr lang="en-ID" dirty="0" err="1"/>
              <a:t>Validasi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/>
              <a:t>Mengecek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(schema/DTD).</a:t>
            </a:r>
          </a:p>
          <a:p>
            <a:r>
              <a:rPr lang="en-ID" dirty="0" err="1"/>
              <a:t>Manipulasi</a:t>
            </a:r>
            <a:r>
              <a:rPr lang="en-ID" dirty="0"/>
              <a:t> &amp; Query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data, </a:t>
            </a:r>
            <a:r>
              <a:rPr lang="en-ID" dirty="0" err="1"/>
              <a:t>memodifikasi</a:t>
            </a:r>
            <a:r>
              <a:rPr lang="en-ID" dirty="0"/>
              <a:t> </a:t>
            </a:r>
            <a:r>
              <a:rPr lang="en-ID" dirty="0" err="1"/>
              <a:t>isi</a:t>
            </a:r>
            <a:r>
              <a:rPr lang="en-ID" dirty="0"/>
              <a:t>, </a:t>
            </a:r>
            <a:r>
              <a:rPr lang="en-ID" dirty="0" err="1"/>
              <a:t>menghapus</a:t>
            </a:r>
            <a:r>
              <a:rPr lang="en-ID" dirty="0"/>
              <a:t> node, </a:t>
            </a:r>
            <a:r>
              <a:rPr lang="en-ID" dirty="0" err="1"/>
              <a:t>dsb</a:t>
            </a:r>
            <a:r>
              <a:rPr lang="en-ID" dirty="0"/>
              <a:t>.</a:t>
            </a:r>
          </a:p>
          <a:p>
            <a:r>
              <a:rPr lang="en-ID" dirty="0" err="1"/>
              <a:t>Transformasi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format </a:t>
            </a:r>
            <a:r>
              <a:rPr lang="en-ID" dirty="0" err="1"/>
              <a:t>ke</a:t>
            </a:r>
            <a:r>
              <a:rPr lang="en-ID" dirty="0"/>
              <a:t> format lain, </a:t>
            </a:r>
            <a:r>
              <a:rPr lang="en-ID" dirty="0" err="1"/>
              <a:t>misalnya</a:t>
            </a:r>
            <a:r>
              <a:rPr lang="en-ID" dirty="0"/>
              <a:t> XML → JSON, XML → HTML.</a:t>
            </a:r>
          </a:p>
          <a:p>
            <a:r>
              <a:rPr lang="en-ID" dirty="0" err="1"/>
              <a:t>Serialisasi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/>
              <a:t>Menyimpan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file / </a:t>
            </a:r>
            <a:r>
              <a:rPr lang="en-ID" dirty="0" err="1"/>
              <a:t>mengirimkan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format </a:t>
            </a:r>
            <a:r>
              <a:rPr lang="en-ID" dirty="0" err="1"/>
              <a:t>teks</a:t>
            </a:r>
            <a:r>
              <a:rPr lang="en-ID" dirty="0"/>
              <a:t> XML.</a:t>
            </a:r>
          </a:p>
        </p:txBody>
      </p:sp>
    </p:spTree>
    <p:extLst>
      <p:ext uri="{BB962C8B-B14F-4D97-AF65-F5344CB8AC3E}">
        <p14:creationId xmlns:p14="http://schemas.microsoft.com/office/powerpoint/2010/main" val="1742919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4660A0-96FF-23DD-1491-AFC8206BE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Fundamental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978719-C428-B594-CC6E-8C24DEE18A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201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17C487-A6F3-C494-124C-D14E1671C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Apa </a:t>
            </a:r>
            <a:r>
              <a:rPr lang="en-ID" dirty="0" err="1"/>
              <a:t>itu</a:t>
            </a:r>
            <a:r>
              <a:rPr lang="en-ID" dirty="0"/>
              <a:t> XML?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154E42-8CDD-7199-D4C8-3987AB320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XML (</a:t>
            </a:r>
            <a:r>
              <a:rPr lang="en-ID" b="1" dirty="0" err="1"/>
              <a:t>eXtensible</a:t>
            </a:r>
            <a:r>
              <a:rPr lang="en-ID" b="1" dirty="0"/>
              <a:t> Markup Language)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markup yang </a:t>
            </a:r>
            <a:r>
              <a:rPr lang="en-ID" dirty="0" err="1"/>
              <a:t>dirancang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 dan </a:t>
            </a:r>
            <a:r>
              <a:rPr lang="en-ID" dirty="0" err="1"/>
              <a:t>bertukar</a:t>
            </a:r>
            <a:r>
              <a:rPr lang="en-ID" dirty="0"/>
              <a:t> data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terstruktur</a:t>
            </a:r>
            <a:endParaRPr lang="en-ID" dirty="0"/>
          </a:p>
          <a:p>
            <a:r>
              <a:rPr lang="en-ID" dirty="0"/>
              <a:t>XML </a:t>
            </a:r>
            <a:r>
              <a:rPr lang="en-ID" dirty="0" err="1"/>
              <a:t>fokus</a:t>
            </a:r>
            <a:r>
              <a:rPr lang="en-ID" dirty="0"/>
              <a:t> pada data, </a:t>
            </a:r>
            <a:r>
              <a:rPr lang="en-ID" dirty="0" err="1"/>
              <a:t>bukan</a:t>
            </a:r>
            <a:r>
              <a:rPr lang="en-ID" dirty="0"/>
              <a:t> pada </a:t>
            </a:r>
            <a:r>
              <a:rPr lang="en-ID" dirty="0" err="1"/>
              <a:t>tampilan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00005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720D8-0671-4C2E-97B0-99CC2C3F7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XML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905B6-011A-ECCA-4B29-259C7C18F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/>
              <a:t>Self-describing</a:t>
            </a:r>
            <a:r>
              <a:rPr lang="en-ID" dirty="0"/>
              <a:t>: </a:t>
            </a:r>
            <a:r>
              <a:rPr lang="en-ID" dirty="0" err="1"/>
              <a:t>struktur</a:t>
            </a:r>
            <a:r>
              <a:rPr lang="en-ID" dirty="0"/>
              <a:t> data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dipahami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nama tag.</a:t>
            </a:r>
          </a:p>
          <a:p>
            <a:r>
              <a:rPr lang="en-ID" b="1" dirty="0"/>
              <a:t>Extensible</a:t>
            </a:r>
            <a:r>
              <a:rPr lang="en-ID" dirty="0"/>
              <a:t>: </a:t>
            </a:r>
            <a:r>
              <a:rPr lang="en-ID" dirty="0" err="1"/>
              <a:t>pengembang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tag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domain.</a:t>
            </a:r>
          </a:p>
          <a:p>
            <a:r>
              <a:rPr lang="nn-NO" b="1" dirty="0"/>
              <a:t>Berbasis pohon</a:t>
            </a:r>
            <a:r>
              <a:rPr lang="nn-NO" dirty="0"/>
              <a:t>: satu root di atas, dengan elemen-elemen anak di bawahnya.</a:t>
            </a:r>
          </a:p>
          <a:p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dibaca</a:t>
            </a:r>
            <a:r>
              <a:rPr lang="en-ID" dirty="0"/>
              <a:t> </a:t>
            </a:r>
            <a:r>
              <a:rPr lang="en-ID" dirty="0" err="1"/>
              <a:t>mesin</a:t>
            </a:r>
            <a:r>
              <a:rPr lang="en-ID" dirty="0"/>
              <a:t> dan </a:t>
            </a:r>
            <a:r>
              <a:rPr lang="en-ID" dirty="0" err="1"/>
              <a:t>manusia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763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A0FF9BD-AEBF-602D-833D-61092E611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Contoh</a:t>
            </a:r>
            <a:r>
              <a:rPr lang="en-ID" dirty="0"/>
              <a:t> XML </a:t>
            </a:r>
            <a:r>
              <a:rPr lang="en-ID" dirty="0" err="1"/>
              <a:t>sederhana</a:t>
            </a:r>
            <a:endParaRPr lang="en-ID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5B8B294D-F71E-E67D-B7EB-0D4C213654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2540" y="170328"/>
            <a:ext cx="6640829" cy="651734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DF7373-7802-C32D-7792-92774A6F2176}"/>
              </a:ext>
            </a:extLst>
          </p:cNvPr>
          <p:cNvSpPr txBox="1"/>
          <p:nvPr/>
        </p:nvSpPr>
        <p:spPr>
          <a:xfrm>
            <a:off x="7852410" y="777240"/>
            <a:ext cx="15773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root element</a:t>
            </a:r>
            <a:endParaRPr lang="en-ID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88F0E7B-CCEA-9FCF-3A24-0705A10438DF}"/>
              </a:ext>
            </a:extLst>
          </p:cNvPr>
          <p:cNvCxnSpPr>
            <a:cxnSpLocks/>
          </p:cNvCxnSpPr>
          <p:nvPr/>
        </p:nvCxnSpPr>
        <p:spPr>
          <a:xfrm>
            <a:off x="7292340" y="948690"/>
            <a:ext cx="56007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807B331-C79E-B3EE-9CC0-34334D695BAF}"/>
              </a:ext>
            </a:extLst>
          </p:cNvPr>
          <p:cNvSpPr txBox="1"/>
          <p:nvPr/>
        </p:nvSpPr>
        <p:spPr>
          <a:xfrm>
            <a:off x="4328590" y="2097521"/>
            <a:ext cx="16184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ID" dirty="0"/>
              <a:t>Element/tag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D36203A-FFD8-CA48-63CD-643D311B8965}"/>
              </a:ext>
            </a:extLst>
          </p:cNvPr>
          <p:cNvCxnSpPr>
            <a:cxnSpLocks/>
          </p:cNvCxnSpPr>
          <p:nvPr/>
        </p:nvCxnSpPr>
        <p:spPr>
          <a:xfrm flipH="1">
            <a:off x="5074560" y="1672590"/>
            <a:ext cx="872490" cy="32473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0DEE278-9F92-54AC-7637-4F2632316A06}"/>
              </a:ext>
            </a:extLst>
          </p:cNvPr>
          <p:cNvSpPr txBox="1"/>
          <p:nvPr/>
        </p:nvSpPr>
        <p:spPr>
          <a:xfrm>
            <a:off x="8458200" y="3385982"/>
            <a:ext cx="266319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ID" dirty="0"/>
              <a:t>attribute &lt;</a:t>
            </a:r>
            <a:r>
              <a:rPr lang="en-ID" dirty="0" err="1"/>
              <a:t>mahasiswa</a:t>
            </a:r>
            <a:r>
              <a:rPr lang="en-ID" dirty="0"/>
              <a:t>&gt;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D6F8FC3-5DC7-8B0C-2EDF-7EA744003AAE}"/>
              </a:ext>
            </a:extLst>
          </p:cNvPr>
          <p:cNvCxnSpPr>
            <a:cxnSpLocks/>
          </p:cNvCxnSpPr>
          <p:nvPr/>
        </p:nvCxnSpPr>
        <p:spPr>
          <a:xfrm flipV="1">
            <a:off x="7572375" y="3578146"/>
            <a:ext cx="760095" cy="2684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45AF8031-E46B-DDE0-7314-C0D0015DBC4E}"/>
              </a:ext>
            </a:extLst>
          </p:cNvPr>
          <p:cNvSpPr/>
          <p:nvPr/>
        </p:nvSpPr>
        <p:spPr>
          <a:xfrm>
            <a:off x="6960870" y="1703070"/>
            <a:ext cx="872490" cy="548637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9719587-01D4-DFA5-1DFC-F0D563AAA1F3}"/>
              </a:ext>
            </a:extLst>
          </p:cNvPr>
          <p:cNvSpPr txBox="1"/>
          <p:nvPr/>
        </p:nvSpPr>
        <p:spPr>
          <a:xfrm>
            <a:off x="9315450" y="1577580"/>
            <a:ext cx="16916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Text content</a:t>
            </a:r>
            <a:endParaRPr lang="en-ID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9E9F34F-F9F8-C37F-A249-7C77BD1DABCC}"/>
              </a:ext>
            </a:extLst>
          </p:cNvPr>
          <p:cNvCxnSpPr>
            <a:cxnSpLocks/>
          </p:cNvCxnSpPr>
          <p:nvPr/>
        </p:nvCxnSpPr>
        <p:spPr>
          <a:xfrm flipV="1">
            <a:off x="7852410" y="1742536"/>
            <a:ext cx="1463040" cy="2043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65E7A8D-A852-5448-CBF4-0274054D909E}"/>
              </a:ext>
            </a:extLst>
          </p:cNvPr>
          <p:cNvSpPr txBox="1"/>
          <p:nvPr/>
        </p:nvSpPr>
        <p:spPr>
          <a:xfrm>
            <a:off x="3198190" y="305038"/>
            <a:ext cx="96233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prolog</a:t>
            </a:r>
            <a:endParaRPr lang="en-ID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D4A4A71-1896-2283-EAA8-91F88CB819BC}"/>
              </a:ext>
            </a:extLst>
          </p:cNvPr>
          <p:cNvCxnSpPr>
            <a:cxnSpLocks/>
          </p:cNvCxnSpPr>
          <p:nvPr/>
        </p:nvCxnSpPr>
        <p:spPr>
          <a:xfrm flipH="1">
            <a:off x="4266480" y="488785"/>
            <a:ext cx="56841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76889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261</TotalTime>
  <Words>1301</Words>
  <Application>Microsoft Office PowerPoint</Application>
  <PresentationFormat>Widescreen</PresentationFormat>
  <Paragraphs>159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 Light</vt:lpstr>
      <vt:lpstr>Courier New</vt:lpstr>
      <vt:lpstr>Rockwell</vt:lpstr>
      <vt:lpstr>Wingdings</vt:lpstr>
      <vt:lpstr>Atlas</vt:lpstr>
      <vt:lpstr>Document Processing</vt:lpstr>
      <vt:lpstr>Definisi</vt:lpstr>
      <vt:lpstr>Peran Document Processing</vt:lpstr>
      <vt:lpstr>Siklus  Document Processing</vt:lpstr>
      <vt:lpstr>Siklus  Document Processing</vt:lpstr>
      <vt:lpstr>XML Fundamental</vt:lpstr>
      <vt:lpstr>Apa itu XML?</vt:lpstr>
      <vt:lpstr>Karakteristik utama XML</vt:lpstr>
      <vt:lpstr>Contoh XML sederhana</vt:lpstr>
      <vt:lpstr>Komponen XML</vt:lpstr>
      <vt:lpstr>Aturan Well-Formed XML</vt:lpstr>
      <vt:lpstr>DTD (Document Type Definition)</vt:lpstr>
      <vt:lpstr>DTD menjelaskan</vt:lpstr>
      <vt:lpstr>Letak DTD</vt:lpstr>
      <vt:lpstr>Internal DTD</vt:lpstr>
      <vt:lpstr>External DTD</vt:lpstr>
      <vt:lpstr>Membaca aturan DTD</vt:lpstr>
      <vt:lpstr>Membaca aturan DTD</vt:lpstr>
      <vt:lpstr>Simbol penting di DTD</vt:lpstr>
      <vt:lpstr>Kelebihan dan kekurangan DTD</vt:lpstr>
      <vt:lpstr>XML Schema (XSD)</vt:lpstr>
      <vt:lpstr>Struktur dasar XSD</vt:lpstr>
      <vt:lpstr>Contoh XSD lengkap untuk XML mahasiswa</vt:lpstr>
      <vt:lpstr>Elemen root dan sequence</vt:lpstr>
      <vt:lpstr>Elemen mahasiswa sebagai complexType</vt:lpstr>
      <vt:lpstr>Elemen mahasiswa sebagai complexType</vt:lpstr>
      <vt:lpstr>Elemen mahasiswa sebagai complexType</vt:lpstr>
      <vt:lpstr>Membuat tipe khusus (simpleType + restriction)</vt:lpstr>
      <vt:lpstr>DTD vs XSD</vt:lpstr>
      <vt:lpstr>Namespace XML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Rizka Hadiwiyanti</dc:creator>
  <cp:lastModifiedBy>Rizka Hadiwiyanti</cp:lastModifiedBy>
  <cp:revision>30</cp:revision>
  <dcterms:created xsi:type="dcterms:W3CDTF">2025-12-03T01:33:54Z</dcterms:created>
  <dcterms:modified xsi:type="dcterms:W3CDTF">2025-12-03T05:55:53Z</dcterms:modified>
</cp:coreProperties>
</file>